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6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Grant" userId="d7d3e334-2056-4ad8-8e41-208c063a32b4" providerId="ADAL" clId="{2978AA71-F8FB-470B-AC2D-B6149A627AB5}"/>
    <pc:docChg chg="custSel modSld">
      <pc:chgData name="Aimee Grant" userId="d7d3e334-2056-4ad8-8e41-208c063a32b4" providerId="ADAL" clId="{2978AA71-F8FB-470B-AC2D-B6149A627AB5}" dt="2021-07-23T15:23:39.398" v="7" actId="20577"/>
      <pc:docMkLst>
        <pc:docMk/>
      </pc:docMkLst>
      <pc:sldChg chg="delSp modSp mod">
        <pc:chgData name="Aimee Grant" userId="d7d3e334-2056-4ad8-8e41-208c063a32b4" providerId="ADAL" clId="{2978AA71-F8FB-470B-AC2D-B6149A627AB5}" dt="2021-07-23T15:23:39.398" v="7" actId="20577"/>
        <pc:sldMkLst>
          <pc:docMk/>
          <pc:sldMk cId="0" sldId="256"/>
        </pc:sldMkLst>
        <pc:spChg chg="mod">
          <ac:chgData name="Aimee Grant" userId="d7d3e334-2056-4ad8-8e41-208c063a32b4" providerId="ADAL" clId="{2978AA71-F8FB-470B-AC2D-B6149A627AB5}" dt="2021-07-23T15:23:39.398" v="7" actId="20577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Aimee Grant" userId="d7d3e334-2056-4ad8-8e41-208c063a32b4" providerId="ADAL" clId="{2978AA71-F8FB-470B-AC2D-B6149A627AB5}" dt="2021-07-23T15:20:35.428" v="1" actId="478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09232-229C-4EC8-B2B6-CF57982CBC5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401A7-CEF5-4DF7-A6EB-F6C55C3AB5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D1B1-DFC0-4368-B26D-572BF2094A0F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AA22-63A2-4399-9015-DECDD71080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268760"/>
          <a:ext cx="8640960" cy="544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        </a:t>
                      </a:r>
                      <a:r>
                        <a:rPr lang="en-GB" sz="1100" b="1">
                          <a:latin typeface="Candara" pitchFamily="34" charset="0"/>
                        </a:rPr>
                        <a:t>Task                              Time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1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2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3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4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5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6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7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8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ndara" pitchFamily="34" charset="0"/>
                        </a:rPr>
                        <a:t>Month 9</a:t>
                      </a:r>
                      <a:endParaRPr lang="en-US" sz="1100" b="1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Find a supervisor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Review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guidance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Begin keeping a research diary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Read literature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andara" pitchFamily="34" charset="0"/>
                        </a:rPr>
                        <a:t>Read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ethics literature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Investigate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sources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Draft literature review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Read methods literature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Select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analysis method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andara" pitchFamily="34" charset="0"/>
                        </a:rPr>
                        <a:t>Identify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sample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andara" pitchFamily="34" charset="0"/>
                        </a:rPr>
                        <a:t>Draft methods chapter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Collect sample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Analyse data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/>
                        <a:t>Consider data quality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Draft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results chapter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Compare results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to literature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Draft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discussion chapter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Update lit.</a:t>
                      </a:r>
                      <a:r>
                        <a:rPr lang="en-GB" sz="1100" baseline="0" dirty="0">
                          <a:latin typeface="Candara" pitchFamily="34" charset="0"/>
                        </a:rPr>
                        <a:t> review if required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Draft abstract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ndara" pitchFamily="34" charset="0"/>
                        </a:rPr>
                        <a:t>Incorporate supervisor feedback</a:t>
                      </a:r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48680"/>
            <a:ext cx="5904656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/>
              <a:t>Resource 3.3: </a:t>
            </a:r>
            <a:r>
              <a:rPr lang="en-GB" b="1" dirty="0"/>
              <a:t>Planning your dissertation using a Gantt chart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16632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8" name="Down Arrow 7"/>
          <p:cNvSpPr/>
          <p:nvPr/>
        </p:nvSpPr>
        <p:spPr>
          <a:xfrm>
            <a:off x="251520" y="1340768"/>
            <a:ext cx="144016" cy="14401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403648" y="1340768"/>
            <a:ext cx="216024" cy="14401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4</cp:revision>
  <dcterms:created xsi:type="dcterms:W3CDTF">2020-12-03T12:15:55Z</dcterms:created>
  <dcterms:modified xsi:type="dcterms:W3CDTF">2021-07-23T15:23:49Z</dcterms:modified>
</cp:coreProperties>
</file>