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2292" y="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9CBE-485E-4D53-A230-20D5E6562968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6E75-BBA4-4992-A4B1-2F1FE97C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9CBE-485E-4D53-A230-20D5E6562968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6E75-BBA4-4992-A4B1-2F1FE97C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9CBE-485E-4D53-A230-20D5E6562968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6E75-BBA4-4992-A4B1-2F1FE97C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9CBE-485E-4D53-A230-20D5E6562968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6E75-BBA4-4992-A4B1-2F1FE97C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9CBE-485E-4D53-A230-20D5E6562968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6E75-BBA4-4992-A4B1-2F1FE97C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9CBE-485E-4D53-A230-20D5E6562968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6E75-BBA4-4992-A4B1-2F1FE97C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9CBE-485E-4D53-A230-20D5E6562968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6E75-BBA4-4992-A4B1-2F1FE97C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9CBE-485E-4D53-A230-20D5E6562968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6E75-BBA4-4992-A4B1-2F1FE97C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9CBE-485E-4D53-A230-20D5E6562968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6E75-BBA4-4992-A4B1-2F1FE97C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9CBE-485E-4D53-A230-20D5E6562968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6E75-BBA4-4992-A4B1-2F1FE97C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9CBE-485E-4D53-A230-20D5E6562968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6E75-BBA4-4992-A4B1-2F1FE97C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C9CBE-485E-4D53-A230-20D5E6562968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E6E75-BBA4-4992-A4B1-2F1FE97C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8640" y="1691680"/>
          <a:ext cx="6408712" cy="72657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Candara" pitchFamily="34" charset="0"/>
                        </a:rPr>
                        <a:t>Priority</a:t>
                      </a:r>
                      <a:endParaRPr lang="en-US" sz="1400" b="1" dirty="0">
                        <a:latin typeface="Candara" pitchFamily="34" charset="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Candara" pitchFamily="34" charset="0"/>
                        </a:rPr>
                        <a:t>Thing</a:t>
                      </a:r>
                      <a:endParaRPr lang="en-US" sz="1400" b="1" dirty="0">
                        <a:latin typeface="Candara" pitchFamily="34" charset="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latin typeface="Candara" pitchFamily="34" charset="0"/>
                        </a:rPr>
                        <a:t>Date</a:t>
                      </a:r>
                      <a:r>
                        <a:rPr lang="en-GB" sz="1400" b="1" baseline="0" dirty="0">
                          <a:latin typeface="Candara" pitchFamily="34" charset="0"/>
                        </a:rPr>
                        <a:t> needed</a:t>
                      </a:r>
                      <a:endParaRPr lang="en-US" sz="1400" b="1" dirty="0">
                        <a:latin typeface="Candara" pitchFamily="34" charset="0"/>
                      </a:endParaRPr>
                    </a:p>
                    <a:p>
                      <a:endParaRPr lang="en-US" sz="1200" b="1" dirty="0">
                        <a:latin typeface="Candara" pitchFamily="34" charset="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latin typeface="Candara" pitchFamily="34" charset="0"/>
                        </a:rPr>
                        <a:t>Notes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latin typeface="Candara" pitchFamily="34" charset="0"/>
                      </a:endParaRP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2656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1657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1657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1657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1657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1657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11657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11657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4634" y="155510"/>
            <a:ext cx="64807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Source:  Grant, A (2022). </a:t>
            </a:r>
            <a:r>
              <a:rPr lang="en-GB" sz="1100" i="1" dirty="0"/>
              <a:t>Doing your research project with documents: a step-by-step guide to take you from start to finish. </a:t>
            </a:r>
            <a:r>
              <a:rPr lang="en-GB" sz="1100" dirty="0"/>
              <a:t>Bristol: Policy Press</a:t>
            </a:r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263110" y="857716"/>
            <a:ext cx="5760640" cy="369332"/>
          </a:xfrm>
          <a:prstGeom prst="rect">
            <a:avLst/>
          </a:prstGeom>
          <a:noFill/>
          <a:ln w="19050" cmpd="dbl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b="1"/>
              <a:t>Resource 3.4: </a:t>
            </a:r>
            <a:r>
              <a:rPr lang="en-GB" b="1" dirty="0"/>
              <a:t>Super important dissertation things to do</a:t>
            </a:r>
            <a:endParaRPr lang="en-US" b="1" dirty="0"/>
          </a:p>
        </p:txBody>
      </p:sp>
      <p:sp>
        <p:nvSpPr>
          <p:cNvPr id="11" name="Hexagon 10"/>
          <p:cNvSpPr/>
          <p:nvPr/>
        </p:nvSpPr>
        <p:spPr>
          <a:xfrm>
            <a:off x="260648" y="2555776"/>
            <a:ext cx="648072" cy="576064"/>
          </a:xfrm>
          <a:prstGeom prst="hexagon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exagon 11"/>
          <p:cNvSpPr/>
          <p:nvPr/>
        </p:nvSpPr>
        <p:spPr>
          <a:xfrm>
            <a:off x="260648" y="8244408"/>
            <a:ext cx="648072" cy="576064"/>
          </a:xfrm>
          <a:prstGeom prst="hexagon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Hexagon 13"/>
          <p:cNvSpPr/>
          <p:nvPr/>
        </p:nvSpPr>
        <p:spPr>
          <a:xfrm>
            <a:off x="260648" y="3347864"/>
            <a:ext cx="648072" cy="576064"/>
          </a:xfrm>
          <a:prstGeom prst="hexagon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Hexagon 14"/>
          <p:cNvSpPr/>
          <p:nvPr/>
        </p:nvSpPr>
        <p:spPr>
          <a:xfrm>
            <a:off x="260648" y="4139952"/>
            <a:ext cx="648072" cy="576064"/>
          </a:xfrm>
          <a:prstGeom prst="hexagon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Hexagon 15"/>
          <p:cNvSpPr/>
          <p:nvPr/>
        </p:nvSpPr>
        <p:spPr>
          <a:xfrm>
            <a:off x="260648" y="5004048"/>
            <a:ext cx="648072" cy="576064"/>
          </a:xfrm>
          <a:prstGeom prst="hexagon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exagon 16"/>
          <p:cNvSpPr/>
          <p:nvPr/>
        </p:nvSpPr>
        <p:spPr>
          <a:xfrm>
            <a:off x="260648" y="5796136"/>
            <a:ext cx="648072" cy="576064"/>
          </a:xfrm>
          <a:prstGeom prst="hexagon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Hexagon 17"/>
          <p:cNvSpPr/>
          <p:nvPr/>
        </p:nvSpPr>
        <p:spPr>
          <a:xfrm>
            <a:off x="260648" y="6588224"/>
            <a:ext cx="648072" cy="576064"/>
          </a:xfrm>
          <a:prstGeom prst="hexagon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Hexagon 18"/>
          <p:cNvSpPr/>
          <p:nvPr/>
        </p:nvSpPr>
        <p:spPr>
          <a:xfrm>
            <a:off x="260648" y="7380312"/>
            <a:ext cx="648072" cy="576064"/>
          </a:xfrm>
          <a:prstGeom prst="hexagon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Candara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Aimee Grant</dc:creator>
  <cp:lastModifiedBy>Aimee Grant</cp:lastModifiedBy>
  <cp:revision>5</cp:revision>
  <dcterms:created xsi:type="dcterms:W3CDTF">2020-12-03T12:41:31Z</dcterms:created>
  <dcterms:modified xsi:type="dcterms:W3CDTF">2021-07-23T15:30:36Z</dcterms:modified>
</cp:coreProperties>
</file>