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0076212C-5C39-4E25-B9A2-840E1939B914}"/>
    <pc:docChg chg="modSld">
      <pc:chgData name="Aimee Grant" userId="d7d3e334-2056-4ad8-8e41-208c063a32b4" providerId="ADAL" clId="{0076212C-5C39-4E25-B9A2-840E1939B914}" dt="2021-07-29T11:54:29.868" v="0" actId="114"/>
      <pc:docMkLst>
        <pc:docMk/>
      </pc:docMkLst>
      <pc:sldChg chg="modSp mod">
        <pc:chgData name="Aimee Grant" userId="d7d3e334-2056-4ad8-8e41-208c063a32b4" providerId="ADAL" clId="{0076212C-5C39-4E25-B9A2-840E1939B914}" dt="2021-07-29T11:54:29.868" v="0" actId="114"/>
        <pc:sldMkLst>
          <pc:docMk/>
          <pc:sldMk cId="0" sldId="256"/>
        </pc:sldMkLst>
        <pc:graphicFrameChg chg="modGraphic">
          <ac:chgData name="Aimee Grant" userId="d7d3e334-2056-4ad8-8e41-208c063a32b4" providerId="ADAL" clId="{0076212C-5C39-4E25-B9A2-840E1939B914}" dt="2021-07-29T11:54:29.868" v="0" actId="114"/>
          <ac:graphicFrameMkLst>
            <pc:docMk/>
            <pc:sldMk cId="0" sldId="256"/>
            <ac:graphicFrameMk id="8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515871"/>
            <a:ext cx="8640960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 5.1: Considering ethical issues in your dissertation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52951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67454"/>
              </p:ext>
            </p:extLst>
          </p:nvPr>
        </p:nvGraphicFramePr>
        <p:xfrm>
          <a:off x="251520" y="1052736"/>
          <a:ext cx="8640960" cy="5523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Thing</a:t>
                      </a:r>
                      <a:r>
                        <a:rPr lang="en-GB" sz="1100" b="1" baseline="0" dirty="0"/>
                        <a:t> to consider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Topic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Thoughts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Next steps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000" dirty="0"/>
                        <a:t>My</a:t>
                      </a:r>
                      <a:r>
                        <a:rPr lang="en-GB" sz="1000" baseline="0" dirty="0"/>
                        <a:t> thoughts on what is morally right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Data protection laws etc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000" dirty="0"/>
                        <a:t>University’s code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9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000" dirty="0"/>
                        <a:t>Professional body’s code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Public opinion “The </a:t>
                      </a:r>
                      <a:r>
                        <a:rPr lang="en-GB" sz="1000" i="1" dirty="0"/>
                        <a:t>Daily Mail </a:t>
                      </a:r>
                      <a:r>
                        <a:rPr lang="en-GB" sz="1000" dirty="0"/>
                        <a:t>test”</a:t>
                      </a:r>
                      <a:endParaRPr lang="en-US" sz="1000" dirty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8</cp:revision>
  <dcterms:created xsi:type="dcterms:W3CDTF">2020-12-03T12:56:38Z</dcterms:created>
  <dcterms:modified xsi:type="dcterms:W3CDTF">2021-07-29T11:54:32Z</dcterms:modified>
</cp:coreProperties>
</file>