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292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8A09-F8A0-4DBD-94D2-C22778979EFF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634" y="592090"/>
            <a:ext cx="6192688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Resource 7.2: critically reviewing an article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4634" y="155510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319210" y="4435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634" y="1278638"/>
            <a:ext cx="6192688" cy="46166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Reference</a:t>
            </a:r>
            <a:r>
              <a:rPr lang="en-GB" sz="1200" dirty="0"/>
              <a:t>:</a:t>
            </a:r>
          </a:p>
          <a:p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80" y="1884496"/>
          <a:ext cx="5760640" cy="7079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1200" dirty="0"/>
                        <a:t>Overview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Literature to look up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Methods  (data, analysis</a:t>
                      </a:r>
                      <a:r>
                        <a:rPr lang="en-GB" sz="1200" baseline="0" dirty="0"/>
                        <a:t> type)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Data (quality</a:t>
                      </a:r>
                      <a:r>
                        <a:rPr lang="en-GB" sz="1200" dirty="0"/>
                        <a:t>,</a:t>
                      </a:r>
                      <a:r>
                        <a:rPr lang="en-GB" sz="1200" baseline="0" dirty="0"/>
                        <a:t> quantity </a:t>
                      </a:r>
                      <a:r>
                        <a:rPr lang="en-GB" sz="1200" baseline="0"/>
                        <a:t>and appropriateness)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Main</a:t>
                      </a:r>
                      <a:r>
                        <a:rPr lang="en-GB" sz="1200" baseline="0" dirty="0"/>
                        <a:t> results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Conclusions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5</cp:revision>
  <dcterms:created xsi:type="dcterms:W3CDTF">2020-12-03T12:56:38Z</dcterms:created>
  <dcterms:modified xsi:type="dcterms:W3CDTF">2021-07-26T05:47:53Z</dcterms:modified>
</cp:coreProperties>
</file>