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464" y="7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mee Grant" userId="d7d3e334-2056-4ad8-8e41-208c063a32b4" providerId="ADAL" clId="{763C8475-2894-4401-A9CD-D0E9C2914BA3}"/>
    <pc:docChg chg="modSld">
      <pc:chgData name="Aimee Grant" userId="d7d3e334-2056-4ad8-8e41-208c063a32b4" providerId="ADAL" clId="{763C8475-2894-4401-A9CD-D0E9C2914BA3}" dt="2021-07-29T11:56:17.812" v="3" actId="20577"/>
      <pc:docMkLst>
        <pc:docMk/>
      </pc:docMkLst>
      <pc:sldChg chg="modSp mod">
        <pc:chgData name="Aimee Grant" userId="d7d3e334-2056-4ad8-8e41-208c063a32b4" providerId="ADAL" clId="{763C8475-2894-4401-A9CD-D0E9C2914BA3}" dt="2021-07-29T11:56:17.812" v="3" actId="20577"/>
        <pc:sldMkLst>
          <pc:docMk/>
          <pc:sldMk cId="0" sldId="256"/>
        </pc:sldMkLst>
        <pc:spChg chg="mod">
          <ac:chgData name="Aimee Grant" userId="d7d3e334-2056-4ad8-8e41-208c063a32b4" providerId="ADAL" clId="{763C8475-2894-4401-A9CD-D0E9C2914BA3}" dt="2021-07-29T11:56:17.812" v="3" actId="20577"/>
          <ac:spMkLst>
            <pc:docMk/>
            <pc:sldMk cId="0" sldId="25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8A09-F8A0-4DBD-94D2-C22778979EFF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C73C-4F62-4293-8517-119E601D61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8A09-F8A0-4DBD-94D2-C22778979EFF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C73C-4F62-4293-8517-119E601D61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8A09-F8A0-4DBD-94D2-C22778979EFF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C73C-4F62-4293-8517-119E601D61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8A09-F8A0-4DBD-94D2-C22778979EFF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C73C-4F62-4293-8517-119E601D61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8A09-F8A0-4DBD-94D2-C22778979EFF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C73C-4F62-4293-8517-119E601D61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8A09-F8A0-4DBD-94D2-C22778979EFF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C73C-4F62-4293-8517-119E601D61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8A09-F8A0-4DBD-94D2-C22778979EFF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C73C-4F62-4293-8517-119E601D61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8A09-F8A0-4DBD-94D2-C22778979EFF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C73C-4F62-4293-8517-119E601D61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8A09-F8A0-4DBD-94D2-C22778979EFF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C73C-4F62-4293-8517-119E601D61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8A09-F8A0-4DBD-94D2-C22778979EFF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C73C-4F62-4293-8517-119E601D61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8A09-F8A0-4DBD-94D2-C22778979EFF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1C73C-4F62-4293-8517-119E601D61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68A09-F8A0-4DBD-94D2-C22778979EFF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1C73C-4F62-4293-8517-119E601D61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548681"/>
            <a:ext cx="6552728" cy="369332"/>
          </a:xfrm>
          <a:prstGeom prst="rect">
            <a:avLst/>
          </a:prstGeom>
          <a:noFill/>
          <a:ln w="19050" cmpd="dbl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b="1"/>
              <a:t>Resource 10.2: </a:t>
            </a:r>
            <a:r>
              <a:rPr lang="en-GB" b="1" dirty="0"/>
              <a:t>Structuring your methods chapter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16632"/>
            <a:ext cx="8640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Source:  Grant, A (2022). </a:t>
            </a:r>
            <a:r>
              <a:rPr lang="en-GB" sz="1100" i="1" dirty="0"/>
              <a:t>Doing your research project with documents: a step-by-step guide to take you from start to finish. </a:t>
            </a:r>
            <a:r>
              <a:rPr lang="en-GB" sz="1100" dirty="0"/>
              <a:t>Bristol: Policy Press</a:t>
            </a: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7092280" y="332656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rgbClr val="FF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1520" y="1052736"/>
          <a:ext cx="8640960" cy="56206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100" b="1" dirty="0"/>
                        <a:t>Section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/>
                        <a:t>Paragraph details/</a:t>
                      </a:r>
                      <a:r>
                        <a:rPr lang="en-GB" sz="1100" b="1" baseline="0" dirty="0"/>
                        <a:t> purpose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Planned</a:t>
                      </a:r>
                      <a:r>
                        <a:rPr lang="en-GB" sz="1100" b="1" baseline="0" dirty="0"/>
                        <a:t> word count</a:t>
                      </a:r>
                      <a:endParaRPr lang="en-US" sz="1100" b="1" dirty="0"/>
                    </a:p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/>
                        <a:t>Details</a:t>
                      </a:r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/>
                        <a:t>Introduction (1 paragraph)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/>
                        <a:t>Research</a:t>
                      </a:r>
                      <a:r>
                        <a:rPr lang="en-GB" sz="1100" b="1" baseline="0" dirty="0"/>
                        <a:t> question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/>
                        <a:t>NB: only if not included at the end of your literature review</a:t>
                      </a:r>
                      <a:r>
                        <a:rPr lang="en-GB" sz="1100" b="1" baseline="0" dirty="0"/>
                        <a:t> chapter</a:t>
                      </a:r>
                      <a:endParaRPr lang="en-US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GB" sz="1000" b="1" dirty="0"/>
                        <a:t>Epistemology,</a:t>
                      </a:r>
                      <a:r>
                        <a:rPr lang="en-GB" sz="1000" b="1" baseline="0" dirty="0"/>
                        <a:t> </a:t>
                      </a:r>
                      <a:r>
                        <a:rPr lang="en-GB" sz="1000" b="1" dirty="0"/>
                        <a:t>ontology</a:t>
                      </a:r>
                      <a:r>
                        <a:rPr lang="en-GB" sz="1000" b="1" baseline="0" dirty="0"/>
                        <a:t> and theory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If applicable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Population and sampling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Data collection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GB" sz="1000" b="1" dirty="0"/>
                        <a:t>Data</a:t>
                      </a:r>
                      <a:r>
                        <a:rPr lang="en-GB" sz="1000" b="1" baseline="0" dirty="0"/>
                        <a:t> analysis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1296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1296">
                <a:tc>
                  <a:txBody>
                    <a:bodyPr/>
                    <a:lstStyle/>
                    <a:p>
                      <a:r>
                        <a:rPr lang="en-GB" sz="1000" b="1" dirty="0"/>
                        <a:t>Piloting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If applicable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Ethical considerations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b="1" dirty="0"/>
                        <a:t>Conclusion (1 paragraph)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91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Aimee Grant</dc:creator>
  <cp:lastModifiedBy>Aimee Grant</cp:lastModifiedBy>
  <cp:revision>10</cp:revision>
  <dcterms:created xsi:type="dcterms:W3CDTF">2020-12-03T12:56:38Z</dcterms:created>
  <dcterms:modified xsi:type="dcterms:W3CDTF">2021-07-29T11:56:20Z</dcterms:modified>
</cp:coreProperties>
</file>