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90" d="100"/>
          <a:sy n="90" d="100"/>
        </p:scale>
        <p:origin x="1464" y="78"/>
      </p:cViewPr>
      <p:guideLst>
        <p:guide orient="horz" pos="216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imee Grant" userId="d7d3e334-2056-4ad8-8e41-208c063a32b4" providerId="ADAL" clId="{649662C0-932E-4CCE-A384-7AAD79E34EC4}"/>
    <pc:docChg chg="custSel modSld">
      <pc:chgData name="Aimee Grant" userId="d7d3e334-2056-4ad8-8e41-208c063a32b4" providerId="ADAL" clId="{649662C0-932E-4CCE-A384-7AAD79E34EC4}" dt="2021-07-27T15:55:18.067" v="428" actId="20577"/>
      <pc:docMkLst>
        <pc:docMk/>
      </pc:docMkLst>
      <pc:sldChg chg="modSp mod">
        <pc:chgData name="Aimee Grant" userId="d7d3e334-2056-4ad8-8e41-208c063a32b4" providerId="ADAL" clId="{649662C0-932E-4CCE-A384-7AAD79E34EC4}" dt="2021-07-27T15:55:18.067" v="428" actId="20577"/>
        <pc:sldMkLst>
          <pc:docMk/>
          <pc:sldMk cId="0" sldId="256"/>
        </pc:sldMkLst>
        <pc:spChg chg="mod">
          <ac:chgData name="Aimee Grant" userId="d7d3e334-2056-4ad8-8e41-208c063a32b4" providerId="ADAL" clId="{649662C0-932E-4CCE-A384-7AAD79E34EC4}" dt="2021-07-27T15:51:20.506" v="10" actId="20577"/>
          <ac:spMkLst>
            <pc:docMk/>
            <pc:sldMk cId="0" sldId="256"/>
            <ac:spMk id="4" creationId="{00000000-0000-0000-0000-000000000000}"/>
          </ac:spMkLst>
        </pc:spChg>
        <pc:graphicFrameChg chg="mod modGraphic">
          <ac:chgData name="Aimee Grant" userId="d7d3e334-2056-4ad8-8e41-208c063a32b4" providerId="ADAL" clId="{649662C0-932E-4CCE-A384-7AAD79E34EC4}" dt="2021-07-27T15:55:18.067" v="428" actId="20577"/>
          <ac:graphicFrameMkLst>
            <pc:docMk/>
            <pc:sldMk cId="0" sldId="256"/>
            <ac:graphicFrameMk id="8" creationId="{00000000-0000-0000-0000-000000000000}"/>
          </ac:graphicFrameMkLst>
        </pc:graphicFrameChg>
      </pc:sldChg>
    </pc:docChg>
  </pc:docChgLst>
  <pc:docChgLst>
    <pc:chgData name="Aimee Grant" userId="d7d3e334-2056-4ad8-8e41-208c063a32b4" providerId="ADAL" clId="{F969D8D4-F32D-4B1A-9245-77EF8B511C57}"/>
    <pc:docChg chg="modSld">
      <pc:chgData name="Aimee Grant" userId="d7d3e334-2056-4ad8-8e41-208c063a32b4" providerId="ADAL" clId="{F969D8D4-F32D-4B1A-9245-77EF8B511C57}" dt="2021-07-29T11:57:24.239" v="39" actId="20577"/>
      <pc:docMkLst>
        <pc:docMk/>
      </pc:docMkLst>
      <pc:sldChg chg="modSp mod">
        <pc:chgData name="Aimee Grant" userId="d7d3e334-2056-4ad8-8e41-208c063a32b4" providerId="ADAL" clId="{F969D8D4-F32D-4B1A-9245-77EF8B511C57}" dt="2021-07-29T11:57:24.239" v="39" actId="20577"/>
        <pc:sldMkLst>
          <pc:docMk/>
          <pc:sldMk cId="0" sldId="256"/>
        </pc:sldMkLst>
        <pc:graphicFrameChg chg="modGraphic">
          <ac:chgData name="Aimee Grant" userId="d7d3e334-2056-4ad8-8e41-208c063a32b4" providerId="ADAL" clId="{F969D8D4-F32D-4B1A-9245-77EF8B511C57}" dt="2021-07-29T11:57:24.239" v="39" actId="20577"/>
          <ac:graphicFrameMkLst>
            <pc:docMk/>
            <pc:sldMk cId="0" sldId="256"/>
            <ac:graphicFrameMk id="8" creationId="{00000000-0000-0000-0000-000000000000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68A09-F8A0-4DBD-94D2-C22778979EFF}" type="datetimeFigureOut">
              <a:rPr lang="en-US" smtClean="0"/>
              <a:pPr/>
              <a:t>7/29/2021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1C73C-4F62-4293-8517-119E601D61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68A09-F8A0-4DBD-94D2-C22778979EFF}" type="datetimeFigureOut">
              <a:rPr lang="en-US" smtClean="0"/>
              <a:pPr/>
              <a:t>7/29/2021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1C73C-4F62-4293-8517-119E601D61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68A09-F8A0-4DBD-94D2-C22778979EFF}" type="datetimeFigureOut">
              <a:rPr lang="en-US" smtClean="0"/>
              <a:pPr/>
              <a:t>7/29/2021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1C73C-4F62-4293-8517-119E601D61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68A09-F8A0-4DBD-94D2-C22778979EFF}" type="datetimeFigureOut">
              <a:rPr lang="en-US" smtClean="0"/>
              <a:pPr/>
              <a:t>7/29/2021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1C73C-4F62-4293-8517-119E601D61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68A09-F8A0-4DBD-94D2-C22778979EFF}" type="datetimeFigureOut">
              <a:rPr lang="en-US" smtClean="0"/>
              <a:pPr/>
              <a:t>7/29/2021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1C73C-4F62-4293-8517-119E601D61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68A09-F8A0-4DBD-94D2-C22778979EFF}" type="datetimeFigureOut">
              <a:rPr lang="en-US" smtClean="0"/>
              <a:pPr/>
              <a:t>7/29/2021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1C73C-4F62-4293-8517-119E601D61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68A09-F8A0-4DBD-94D2-C22778979EFF}" type="datetimeFigureOut">
              <a:rPr lang="en-US" smtClean="0"/>
              <a:pPr/>
              <a:t>7/29/2021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1C73C-4F62-4293-8517-119E601D61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68A09-F8A0-4DBD-94D2-C22778979EFF}" type="datetimeFigureOut">
              <a:rPr lang="en-US" smtClean="0"/>
              <a:pPr/>
              <a:t>7/29/2021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1C73C-4F62-4293-8517-119E601D61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68A09-F8A0-4DBD-94D2-C22778979EFF}" type="datetimeFigureOut">
              <a:rPr lang="en-US" smtClean="0"/>
              <a:pPr/>
              <a:t>7/29/2021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1C73C-4F62-4293-8517-119E601D61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68A09-F8A0-4DBD-94D2-C22778979EFF}" type="datetimeFigureOut">
              <a:rPr lang="en-US" smtClean="0"/>
              <a:pPr/>
              <a:t>7/29/2021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1C73C-4F62-4293-8517-119E601D61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68A09-F8A0-4DBD-94D2-C22778979EFF}" type="datetimeFigureOut">
              <a:rPr lang="en-US" smtClean="0"/>
              <a:pPr/>
              <a:t>7/29/2021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1C73C-4F62-4293-8517-119E601D61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F68A09-F8A0-4DBD-94D2-C22778979EFF}" type="datetimeFigureOut">
              <a:rPr lang="en-US" smtClean="0"/>
              <a:pPr/>
              <a:t>7/29/2021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F1C73C-4F62-4293-8517-119E601D61C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548681"/>
            <a:ext cx="6552728" cy="369332"/>
          </a:xfrm>
          <a:prstGeom prst="rect">
            <a:avLst/>
          </a:prstGeom>
          <a:noFill/>
          <a:ln w="19050" cmpd="dbl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GB" b="1" dirty="0"/>
              <a:t>Resource 11.1: Structuring your results chapter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79512" y="116632"/>
            <a:ext cx="86409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Source:  Grant, A (2022). </a:t>
            </a:r>
            <a:r>
              <a:rPr lang="en-GB" sz="1100" i="1" dirty="0"/>
              <a:t>Doing your research project with documents: a step-by-step guide to take you from start to finish. </a:t>
            </a:r>
            <a:r>
              <a:rPr lang="en-GB" sz="1100" dirty="0"/>
              <a:t>Bristol: Policy Press</a:t>
            </a:r>
            <a:endParaRPr lang="en-US" sz="1100" dirty="0"/>
          </a:p>
        </p:txBody>
      </p:sp>
      <p:sp>
        <p:nvSpPr>
          <p:cNvPr id="6" name="TextBox 5"/>
          <p:cNvSpPr txBox="1"/>
          <p:nvPr/>
        </p:nvSpPr>
        <p:spPr>
          <a:xfrm>
            <a:off x="7092280" y="332656"/>
            <a:ext cx="17281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400" dirty="0">
              <a:solidFill>
                <a:srgbClr val="FF0000"/>
              </a:solidFill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8532464"/>
              </p:ext>
            </p:extLst>
          </p:nvPr>
        </p:nvGraphicFramePr>
        <p:xfrm>
          <a:off x="251520" y="1052736"/>
          <a:ext cx="8640960" cy="5212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61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2484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100" b="1" dirty="0"/>
                        <a:t>Section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b="1" dirty="0"/>
                        <a:t>Paragraph details/</a:t>
                      </a:r>
                      <a:r>
                        <a:rPr lang="en-GB" sz="1100" b="1" baseline="0" dirty="0"/>
                        <a:t> purpose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/>
                        <a:t>Planned</a:t>
                      </a:r>
                      <a:r>
                        <a:rPr lang="en-GB" sz="1100" b="1" baseline="0" dirty="0"/>
                        <a:t> word count</a:t>
                      </a:r>
                      <a:endParaRPr lang="en-US" sz="1100" b="1" dirty="0"/>
                    </a:p>
                    <a:p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b="1" dirty="0"/>
                        <a:t>Details</a:t>
                      </a:r>
                      <a:endParaRPr lang="en-US" sz="11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100" b="1" dirty="0"/>
                        <a:t>Introduction (1 paragraph)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b="1" dirty="0"/>
                        <a:t>Description of data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0" dirty="0"/>
                        <a:t>Would a table or figure be helpful here?</a:t>
                      </a:r>
                    </a:p>
                    <a:p>
                      <a:endParaRPr lang="en-US" sz="11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0" dirty="0"/>
                        <a:t>NB: only if not included in your sampling section of the methods chapter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rowSpan="5">
                  <a:txBody>
                    <a:bodyPr/>
                    <a:lstStyle/>
                    <a:p>
                      <a:r>
                        <a:rPr lang="en-GB" sz="1000" b="1" dirty="0"/>
                        <a:t>The main reporting of your analysis</a:t>
                      </a:r>
                      <a:endParaRPr lang="en-US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b="0" u="none" dirty="0"/>
                        <a:t>Introduction to the qualitative analysis – </a:t>
                      </a:r>
                      <a:r>
                        <a:rPr lang="en-GB" sz="1000" b="0" u="none"/>
                        <a:t>one sentence </a:t>
                      </a:r>
                      <a:r>
                        <a:rPr lang="en-GB" sz="1000" b="0" u="none" dirty="0"/>
                        <a:t>per sub-heading</a:t>
                      </a:r>
                    </a:p>
                    <a:p>
                      <a:endParaRPr lang="en-US" sz="1000" b="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Sub heading</a:t>
                      </a:r>
                      <a:r>
                        <a:rPr lang="en-GB" sz="1000" baseline="0" dirty="0"/>
                        <a:t> 1</a:t>
                      </a:r>
                    </a:p>
                    <a:p>
                      <a:endParaRPr lang="en-GB" sz="1000" baseline="0" dirty="0"/>
                    </a:p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Sub heading 2</a:t>
                      </a:r>
                      <a:endParaRPr lang="en-US" sz="1000" dirty="0"/>
                    </a:p>
                    <a:p>
                      <a:endParaRPr lang="en-US" sz="1000" dirty="0"/>
                    </a:p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Sub-heading 3</a:t>
                      </a:r>
                    </a:p>
                    <a:p>
                      <a:endParaRPr lang="en-US" sz="1000" dirty="0"/>
                    </a:p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Consider the use of a figure/table to show relationships</a:t>
                      </a:r>
                    </a:p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000" b="1" dirty="0"/>
                        <a:t>Conclusion (1 paragraph)</a:t>
                      </a:r>
                      <a:endParaRPr lang="en-US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  <a:p>
                      <a:endParaRPr lang="en-US" sz="1000"/>
                    </a:p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Clearly state the</a:t>
                      </a:r>
                      <a:r>
                        <a:rPr lang="en-GB" sz="1000" baseline="0" dirty="0"/>
                        <a:t> main findings in relation to your research question</a:t>
                      </a:r>
                      <a:endParaRPr lang="en-US" sz="1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128</Words>
  <Application>Microsoft Office PowerPoint</Application>
  <PresentationFormat>On-screen Show (4:3)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Aimee Grant</dc:creator>
  <cp:lastModifiedBy>Aimee Grant</cp:lastModifiedBy>
  <cp:revision>13</cp:revision>
  <dcterms:created xsi:type="dcterms:W3CDTF">2020-12-03T12:56:38Z</dcterms:created>
  <dcterms:modified xsi:type="dcterms:W3CDTF">2021-07-29T11:57:26Z</dcterms:modified>
</cp:coreProperties>
</file>