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652" y="4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mee Grant" userId="d7d3e334-2056-4ad8-8e41-208c063a32b4" providerId="ADAL" clId="{0987686B-6807-43C4-B553-CD4D21F7BC77}"/>
    <pc:docChg chg="custSel modSld">
      <pc:chgData name="Aimee Grant" userId="d7d3e334-2056-4ad8-8e41-208c063a32b4" providerId="ADAL" clId="{0987686B-6807-43C4-B553-CD4D21F7BC77}" dt="2021-08-13T17:35:59.576" v="1" actId="478"/>
      <pc:docMkLst>
        <pc:docMk/>
      </pc:docMkLst>
      <pc:sldChg chg="delSp modSp mod">
        <pc:chgData name="Aimee Grant" userId="d7d3e334-2056-4ad8-8e41-208c063a32b4" providerId="ADAL" clId="{0987686B-6807-43C4-B553-CD4D21F7BC77}" dt="2021-08-13T17:35:59.576" v="1" actId="478"/>
        <pc:sldMkLst>
          <pc:docMk/>
          <pc:sldMk cId="0" sldId="256"/>
        </pc:sldMkLst>
        <pc:spChg chg="del mod">
          <ac:chgData name="Aimee Grant" userId="d7d3e334-2056-4ad8-8e41-208c063a32b4" providerId="ADAL" clId="{0987686B-6807-43C4-B553-CD4D21F7BC77}" dt="2021-08-13T17:35:59.576" v="1" actId="478"/>
          <ac:spMkLst>
            <pc:docMk/>
            <pc:sldMk cId="0" sldId="256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68A09-F8A0-4DBD-94D2-C22778979EFF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548681"/>
            <a:ext cx="6552728" cy="369332"/>
          </a:xfrm>
          <a:prstGeom prst="rect">
            <a:avLst/>
          </a:prstGeom>
          <a:noFill/>
          <a:ln w="19050" cmpd="dbl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Resource 12.2: Structuring your discussion chapter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640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 Grant, A (2022). </a:t>
            </a:r>
            <a:r>
              <a:rPr lang="en-GB" sz="1100" i="1" dirty="0"/>
              <a:t>Doing your research project with documents: a step-by-step guide to take you from start to finish. </a:t>
            </a:r>
            <a:r>
              <a:rPr lang="en-GB" sz="1100" dirty="0"/>
              <a:t>Bristol: Policy Press</a:t>
            </a:r>
            <a:endParaRPr lang="en-US" sz="11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1520" y="1052736"/>
          <a:ext cx="8640960" cy="529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100" b="1" dirty="0"/>
                        <a:t>Section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Paragraph details/</a:t>
                      </a:r>
                      <a:r>
                        <a:rPr lang="en-GB" sz="1100" b="1" baseline="0" dirty="0"/>
                        <a:t> purpose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Planned</a:t>
                      </a:r>
                      <a:r>
                        <a:rPr lang="en-GB" sz="1100" b="1" baseline="0" dirty="0"/>
                        <a:t> word count</a:t>
                      </a:r>
                      <a:endParaRPr lang="en-US" sz="1100" b="1" dirty="0"/>
                    </a:p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Details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/>
                        <a:t>Introduction (1 paragraph)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/>
                        <a:t>Overview</a:t>
                      </a:r>
                      <a:r>
                        <a:rPr lang="en-GB" sz="1100" b="1" baseline="0" dirty="0"/>
                        <a:t> of findings (1 paragraph)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GB" sz="1000" b="1" dirty="0"/>
                        <a:t>Comparing your results to existing literature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u="none" dirty="0"/>
                        <a:t>If you use headings in this section, write a brief introduction before the first heading</a:t>
                      </a:r>
                      <a:endParaRPr lang="en-US" sz="10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Sub heading</a:t>
                      </a:r>
                      <a:r>
                        <a:rPr lang="en-GB" sz="1000" baseline="0" dirty="0"/>
                        <a:t> 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Sub heading 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1" dirty="0"/>
                        <a:t>Strengths and limitations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1" dirty="0"/>
                        <a:t>Implications for research,</a:t>
                      </a:r>
                      <a:r>
                        <a:rPr lang="en-GB" sz="1000" b="1" baseline="0" dirty="0"/>
                        <a:t> policy and practice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1" dirty="0"/>
                        <a:t>Conclusion (1 paragraph)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Clearly state the</a:t>
                      </a:r>
                      <a:r>
                        <a:rPr lang="en-GB" sz="1000" baseline="0" dirty="0"/>
                        <a:t> main conclusion of your research in relation to existing literature, policy or practice.</a:t>
                      </a:r>
                    </a:p>
                    <a:p>
                      <a:r>
                        <a:rPr lang="en-GB" sz="1000" b="1" baseline="0" dirty="0"/>
                        <a:t>NB: Conclusions must be </a:t>
                      </a:r>
                      <a:r>
                        <a:rPr lang="en-GB" sz="1000" b="1" baseline="0"/>
                        <a:t>**justifiable**</a:t>
                      </a:r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127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Aimee Grant</dc:creator>
  <cp:lastModifiedBy>Aimee Grant</cp:lastModifiedBy>
  <cp:revision>16</cp:revision>
  <dcterms:created xsi:type="dcterms:W3CDTF">2020-12-03T12:56:38Z</dcterms:created>
  <dcterms:modified xsi:type="dcterms:W3CDTF">2021-08-13T17:36:22Z</dcterms:modified>
</cp:coreProperties>
</file>