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4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E761-D5E6-4BDB-ABF5-E182CF5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93DE-5848-49A3-8CAF-E7835C9B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Rewards help to maintain your motivation</a:t>
            </a:r>
          </a:p>
          <a:p>
            <a:r>
              <a:rPr lang="en-US" dirty="0"/>
              <a:t>Choose the rewards you want</a:t>
            </a:r>
          </a:p>
          <a:p>
            <a:r>
              <a:rPr lang="en-US" dirty="0"/>
              <a:t>Rewards should be commensurate with the completed task</a:t>
            </a:r>
          </a:p>
          <a:p>
            <a:r>
              <a:rPr lang="en-US" dirty="0"/>
              <a:t>Don’t be hard on yourself if you don’t complete the task</a:t>
            </a:r>
          </a:p>
          <a:p>
            <a:r>
              <a:rPr lang="en-US" dirty="0"/>
              <a:t>Regroup, re-plan and keep going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3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32AF-2A1B-4694-93DD-99469BEE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after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E9BD-946B-4DE6-8411-0EB5C3E4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the main person responsible for looking after you</a:t>
            </a:r>
          </a:p>
          <a:p>
            <a:r>
              <a:rPr lang="en-US" dirty="0"/>
              <a:t>See book for list of self-care tips</a:t>
            </a:r>
          </a:p>
          <a:p>
            <a:r>
              <a:rPr lang="en-US" dirty="0"/>
              <a:t>Food and sleep essential</a:t>
            </a:r>
          </a:p>
          <a:p>
            <a:r>
              <a:rPr lang="en-US" dirty="0"/>
              <a:t>Keeping a journal can help – note down emotions, use to offload</a:t>
            </a:r>
          </a:p>
          <a:p>
            <a:r>
              <a:rPr lang="en-GB" dirty="0"/>
              <a:t>Physical harm – participants can be unpredictable, tell someone where you are going, be prepared to leave</a:t>
            </a:r>
          </a:p>
          <a:p>
            <a:r>
              <a:rPr lang="en-GB" dirty="0"/>
              <a:t>Emotional harm – can be gruelling to hear other people’s experiences, talk to someone, take time to process</a:t>
            </a:r>
          </a:p>
          <a:p>
            <a:r>
              <a:rPr lang="en-GB" dirty="0"/>
              <a:t>Political harm – your work could be misrepresented, or outcomes decided before you have results, work with integrity, be clear</a:t>
            </a:r>
          </a:p>
        </p:txBody>
      </p:sp>
    </p:spTree>
    <p:extLst>
      <p:ext uri="{BB962C8B-B14F-4D97-AF65-F5344CB8AC3E}">
        <p14:creationId xmlns:p14="http://schemas.microsoft.com/office/powerpoint/2010/main" val="189655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5FC-90B8-4086-8CD5-F2721143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works?, what doesn’t?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7DB4-30DB-416A-A6C5-4665C3ED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you are doing research on top of your day job some things work and others don’t</a:t>
            </a:r>
          </a:p>
          <a:p>
            <a:r>
              <a:rPr lang="en-US" dirty="0"/>
              <a:t>See Table 6.1 in book for lists of do’s and don’ts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1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9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440450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6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Managing Your 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or Evaluation Project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7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6: Managing Your </a:t>
            </a:r>
            <a:br>
              <a:rPr lang="en-US" dirty="0"/>
            </a:br>
            <a:r>
              <a:rPr lang="en-US" dirty="0"/>
              <a:t>Research or Evaluation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Organisation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Support from employers</a:t>
            </a:r>
          </a:p>
          <a:p>
            <a:r>
              <a:rPr lang="en-US" dirty="0"/>
              <a:t>Creative time management</a:t>
            </a:r>
          </a:p>
          <a:p>
            <a:r>
              <a:rPr lang="en-US" dirty="0"/>
              <a:t>Reward yourself</a:t>
            </a:r>
          </a:p>
          <a:p>
            <a:r>
              <a:rPr lang="en-US" dirty="0"/>
              <a:t>Look after yourself</a:t>
            </a:r>
          </a:p>
          <a:p>
            <a:r>
              <a:rPr lang="en-US" dirty="0"/>
              <a:t>What works? What doesn’t?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4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F4DA-4BB9-48F9-AD77-39A7A349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BCB3-A13D-434E-99D5-4760163C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 marathon, not a sprint!</a:t>
            </a:r>
          </a:p>
          <a:p>
            <a:r>
              <a:rPr lang="en-US" dirty="0"/>
              <a:t>Needs good </a:t>
            </a:r>
            <a:r>
              <a:rPr lang="en-GB" dirty="0"/>
              <a:t>planning, organisation and time management</a:t>
            </a:r>
          </a:p>
          <a:p>
            <a:r>
              <a:rPr lang="en-GB" dirty="0"/>
              <a:t>See book for list of ways to stay on track</a:t>
            </a:r>
          </a:p>
        </p:txBody>
      </p:sp>
    </p:spTree>
    <p:extLst>
      <p:ext uri="{BB962C8B-B14F-4D97-AF65-F5344CB8AC3E}">
        <p14:creationId xmlns:p14="http://schemas.microsoft.com/office/powerpoint/2010/main" val="242317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081C-12BA-4132-B32B-47F715DA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41B2-4460-47F3-B293-01A2C1FC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Use your proposal if you have one</a:t>
            </a:r>
          </a:p>
          <a:p>
            <a:r>
              <a:rPr lang="en-US" dirty="0"/>
              <a:t>Break project down into chunks</a:t>
            </a:r>
          </a:p>
          <a:p>
            <a:r>
              <a:rPr lang="en-US" dirty="0"/>
              <a:t>Break chunks into monthly goals</a:t>
            </a:r>
          </a:p>
          <a:p>
            <a:r>
              <a:rPr lang="en-US" dirty="0"/>
              <a:t>Break monthly goals into weekly to-do lists</a:t>
            </a:r>
          </a:p>
          <a:p>
            <a:r>
              <a:rPr lang="en-US" dirty="0"/>
              <a:t>Detailed planning for short term – outline planning for long term</a:t>
            </a:r>
          </a:p>
          <a:p>
            <a:r>
              <a:rPr lang="en-US" dirty="0"/>
              <a:t>Can use visual plans e.g. Gantt charts (see book for example)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9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60BA-3743-424F-8C9F-1300C1CD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B9EA-D8E6-428F-A12A-191F0EEA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Consider all your life commitments – work, study, parenting, social events, holidays</a:t>
            </a:r>
          </a:p>
          <a:p>
            <a:r>
              <a:rPr lang="en-US" dirty="0"/>
              <a:t>Keeps your project on track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E970-E62A-4CF2-BB20-04D9B01C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C8F7-7C74-41CC-BDE0-52D3121DF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everyone about your research and its priority to you</a:t>
            </a:r>
          </a:p>
          <a:p>
            <a:r>
              <a:rPr lang="en-US" dirty="0"/>
              <a:t>Small chunks of time can be very useful!</a:t>
            </a:r>
          </a:p>
          <a:p>
            <a:r>
              <a:rPr lang="en-US" dirty="0"/>
              <a:t>Fit tasks to the time and place available</a:t>
            </a:r>
          </a:p>
          <a:p>
            <a:r>
              <a:rPr lang="en-US" dirty="0"/>
              <a:t>You can say ‘no’! </a:t>
            </a:r>
          </a:p>
          <a:p>
            <a:r>
              <a:rPr lang="en-US" dirty="0"/>
              <a:t>Start with the work you least want to do then it’s out of the way</a:t>
            </a:r>
          </a:p>
          <a:p>
            <a:r>
              <a:rPr lang="en-US" dirty="0"/>
              <a:t>Identify your ‘time eaters’ (e.g. social media) and set limits for them</a:t>
            </a:r>
          </a:p>
          <a:p>
            <a:r>
              <a:rPr lang="en-US" dirty="0"/>
              <a:t>Do a time audit (see book for details)</a:t>
            </a:r>
          </a:p>
          <a:p>
            <a:r>
              <a:rPr lang="en-US" dirty="0"/>
              <a:t>Identify times you work best (e.g. mornings) and use them wisely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9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D41A-B09B-455C-8B27-837197B5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employers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5661-AE3F-4F44-B49D-0553B9AD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vary from none to lots</a:t>
            </a:r>
          </a:p>
          <a:p>
            <a:r>
              <a:rPr lang="en-US" dirty="0"/>
              <a:t>Even a little support can be very helpful</a:t>
            </a:r>
          </a:p>
          <a:p>
            <a:r>
              <a:rPr lang="en-US" dirty="0"/>
              <a:t>If research benefits employer easier to get support</a:t>
            </a:r>
          </a:p>
          <a:p>
            <a:r>
              <a:rPr lang="en-US" dirty="0"/>
              <a:t>Can add extra pressure</a:t>
            </a:r>
          </a:p>
          <a:p>
            <a:r>
              <a:rPr lang="en-US" dirty="0"/>
              <a:t>Research often spills into your ‘you’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D118-646B-4761-800D-92E43C4F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time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2C0F-84F2-44D3-9A05-7A92989F1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for flexibility</a:t>
            </a:r>
          </a:p>
          <a:p>
            <a:r>
              <a:rPr lang="en-US" dirty="0"/>
              <a:t>Signs of inflexibility: ‘I must’, ‘can’t’, ‘always’, ‘never’</a:t>
            </a:r>
          </a:p>
          <a:p>
            <a:r>
              <a:rPr lang="en-US" dirty="0"/>
              <a:t>Some jobs are never ‘done’ (e.g. housework, childcare) so decide what is necessary</a:t>
            </a:r>
          </a:p>
          <a:p>
            <a:r>
              <a:rPr lang="en-US" dirty="0"/>
              <a:t>The way you spend your time is your choice</a:t>
            </a:r>
          </a:p>
          <a:p>
            <a:r>
              <a:rPr lang="en-US" dirty="0"/>
              <a:t>Self-discipline essential to create a balanced life</a:t>
            </a:r>
          </a:p>
          <a:p>
            <a:r>
              <a:rPr lang="en-US" dirty="0"/>
              <a:t>Use negotiation to achieve your needs</a:t>
            </a:r>
          </a:p>
          <a:p>
            <a:r>
              <a:rPr lang="en-US" dirty="0"/>
              <a:t>Negotiation skills include being </a:t>
            </a:r>
            <a:r>
              <a:rPr lang="en-GB" dirty="0"/>
              <a:t>self-aware, aware of others, honest, assertive and creative</a:t>
            </a:r>
          </a:p>
        </p:txBody>
      </p:sp>
    </p:spTree>
    <p:extLst>
      <p:ext uri="{BB962C8B-B14F-4D97-AF65-F5344CB8AC3E}">
        <p14:creationId xmlns:p14="http://schemas.microsoft.com/office/powerpoint/2010/main" val="301758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552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6 Managing Your  Research or Evaluation Project </vt:lpstr>
      <vt:lpstr>Chapter 6: Managing Your  Research or Evaluation Project</vt:lpstr>
      <vt:lpstr>Introduction</vt:lpstr>
      <vt:lpstr>Planning</vt:lpstr>
      <vt:lpstr>Organisation</vt:lpstr>
      <vt:lpstr>Time management</vt:lpstr>
      <vt:lpstr>Support from employers</vt:lpstr>
      <vt:lpstr>Creative time management</vt:lpstr>
      <vt:lpstr>Reward yourself</vt:lpstr>
      <vt:lpstr>Look after yourself</vt:lpstr>
      <vt:lpstr>What works?, what doesn’t?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2022-10-25T13:01:21Z</dcterms:modified>
</cp:coreProperties>
</file>