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0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4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A39A-FDB9-4156-B18F-75D2BC56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Parametric and non-parametric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27C6-7680-422B-9AC2-1D138557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inferential statistics mentioned so far are parametric</a:t>
            </a:r>
          </a:p>
          <a:p>
            <a:r>
              <a:rPr lang="en-GB" dirty="0"/>
              <a:t>Parametric = can be used to make assumptions about a population</a:t>
            </a:r>
          </a:p>
          <a:p>
            <a:r>
              <a:rPr lang="en-GB" dirty="0"/>
              <a:t>Each parametric test has a non-parametric equivalent</a:t>
            </a:r>
          </a:p>
          <a:p>
            <a:r>
              <a:rPr lang="en-GB" dirty="0"/>
              <a:t>Non-parametric tests make different assumptions about probability</a:t>
            </a:r>
          </a:p>
          <a:p>
            <a:r>
              <a:rPr lang="en-GB" dirty="0"/>
              <a:t>See Table 11.1 for lists of parametric and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298964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9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55225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11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Quantitative Data Analysis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3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11: Quantitative Data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Preparing quantitative data</a:t>
            </a:r>
          </a:p>
          <a:p>
            <a:r>
              <a:rPr lang="en-GB" dirty="0"/>
              <a:t>Coding quantitative data</a:t>
            </a:r>
          </a:p>
          <a:p>
            <a:r>
              <a:rPr lang="en-GB" dirty="0"/>
              <a:t>Analysing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21474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18A5-8861-4CF0-9A6D-9C06639D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3FDB-9016-426A-8C6D-90FAE5B65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Analysis is challenging and rewarding</a:t>
            </a:r>
          </a:p>
          <a:p>
            <a:r>
              <a:rPr lang="en-GB" dirty="0"/>
              <a:t>Regardless of your project you need to understand quantitative and qualitative data analysis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4FB0-43CF-487C-AB9E-D9C450EB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8513-E19C-4333-943F-FAF2BBE3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needs to be done before analysis</a:t>
            </a:r>
          </a:p>
          <a:p>
            <a:r>
              <a:rPr lang="en-GB" dirty="0"/>
              <a:t>Raw data can be prepared using software e.g. MS Excel, StatsDirect</a:t>
            </a:r>
          </a:p>
          <a:p>
            <a:r>
              <a:rPr lang="en-GB" dirty="0"/>
              <a:t>Best to do as you collect data – don’t wait and do it all together</a:t>
            </a:r>
          </a:p>
          <a:p>
            <a:r>
              <a:rPr lang="en-GB" dirty="0"/>
              <a:t>Needs concentration so do in small bites rather than long hauls</a:t>
            </a:r>
          </a:p>
          <a:p>
            <a:r>
              <a:rPr lang="en-GB" dirty="0"/>
              <a:t>Preserve the original raw data</a:t>
            </a:r>
          </a:p>
          <a:p>
            <a:r>
              <a:rPr lang="en-GB" dirty="0"/>
              <a:t>Check for errors – as you go along and at the end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26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2C62-B085-48E2-98C7-707903CC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8376-EDBB-4AF4-998F-7A033241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Occurs early on with quantitative data – before or during preparation</a:t>
            </a:r>
          </a:p>
          <a:p>
            <a:r>
              <a:rPr lang="en-GB" dirty="0"/>
              <a:t>Can code groups with initial letters or numbers</a:t>
            </a:r>
          </a:p>
          <a:p>
            <a:r>
              <a:rPr lang="en-GB" dirty="0"/>
              <a:t>Use a code for missing data e.g. XXXX</a:t>
            </a:r>
          </a:p>
          <a:p>
            <a:r>
              <a:rPr lang="en-GB" dirty="0"/>
              <a:t>Distinguish between cases where an option has not been selected and where a question has not been answered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59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7748-0938-45A9-AE45-FF6EAD12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6D31-A9F4-481E-9902-543327AF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Analytic methods partly driven by the sampling technique used</a:t>
            </a:r>
          </a:p>
          <a:p>
            <a:r>
              <a:rPr lang="en-GB" dirty="0"/>
              <a:t>Descriptive statistics can be used with any type of sampling</a:t>
            </a:r>
          </a:p>
          <a:p>
            <a:r>
              <a:rPr lang="en-GB" dirty="0"/>
              <a:t>Inferential statistics used when sampling can be generalised</a:t>
            </a:r>
          </a:p>
          <a:p>
            <a:r>
              <a:rPr lang="en-GB" dirty="0"/>
              <a:t>Use software to do calculations</a:t>
            </a:r>
          </a:p>
          <a:p>
            <a:r>
              <a:rPr lang="en-GB" dirty="0"/>
              <a:t>You need to document how and why you chose your method of calculation and understand the principles behind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47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BE39-501D-4382-ACD6-3C07260C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CBE2-EC45-4C31-880E-793B89F9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405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/>
              <a:t>Can be used with any sampling method</a:t>
            </a:r>
          </a:p>
          <a:p>
            <a:r>
              <a:rPr lang="en-GB" dirty="0"/>
              <a:t>Single variables = ‘univariate’ statistics, includes:</a:t>
            </a:r>
          </a:p>
          <a:p>
            <a:pPr lvl="1"/>
            <a:r>
              <a:rPr lang="en-GB" dirty="0"/>
              <a:t>Frequency distribution e.g. tables, bar charts, pie charts</a:t>
            </a:r>
          </a:p>
          <a:p>
            <a:pPr lvl="1"/>
            <a:r>
              <a:rPr lang="en-GB" dirty="0"/>
              <a:t>Measures of central tendency e.g. mode, median and mean</a:t>
            </a:r>
          </a:p>
          <a:p>
            <a:pPr lvl="1"/>
            <a:r>
              <a:rPr lang="en-GB" dirty="0"/>
              <a:t>Measures of variability e.g. range, variance</a:t>
            </a:r>
          </a:p>
          <a:p>
            <a:r>
              <a:rPr lang="en-GB" dirty="0"/>
              <a:t>Two variables = ‘bivariate’ statistics, includes:</a:t>
            </a:r>
          </a:p>
          <a:p>
            <a:pPr lvl="1"/>
            <a:r>
              <a:rPr lang="en-GB" dirty="0"/>
              <a:t>Scattergraphs</a:t>
            </a:r>
          </a:p>
          <a:p>
            <a:pPr lvl="1"/>
            <a:r>
              <a:rPr lang="en-GB" dirty="0"/>
              <a:t>Frequency tables</a:t>
            </a:r>
          </a:p>
          <a:p>
            <a:pPr lvl="1"/>
            <a:r>
              <a:rPr lang="en-GB" dirty="0"/>
              <a:t>Correlation coefficients</a:t>
            </a:r>
          </a:p>
          <a:p>
            <a:pPr lvl="1"/>
            <a:r>
              <a:rPr lang="en-GB" dirty="0"/>
              <a:t>Chi-squared test</a:t>
            </a:r>
          </a:p>
          <a:p>
            <a:r>
              <a:rPr lang="en-GB" dirty="0"/>
              <a:t>See book for methodologies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9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68E1-FE38-46B5-93F1-6FFB4648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E6F6-1476-4DE7-AD49-D6BDA203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841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/>
              <a:t>Used to infer something about a population from a sample</a:t>
            </a:r>
          </a:p>
          <a:p>
            <a:r>
              <a:rPr lang="en-GB" dirty="0"/>
              <a:t>Samples must be random and large enough to represent population – check before you start data collection</a:t>
            </a:r>
          </a:p>
          <a:p>
            <a:r>
              <a:rPr lang="en-GB" dirty="0"/>
              <a:t>Some descriptive statistics (mean, correlation coefficient, chi-square) can be used as inferential statistics </a:t>
            </a:r>
          </a:p>
          <a:p>
            <a:r>
              <a:rPr lang="en-GB" dirty="0"/>
              <a:t>Other methods include: </a:t>
            </a:r>
          </a:p>
          <a:p>
            <a:pPr lvl="1"/>
            <a:r>
              <a:rPr lang="en-GB" dirty="0"/>
              <a:t>t-test</a:t>
            </a:r>
          </a:p>
          <a:p>
            <a:pPr lvl="1"/>
            <a:r>
              <a:rPr lang="en-GB" dirty="0"/>
              <a:t>F test</a:t>
            </a:r>
          </a:p>
          <a:p>
            <a:pPr lvl="1"/>
            <a:r>
              <a:rPr lang="en-GB" dirty="0"/>
              <a:t>ANOVA</a:t>
            </a:r>
          </a:p>
          <a:p>
            <a:pPr lvl="1"/>
            <a:r>
              <a:rPr lang="en-GB" dirty="0"/>
              <a:t>Cluster, factor and regression analysis (for multivariate analysis)</a:t>
            </a:r>
          </a:p>
          <a:p>
            <a:r>
              <a:rPr lang="en-GB" dirty="0"/>
              <a:t>See book for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69139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425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11 Quantitative Data Analysis </vt:lpstr>
      <vt:lpstr>Chapter 11: Quantitative Data Analysis</vt:lpstr>
      <vt:lpstr>Introduction</vt:lpstr>
      <vt:lpstr>Preparing quantitative data</vt:lpstr>
      <vt:lpstr>Coding quantitative data</vt:lpstr>
      <vt:lpstr>Analysing quantitative data</vt:lpstr>
      <vt:lpstr>Descriptive statistics</vt:lpstr>
      <vt:lpstr>Inferential statistics</vt:lpstr>
      <vt:lpstr>Parametric and non-parametric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2022-10-25T13:02:37Z</dcterms:modified>
</cp:coreProperties>
</file>