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1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4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7F2-F025-4344-A197-2E6699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qualitative data </a:t>
            </a:r>
            <a:br>
              <a:rPr lang="en-GB" dirty="0"/>
            </a:br>
            <a:r>
              <a:rPr lang="en-GB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845C-7F92-4B74-9A5A-B63EF13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NARRATIVE ANALYSIS</a:t>
            </a:r>
          </a:p>
          <a:p>
            <a:r>
              <a:rPr lang="en-GB" dirty="0"/>
              <a:t>This method identifies and analyses the stories that people tell </a:t>
            </a:r>
          </a:p>
          <a:p>
            <a:r>
              <a:rPr lang="en-GB" dirty="0"/>
              <a:t>In this context ‘stories’ includes the everyday anecdotes told in general conversation</a:t>
            </a:r>
          </a:p>
          <a:p>
            <a:r>
              <a:rPr lang="en-GB" dirty="0"/>
              <a:t>Use coding to identify stories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See book for worked example of qualitative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01406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A2E1-7E0A-48F5-9D3F-F08DE4AB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2E5C-5F98-4425-A57F-EE1AFC07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have used different methods of data collection it is usual to use different methods of analysis</a:t>
            </a:r>
          </a:p>
          <a:p>
            <a:r>
              <a:rPr lang="en-GB" dirty="0"/>
              <a:t>Analyse each data set separately and look for patterns</a:t>
            </a:r>
          </a:p>
          <a:p>
            <a:r>
              <a:rPr lang="en-GB" dirty="0"/>
              <a:t>Data synthesis uses the results of different analyses to look for similarities or differences</a:t>
            </a:r>
          </a:p>
          <a:p>
            <a:r>
              <a:rPr lang="en-GB" dirty="0"/>
              <a:t>If results just won’t synthesise then this is a finding in itself!</a:t>
            </a:r>
          </a:p>
        </p:txBody>
      </p:sp>
    </p:spTree>
    <p:extLst>
      <p:ext uri="{BB962C8B-B14F-4D97-AF65-F5344CB8AC3E}">
        <p14:creationId xmlns:p14="http://schemas.microsoft.com/office/powerpoint/2010/main" val="359499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1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0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55225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12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Qualitative Data Analysis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2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12: Qualitative Data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Preparing qualitative data</a:t>
            </a:r>
          </a:p>
          <a:p>
            <a:r>
              <a:rPr lang="en-GB" dirty="0"/>
              <a:t>Coding </a:t>
            </a:r>
            <a:r>
              <a:rPr lang="en-GB" sz="2800" dirty="0"/>
              <a:t>qualitative</a:t>
            </a:r>
            <a:r>
              <a:rPr lang="en-GB" dirty="0"/>
              <a:t> data</a:t>
            </a:r>
          </a:p>
          <a:p>
            <a:r>
              <a:rPr lang="en-GB" dirty="0"/>
              <a:t>Analysing </a:t>
            </a:r>
            <a:r>
              <a:rPr lang="en-GB" sz="2800" dirty="0"/>
              <a:t>qualitative</a:t>
            </a:r>
            <a:r>
              <a:rPr lang="en-GB" dirty="0"/>
              <a:t> data</a:t>
            </a:r>
          </a:p>
          <a:p>
            <a:r>
              <a:rPr lang="en-GB" dirty="0"/>
              <a:t>Data synthesis</a:t>
            </a:r>
          </a:p>
        </p:txBody>
      </p:sp>
    </p:spTree>
    <p:extLst>
      <p:ext uri="{BB962C8B-B14F-4D97-AF65-F5344CB8AC3E}">
        <p14:creationId xmlns:p14="http://schemas.microsoft.com/office/powerpoint/2010/main" val="152636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8E79-D3D0-4984-B49E-8A1C8426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3DA0-531B-43E7-8D24-E0FD0A90B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be trickier than quantitative data analysis as dealing with images, sounds, video</a:t>
            </a:r>
          </a:p>
          <a:p>
            <a:r>
              <a:rPr lang="en-GB" dirty="0"/>
              <a:t>Break down into manageable steps</a:t>
            </a:r>
          </a:p>
        </p:txBody>
      </p:sp>
    </p:spTree>
    <p:extLst>
      <p:ext uri="{BB962C8B-B14F-4D97-AF65-F5344CB8AC3E}">
        <p14:creationId xmlns:p14="http://schemas.microsoft.com/office/powerpoint/2010/main" val="181420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0C6B-1457-435A-A772-CCED066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9A0D-1A2B-43A1-B8B0-8D994F29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Audio data may need to be transcribed</a:t>
            </a:r>
          </a:p>
          <a:p>
            <a:r>
              <a:rPr lang="en-GB" dirty="0"/>
              <a:t>Use software to speed up</a:t>
            </a:r>
          </a:p>
          <a:p>
            <a:r>
              <a:rPr lang="en-GB" dirty="0"/>
              <a:t>Don’t outsource – you will learn as you do it yourself</a:t>
            </a:r>
          </a:p>
          <a:p>
            <a:r>
              <a:rPr lang="en-GB" dirty="0"/>
              <a:t>Pictorial data may need to be converted to text</a:t>
            </a:r>
          </a:p>
          <a:p>
            <a:r>
              <a:rPr lang="en-GB" dirty="0"/>
              <a:t>May be useful to prepare metadata records</a:t>
            </a:r>
          </a:p>
          <a:p>
            <a:r>
              <a:rPr lang="en-GB" dirty="0"/>
              <a:t>See book for example</a:t>
            </a:r>
          </a:p>
          <a:p>
            <a:r>
              <a:rPr lang="en-GB" dirty="0"/>
              <a:t>Be meticulous, take your time, do it in bites not long hauls</a:t>
            </a:r>
          </a:p>
          <a:p>
            <a:r>
              <a:rPr lang="en-GB" dirty="0"/>
              <a:t>Check for errors – as you go along and at the end</a:t>
            </a:r>
          </a:p>
        </p:txBody>
      </p:sp>
    </p:spTree>
    <p:extLst>
      <p:ext uri="{BB962C8B-B14F-4D97-AF65-F5344CB8AC3E}">
        <p14:creationId xmlns:p14="http://schemas.microsoft.com/office/powerpoint/2010/main" val="398096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21C6-8F7B-40A6-AE15-25DECB39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Coding 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3F52-35D3-445C-89D9-B3E508A7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Code after you have prepared the data</a:t>
            </a:r>
          </a:p>
          <a:p>
            <a:r>
              <a:rPr lang="en-GB" dirty="0"/>
              <a:t>Use a coding frame to simplify task</a:t>
            </a:r>
          </a:p>
          <a:p>
            <a:r>
              <a:rPr lang="en-GB" dirty="0"/>
              <a:t>Build your coding frame collaboratively</a:t>
            </a:r>
          </a:p>
          <a:p>
            <a:r>
              <a:rPr lang="en-GB" dirty="0"/>
              <a:t>Use emergent coding for more intuitive, subjective results</a:t>
            </a:r>
          </a:p>
          <a:p>
            <a:r>
              <a:rPr lang="en-GB" dirty="0"/>
              <a:t>See book for pros and cons of coding frames and emergent coding</a:t>
            </a:r>
          </a:p>
          <a:p>
            <a:r>
              <a:rPr lang="en-GB" dirty="0"/>
              <a:t>Can use software to code</a:t>
            </a:r>
          </a:p>
          <a:p>
            <a:r>
              <a:rPr lang="en-GB" dirty="0"/>
              <a:t>When you’ve finished review the codes – are they all needed?, can some be combined?</a:t>
            </a:r>
          </a:p>
        </p:txBody>
      </p:sp>
    </p:spTree>
    <p:extLst>
      <p:ext uri="{BB962C8B-B14F-4D97-AF65-F5344CB8AC3E}">
        <p14:creationId xmlns:p14="http://schemas.microsoft.com/office/powerpoint/2010/main" val="306949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7F2-F025-4344-A197-2E6699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845C-7F92-4B74-9A5A-B63EF13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CONTENT ANALYSIS</a:t>
            </a:r>
          </a:p>
          <a:p>
            <a:r>
              <a:rPr lang="en-GB" dirty="0"/>
              <a:t>Define categories/codes and determine number of instances they occur</a:t>
            </a:r>
          </a:p>
          <a:p>
            <a:r>
              <a:rPr lang="en-GB" dirty="0"/>
              <a:t>Explains ‘what’ is in data but not ‘why’</a:t>
            </a:r>
          </a:p>
          <a:p>
            <a:r>
              <a:rPr lang="en-GB" dirty="0"/>
              <a:t>Can be used with textual or visual data</a:t>
            </a:r>
          </a:p>
          <a:p>
            <a:r>
              <a:rPr lang="en-GB" dirty="0"/>
              <a:t>Usually used alongside other analysis methods</a:t>
            </a:r>
          </a:p>
          <a:p>
            <a:r>
              <a:rPr lang="en-GB" dirty="0"/>
              <a:t>Often used with secondary data</a:t>
            </a:r>
          </a:p>
        </p:txBody>
      </p:sp>
    </p:spTree>
    <p:extLst>
      <p:ext uri="{BB962C8B-B14F-4D97-AF65-F5344CB8AC3E}">
        <p14:creationId xmlns:p14="http://schemas.microsoft.com/office/powerpoint/2010/main" val="130801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7F2-F025-4344-A197-2E6699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qualitative data </a:t>
            </a:r>
            <a:br>
              <a:rPr lang="en-GB" dirty="0"/>
            </a:br>
            <a:r>
              <a:rPr lang="en-GB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845C-7F92-4B74-9A5A-B63EF13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THEMATIC ANALYSIS</a:t>
            </a:r>
          </a:p>
          <a:p>
            <a:r>
              <a:rPr lang="en-GB" dirty="0"/>
              <a:t>Identify themes within your codes</a:t>
            </a:r>
          </a:p>
          <a:p>
            <a:r>
              <a:rPr lang="en-GB" dirty="0"/>
              <a:t>Look at items within each code and see if a picture emerges</a:t>
            </a:r>
          </a:p>
          <a:p>
            <a:r>
              <a:rPr lang="en-GB" dirty="0"/>
              <a:t>Make notes</a:t>
            </a:r>
          </a:p>
          <a:p>
            <a:r>
              <a:rPr lang="en-GB" dirty="0"/>
              <a:t>Process is iterative – move between data, codes and themes until it feels right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08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7F2-F025-4344-A197-2E6699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qualitative data </a:t>
            </a:r>
            <a:br>
              <a:rPr lang="en-GB" dirty="0"/>
            </a:br>
            <a:r>
              <a:rPr lang="en-GB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845C-7F92-4B74-9A5A-B63EF13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DISCOURSE ANALYSIS</a:t>
            </a:r>
          </a:p>
          <a:p>
            <a:r>
              <a:rPr lang="en-GB" dirty="0"/>
              <a:t>‘Discourse’ includes </a:t>
            </a:r>
            <a:r>
              <a:rPr lang="en-GB" u="sng" dirty="0"/>
              <a:t>anything</a:t>
            </a:r>
            <a:r>
              <a:rPr lang="en-GB" dirty="0"/>
              <a:t> used to communicate</a:t>
            </a:r>
          </a:p>
          <a:p>
            <a:r>
              <a:rPr lang="en-GB" dirty="0"/>
              <a:t>Discourse analysts believe that </a:t>
            </a:r>
            <a:r>
              <a:rPr lang="en-GB" b="1" dirty="0"/>
              <a:t>how</a:t>
            </a:r>
            <a:r>
              <a:rPr lang="en-GB" dirty="0"/>
              <a:t> we communicate shapes our thoughts</a:t>
            </a:r>
          </a:p>
          <a:p>
            <a:r>
              <a:rPr lang="en-GB" dirty="0"/>
              <a:t>They think there is much more to communication than the transmission of information</a:t>
            </a:r>
          </a:p>
          <a:p>
            <a:r>
              <a:rPr lang="en-GB" dirty="0"/>
              <a:t>Uses close examination of linguistic and other kinds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2494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445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12 Qualitative Data Analysis </vt:lpstr>
      <vt:lpstr>Chapter 12: Qualitative Data Analysis</vt:lpstr>
      <vt:lpstr>Introduction</vt:lpstr>
      <vt:lpstr>Preparing qualitative data</vt:lpstr>
      <vt:lpstr>Coding qualitative data</vt:lpstr>
      <vt:lpstr>Analysing qualitative data</vt:lpstr>
      <vt:lpstr>Analysing qualitative data  (cont)</vt:lpstr>
      <vt:lpstr>Analysing qualitative data  (cont)</vt:lpstr>
      <vt:lpstr>Analysing qualitative data  (cont)</vt:lpstr>
      <vt:lpstr>Data synthesis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2022-10-25T13:02:51Z</dcterms:modified>
</cp:coreProperties>
</file>