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71" r:id="rId5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89" d="100"/>
          <a:sy n="89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4FB0CE-369F-4A10-9D77-A29D28E54D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BF039-1DD3-4B88-BDDF-62EDAF74B1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E8C1A-E4BD-44ED-95B3-D1371EAFC482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4C554-0F00-43D1-AFF8-513EC2873A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85B6-1AF6-414A-A156-558F1F71F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12F1C-5605-4410-A795-B0AB07E6B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822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5054-3A55-4C4F-B22A-33736B4F6FDF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6E966-9774-48FA-85C7-4EE7A1DC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2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4CF69B3-2ACB-48DD-9106-8533737F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224" y="5775060"/>
            <a:ext cx="6448175" cy="1444113"/>
          </a:xfrm>
        </p:spPr>
        <p:txBody>
          <a:bodyPr/>
          <a:lstStyle>
            <a:lvl1pPr>
              <a:lnSpc>
                <a:spcPct val="92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D3E45D-8878-4973-94EA-0477FFB4C855}"/>
              </a:ext>
            </a:extLst>
          </p:cNvPr>
          <p:cNvGrpSpPr/>
          <p:nvPr userDrawn="1"/>
        </p:nvGrpSpPr>
        <p:grpSpPr>
          <a:xfrm>
            <a:off x="7642224" y="1128376"/>
            <a:ext cx="4680000" cy="1587600"/>
            <a:chOff x="4313237" y="534061"/>
            <a:chExt cx="8296275" cy="2814638"/>
          </a:xfrm>
          <a:solidFill>
            <a:schemeClr val="bg1"/>
          </a:solidFill>
        </p:grpSpPr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EF37C5A-E5DE-4D13-979E-33E941A25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7" y="1140486"/>
              <a:ext cx="533400" cy="1974850"/>
            </a:xfrm>
            <a:custGeom>
              <a:avLst/>
              <a:gdLst>
                <a:gd name="T0" fmla="*/ 559 w 559"/>
                <a:gd name="T1" fmla="*/ 2068 h 2068"/>
                <a:gd name="T2" fmla="*/ 559 w 559"/>
                <a:gd name="T3" fmla="*/ 2068 h 2068"/>
                <a:gd name="T4" fmla="*/ 559 w 559"/>
                <a:gd name="T5" fmla="*/ 2062 h 2068"/>
                <a:gd name="T6" fmla="*/ 559 w 559"/>
                <a:gd name="T7" fmla="*/ 477 h 2068"/>
                <a:gd name="T8" fmla="*/ 285 w 559"/>
                <a:gd name="T9" fmla="*/ 0 h 2068"/>
                <a:gd name="T10" fmla="*/ 0 w 559"/>
                <a:gd name="T11" fmla="*/ 888 h 2068"/>
                <a:gd name="T12" fmla="*/ 559 w 559"/>
                <a:gd name="T13" fmla="*/ 2068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2068">
                  <a:moveTo>
                    <a:pt x="559" y="2068"/>
                  </a:moveTo>
                  <a:lnTo>
                    <a:pt x="559" y="2068"/>
                  </a:lnTo>
                  <a:cubicBezTo>
                    <a:pt x="559" y="2066"/>
                    <a:pt x="559" y="2064"/>
                    <a:pt x="559" y="2062"/>
                  </a:cubicBezTo>
                  <a:lnTo>
                    <a:pt x="559" y="477"/>
                  </a:lnTo>
                  <a:cubicBezTo>
                    <a:pt x="559" y="96"/>
                    <a:pt x="526" y="14"/>
                    <a:pt x="285" y="0"/>
                  </a:cubicBezTo>
                  <a:cubicBezTo>
                    <a:pt x="106" y="250"/>
                    <a:pt x="0" y="556"/>
                    <a:pt x="0" y="888"/>
                  </a:cubicBezTo>
                  <a:cubicBezTo>
                    <a:pt x="0" y="1363"/>
                    <a:pt x="218" y="1788"/>
                    <a:pt x="559" y="20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E70ED1D2-FE92-4D5E-9748-A7F1F6F11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2" y="2150136"/>
              <a:ext cx="989013" cy="1198563"/>
            </a:xfrm>
            <a:custGeom>
              <a:avLst/>
              <a:gdLst>
                <a:gd name="T0" fmla="*/ 0 w 1035"/>
                <a:gd name="T1" fmla="*/ 709 h 1256"/>
                <a:gd name="T2" fmla="*/ 0 w 1035"/>
                <a:gd name="T3" fmla="*/ 709 h 1256"/>
                <a:gd name="T4" fmla="*/ 417 w 1035"/>
                <a:gd name="T5" fmla="*/ 1256 h 1256"/>
                <a:gd name="T6" fmla="*/ 1035 w 1035"/>
                <a:gd name="T7" fmla="*/ 634 h 1256"/>
                <a:gd name="T8" fmla="*/ 230 w 1035"/>
                <a:gd name="T9" fmla="*/ 0 h 1256"/>
                <a:gd name="T10" fmla="*/ 0 w 1035"/>
                <a:gd name="T11" fmla="*/ 0 h 1256"/>
                <a:gd name="T12" fmla="*/ 0 w 1035"/>
                <a:gd name="T13" fmla="*/ 709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5" h="1256">
                  <a:moveTo>
                    <a:pt x="0" y="709"/>
                  </a:moveTo>
                  <a:lnTo>
                    <a:pt x="0" y="709"/>
                  </a:lnTo>
                  <a:cubicBezTo>
                    <a:pt x="0" y="1147"/>
                    <a:pt x="84" y="1256"/>
                    <a:pt x="417" y="1256"/>
                  </a:cubicBezTo>
                  <a:cubicBezTo>
                    <a:pt x="797" y="1256"/>
                    <a:pt x="1035" y="1018"/>
                    <a:pt x="1035" y="634"/>
                  </a:cubicBezTo>
                  <a:cubicBezTo>
                    <a:pt x="1035" y="221"/>
                    <a:pt x="755" y="0"/>
                    <a:pt x="230" y="0"/>
                  </a:cubicBezTo>
                  <a:lnTo>
                    <a:pt x="0" y="0"/>
                  </a:lnTo>
                  <a:lnTo>
                    <a:pt x="0" y="70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BA327772-A082-4445-927F-2A095EB88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1" y="534061"/>
              <a:ext cx="2530476" cy="2632074"/>
            </a:xfrm>
            <a:custGeom>
              <a:avLst/>
              <a:gdLst>
                <a:gd name="T0" fmla="*/ 1127 w 2651"/>
                <a:gd name="T1" fmla="*/ 0 h 2757"/>
                <a:gd name="T2" fmla="*/ 1127 w 2651"/>
                <a:gd name="T3" fmla="*/ 0 h 2757"/>
                <a:gd name="T4" fmla="*/ 0 w 2651"/>
                <a:gd name="T5" fmla="*/ 498 h 2757"/>
                <a:gd name="T6" fmla="*/ 376 w 2651"/>
                <a:gd name="T7" fmla="*/ 478 h 2757"/>
                <a:gd name="T8" fmla="*/ 843 w 2651"/>
                <a:gd name="T9" fmla="*/ 470 h 2757"/>
                <a:gd name="T10" fmla="*/ 1648 w 2651"/>
                <a:gd name="T11" fmla="*/ 574 h 2757"/>
                <a:gd name="T12" fmla="*/ 2023 w 2651"/>
                <a:gd name="T13" fmla="*/ 1083 h 2757"/>
                <a:gd name="T14" fmla="*/ 1523 w 2651"/>
                <a:gd name="T15" fmla="*/ 1613 h 2757"/>
                <a:gd name="T16" fmla="*/ 1523 w 2651"/>
                <a:gd name="T17" fmla="*/ 1621 h 2757"/>
                <a:gd name="T18" fmla="*/ 2169 w 2651"/>
                <a:gd name="T19" fmla="*/ 2301 h 2757"/>
                <a:gd name="T20" fmla="*/ 2020 w 2651"/>
                <a:gd name="T21" fmla="*/ 2757 h 2757"/>
                <a:gd name="T22" fmla="*/ 2651 w 2651"/>
                <a:gd name="T23" fmla="*/ 1523 h 2757"/>
                <a:gd name="T24" fmla="*/ 1127 w 2651"/>
                <a:gd name="T25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1" h="2757">
                  <a:moveTo>
                    <a:pt x="1127" y="0"/>
                  </a:moveTo>
                  <a:lnTo>
                    <a:pt x="1127" y="0"/>
                  </a:lnTo>
                  <a:cubicBezTo>
                    <a:pt x="680" y="0"/>
                    <a:pt x="279" y="191"/>
                    <a:pt x="0" y="498"/>
                  </a:cubicBezTo>
                  <a:cubicBezTo>
                    <a:pt x="116" y="490"/>
                    <a:pt x="220" y="486"/>
                    <a:pt x="376" y="478"/>
                  </a:cubicBezTo>
                  <a:cubicBezTo>
                    <a:pt x="559" y="474"/>
                    <a:pt x="714" y="470"/>
                    <a:pt x="843" y="470"/>
                  </a:cubicBezTo>
                  <a:cubicBezTo>
                    <a:pt x="1227" y="470"/>
                    <a:pt x="1448" y="499"/>
                    <a:pt x="1648" y="574"/>
                  </a:cubicBezTo>
                  <a:cubicBezTo>
                    <a:pt x="1890" y="666"/>
                    <a:pt x="2023" y="845"/>
                    <a:pt x="2023" y="1083"/>
                  </a:cubicBezTo>
                  <a:cubicBezTo>
                    <a:pt x="2023" y="1350"/>
                    <a:pt x="1836" y="1550"/>
                    <a:pt x="1523" y="1613"/>
                  </a:cubicBezTo>
                  <a:lnTo>
                    <a:pt x="1523" y="1621"/>
                  </a:lnTo>
                  <a:cubicBezTo>
                    <a:pt x="1932" y="1734"/>
                    <a:pt x="2169" y="1988"/>
                    <a:pt x="2169" y="2301"/>
                  </a:cubicBezTo>
                  <a:cubicBezTo>
                    <a:pt x="2169" y="2475"/>
                    <a:pt x="2116" y="2632"/>
                    <a:pt x="2020" y="2757"/>
                  </a:cubicBezTo>
                  <a:cubicBezTo>
                    <a:pt x="2402" y="2480"/>
                    <a:pt x="2651" y="2031"/>
                    <a:pt x="2651" y="1523"/>
                  </a:cubicBezTo>
                  <a:cubicBezTo>
                    <a:pt x="2651" y="681"/>
                    <a:pt x="1969" y="0"/>
                    <a:pt x="112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4937702-F9D2-4E4F-B735-B1F8E68C0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2" y="1094449"/>
              <a:ext cx="863600" cy="947738"/>
            </a:xfrm>
            <a:custGeom>
              <a:avLst/>
              <a:gdLst>
                <a:gd name="T0" fmla="*/ 905 w 905"/>
                <a:gd name="T1" fmla="*/ 530 h 992"/>
                <a:gd name="T2" fmla="*/ 905 w 905"/>
                <a:gd name="T3" fmla="*/ 530 h 992"/>
                <a:gd name="T4" fmla="*/ 255 w 905"/>
                <a:gd name="T5" fmla="*/ 0 h 992"/>
                <a:gd name="T6" fmla="*/ 0 w 905"/>
                <a:gd name="T7" fmla="*/ 16 h 992"/>
                <a:gd name="T8" fmla="*/ 0 w 905"/>
                <a:gd name="T9" fmla="*/ 992 h 992"/>
                <a:gd name="T10" fmla="*/ 238 w 905"/>
                <a:gd name="T11" fmla="*/ 992 h 992"/>
                <a:gd name="T12" fmla="*/ 905 w 905"/>
                <a:gd name="T13" fmla="*/ 53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5" h="992">
                  <a:moveTo>
                    <a:pt x="905" y="530"/>
                  </a:moveTo>
                  <a:lnTo>
                    <a:pt x="905" y="530"/>
                  </a:lnTo>
                  <a:cubicBezTo>
                    <a:pt x="905" y="183"/>
                    <a:pt x="680" y="0"/>
                    <a:pt x="255" y="0"/>
                  </a:cubicBezTo>
                  <a:cubicBezTo>
                    <a:pt x="163" y="0"/>
                    <a:pt x="92" y="4"/>
                    <a:pt x="0" y="16"/>
                  </a:cubicBezTo>
                  <a:lnTo>
                    <a:pt x="0" y="992"/>
                  </a:lnTo>
                  <a:lnTo>
                    <a:pt x="238" y="992"/>
                  </a:lnTo>
                  <a:cubicBezTo>
                    <a:pt x="713" y="992"/>
                    <a:pt x="905" y="859"/>
                    <a:pt x="905" y="5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233ED102-D8F8-4827-B7B9-DFCDC24D5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3175" y="1181761"/>
              <a:ext cx="365125" cy="390525"/>
            </a:xfrm>
            <a:custGeom>
              <a:avLst/>
              <a:gdLst>
                <a:gd name="T0" fmla="*/ 71 w 383"/>
                <a:gd name="T1" fmla="*/ 88 h 408"/>
                <a:gd name="T2" fmla="*/ 71 w 383"/>
                <a:gd name="T3" fmla="*/ 88 h 408"/>
                <a:gd name="T4" fmla="*/ 22 w 383"/>
                <a:gd name="T5" fmla="*/ 23 h 408"/>
                <a:gd name="T6" fmla="*/ 0 w 383"/>
                <a:gd name="T7" fmla="*/ 23 h 408"/>
                <a:gd name="T8" fmla="*/ 0 w 383"/>
                <a:gd name="T9" fmla="*/ 5 h 408"/>
                <a:gd name="T10" fmla="*/ 90 w 383"/>
                <a:gd name="T11" fmla="*/ 3 h 408"/>
                <a:gd name="T12" fmla="*/ 176 w 383"/>
                <a:gd name="T13" fmla="*/ 0 h 408"/>
                <a:gd name="T14" fmla="*/ 359 w 383"/>
                <a:gd name="T15" fmla="*/ 95 h 408"/>
                <a:gd name="T16" fmla="*/ 283 w 383"/>
                <a:gd name="T17" fmla="*/ 178 h 408"/>
                <a:gd name="T18" fmla="*/ 283 w 383"/>
                <a:gd name="T19" fmla="*/ 179 h 408"/>
                <a:gd name="T20" fmla="*/ 383 w 383"/>
                <a:gd name="T21" fmla="*/ 288 h 408"/>
                <a:gd name="T22" fmla="*/ 220 w 383"/>
                <a:gd name="T23" fmla="*/ 408 h 408"/>
                <a:gd name="T24" fmla="*/ 0 w 383"/>
                <a:gd name="T25" fmla="*/ 408 h 408"/>
                <a:gd name="T26" fmla="*/ 0 w 383"/>
                <a:gd name="T27" fmla="*/ 391 h 408"/>
                <a:gd name="T28" fmla="*/ 71 w 383"/>
                <a:gd name="T29" fmla="*/ 346 h 408"/>
                <a:gd name="T30" fmla="*/ 71 w 383"/>
                <a:gd name="T31" fmla="*/ 88 h 408"/>
                <a:gd name="T32" fmla="*/ 71 w 383"/>
                <a:gd name="T33" fmla="*/ 88 h 408"/>
                <a:gd name="T34" fmla="*/ 143 w 383"/>
                <a:gd name="T35" fmla="*/ 172 h 408"/>
                <a:gd name="T36" fmla="*/ 143 w 383"/>
                <a:gd name="T37" fmla="*/ 172 h 408"/>
                <a:gd name="T38" fmla="*/ 191 w 383"/>
                <a:gd name="T39" fmla="*/ 172 h 408"/>
                <a:gd name="T40" fmla="*/ 284 w 383"/>
                <a:gd name="T41" fmla="*/ 102 h 408"/>
                <a:gd name="T42" fmla="*/ 182 w 383"/>
                <a:gd name="T43" fmla="*/ 18 h 408"/>
                <a:gd name="T44" fmla="*/ 143 w 383"/>
                <a:gd name="T45" fmla="*/ 21 h 408"/>
                <a:gd name="T46" fmla="*/ 143 w 383"/>
                <a:gd name="T47" fmla="*/ 172 h 408"/>
                <a:gd name="T48" fmla="*/ 143 w 383"/>
                <a:gd name="T49" fmla="*/ 172 h 408"/>
                <a:gd name="T50" fmla="*/ 143 w 383"/>
                <a:gd name="T51" fmla="*/ 314 h 408"/>
                <a:gd name="T52" fmla="*/ 143 w 383"/>
                <a:gd name="T53" fmla="*/ 314 h 408"/>
                <a:gd name="T54" fmla="*/ 211 w 383"/>
                <a:gd name="T55" fmla="*/ 385 h 408"/>
                <a:gd name="T56" fmla="*/ 304 w 383"/>
                <a:gd name="T57" fmla="*/ 289 h 408"/>
                <a:gd name="T58" fmla="*/ 179 w 383"/>
                <a:gd name="T59" fmla="*/ 191 h 408"/>
                <a:gd name="T60" fmla="*/ 143 w 383"/>
                <a:gd name="T61" fmla="*/ 191 h 408"/>
                <a:gd name="T62" fmla="*/ 143 w 383"/>
                <a:gd name="T63" fmla="*/ 31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3" h="408">
                  <a:moveTo>
                    <a:pt x="71" y="88"/>
                  </a:moveTo>
                  <a:lnTo>
                    <a:pt x="71" y="88"/>
                  </a:lnTo>
                  <a:cubicBezTo>
                    <a:pt x="71" y="45"/>
                    <a:pt x="67" y="23"/>
                    <a:pt x="22" y="23"/>
                  </a:cubicBezTo>
                  <a:lnTo>
                    <a:pt x="0" y="23"/>
                  </a:lnTo>
                  <a:lnTo>
                    <a:pt x="0" y="5"/>
                  </a:lnTo>
                  <a:cubicBezTo>
                    <a:pt x="21" y="5"/>
                    <a:pt x="60" y="4"/>
                    <a:pt x="90" y="3"/>
                  </a:cubicBezTo>
                  <a:cubicBezTo>
                    <a:pt x="114" y="2"/>
                    <a:pt x="153" y="0"/>
                    <a:pt x="176" y="0"/>
                  </a:cubicBezTo>
                  <a:cubicBezTo>
                    <a:pt x="286" y="0"/>
                    <a:pt x="359" y="22"/>
                    <a:pt x="359" y="95"/>
                  </a:cubicBezTo>
                  <a:cubicBezTo>
                    <a:pt x="359" y="137"/>
                    <a:pt x="330" y="168"/>
                    <a:pt x="283" y="178"/>
                  </a:cubicBezTo>
                  <a:lnTo>
                    <a:pt x="283" y="179"/>
                  </a:lnTo>
                  <a:cubicBezTo>
                    <a:pt x="347" y="196"/>
                    <a:pt x="383" y="235"/>
                    <a:pt x="383" y="288"/>
                  </a:cubicBezTo>
                  <a:cubicBezTo>
                    <a:pt x="383" y="353"/>
                    <a:pt x="331" y="408"/>
                    <a:pt x="220" y="408"/>
                  </a:cubicBezTo>
                  <a:lnTo>
                    <a:pt x="0" y="408"/>
                  </a:lnTo>
                  <a:lnTo>
                    <a:pt x="0" y="391"/>
                  </a:lnTo>
                  <a:cubicBezTo>
                    <a:pt x="57" y="391"/>
                    <a:pt x="71" y="382"/>
                    <a:pt x="71" y="346"/>
                  </a:cubicBezTo>
                  <a:lnTo>
                    <a:pt x="71" y="88"/>
                  </a:lnTo>
                  <a:lnTo>
                    <a:pt x="71" y="88"/>
                  </a:lnTo>
                  <a:close/>
                  <a:moveTo>
                    <a:pt x="143" y="172"/>
                  </a:moveTo>
                  <a:lnTo>
                    <a:pt x="143" y="172"/>
                  </a:lnTo>
                  <a:lnTo>
                    <a:pt x="191" y="172"/>
                  </a:lnTo>
                  <a:cubicBezTo>
                    <a:pt x="252" y="172"/>
                    <a:pt x="284" y="150"/>
                    <a:pt x="284" y="102"/>
                  </a:cubicBezTo>
                  <a:cubicBezTo>
                    <a:pt x="284" y="53"/>
                    <a:pt x="256" y="18"/>
                    <a:pt x="182" y="18"/>
                  </a:cubicBezTo>
                  <a:cubicBezTo>
                    <a:pt x="168" y="18"/>
                    <a:pt x="158" y="19"/>
                    <a:pt x="143" y="21"/>
                  </a:cubicBezTo>
                  <a:lnTo>
                    <a:pt x="143" y="172"/>
                  </a:lnTo>
                  <a:lnTo>
                    <a:pt x="143" y="172"/>
                  </a:lnTo>
                  <a:close/>
                  <a:moveTo>
                    <a:pt x="143" y="314"/>
                  </a:moveTo>
                  <a:lnTo>
                    <a:pt x="143" y="314"/>
                  </a:lnTo>
                  <a:cubicBezTo>
                    <a:pt x="143" y="363"/>
                    <a:pt x="157" y="385"/>
                    <a:pt x="211" y="385"/>
                  </a:cubicBezTo>
                  <a:cubicBezTo>
                    <a:pt x="267" y="385"/>
                    <a:pt x="304" y="347"/>
                    <a:pt x="304" y="289"/>
                  </a:cubicBezTo>
                  <a:cubicBezTo>
                    <a:pt x="304" y="224"/>
                    <a:pt x="260" y="191"/>
                    <a:pt x="179" y="191"/>
                  </a:cubicBezTo>
                  <a:lnTo>
                    <a:pt x="143" y="191"/>
                  </a:lnTo>
                  <a:lnTo>
                    <a:pt x="143" y="3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55A922F7-59EC-4556-85E5-6FC04CAD1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6575" y="1181761"/>
              <a:ext cx="488950" cy="400050"/>
            </a:xfrm>
            <a:custGeom>
              <a:avLst/>
              <a:gdLst>
                <a:gd name="T0" fmla="*/ 132 w 512"/>
                <a:gd name="T1" fmla="*/ 327 h 418"/>
                <a:gd name="T2" fmla="*/ 132 w 512"/>
                <a:gd name="T3" fmla="*/ 327 h 418"/>
                <a:gd name="T4" fmla="*/ 198 w 512"/>
                <a:gd name="T5" fmla="*/ 391 h 418"/>
                <a:gd name="T6" fmla="*/ 198 w 512"/>
                <a:gd name="T7" fmla="*/ 408 h 418"/>
                <a:gd name="T8" fmla="*/ 0 w 512"/>
                <a:gd name="T9" fmla="*/ 408 h 418"/>
                <a:gd name="T10" fmla="*/ 0 w 512"/>
                <a:gd name="T11" fmla="*/ 391 h 418"/>
                <a:gd name="T12" fmla="*/ 61 w 512"/>
                <a:gd name="T13" fmla="*/ 335 h 418"/>
                <a:gd name="T14" fmla="*/ 61 w 512"/>
                <a:gd name="T15" fmla="*/ 75 h 418"/>
                <a:gd name="T16" fmla="*/ 0 w 512"/>
                <a:gd name="T17" fmla="*/ 23 h 418"/>
                <a:gd name="T18" fmla="*/ 0 w 512"/>
                <a:gd name="T19" fmla="*/ 5 h 418"/>
                <a:gd name="T20" fmla="*/ 93 w 512"/>
                <a:gd name="T21" fmla="*/ 1 h 418"/>
                <a:gd name="T22" fmla="*/ 172 w 512"/>
                <a:gd name="T23" fmla="*/ 0 h 418"/>
                <a:gd name="T24" fmla="*/ 347 w 512"/>
                <a:gd name="T25" fmla="*/ 115 h 418"/>
                <a:gd name="T26" fmla="*/ 266 w 512"/>
                <a:gd name="T27" fmla="*/ 221 h 418"/>
                <a:gd name="T28" fmla="*/ 314 w 512"/>
                <a:gd name="T29" fmla="*/ 266 h 418"/>
                <a:gd name="T30" fmla="*/ 356 w 512"/>
                <a:gd name="T31" fmla="*/ 308 h 418"/>
                <a:gd name="T32" fmla="*/ 512 w 512"/>
                <a:gd name="T33" fmla="*/ 397 h 418"/>
                <a:gd name="T34" fmla="*/ 512 w 512"/>
                <a:gd name="T35" fmla="*/ 415 h 418"/>
                <a:gd name="T36" fmla="*/ 294 w 512"/>
                <a:gd name="T37" fmla="*/ 338 h 418"/>
                <a:gd name="T38" fmla="*/ 260 w 512"/>
                <a:gd name="T39" fmla="*/ 303 h 418"/>
                <a:gd name="T40" fmla="*/ 190 w 512"/>
                <a:gd name="T41" fmla="*/ 241 h 418"/>
                <a:gd name="T42" fmla="*/ 132 w 512"/>
                <a:gd name="T43" fmla="*/ 241 h 418"/>
                <a:gd name="T44" fmla="*/ 132 w 512"/>
                <a:gd name="T45" fmla="*/ 327 h 418"/>
                <a:gd name="T46" fmla="*/ 132 w 512"/>
                <a:gd name="T47" fmla="*/ 327 h 418"/>
                <a:gd name="T48" fmla="*/ 132 w 512"/>
                <a:gd name="T49" fmla="*/ 223 h 418"/>
                <a:gd name="T50" fmla="*/ 132 w 512"/>
                <a:gd name="T51" fmla="*/ 223 h 418"/>
                <a:gd name="T52" fmla="*/ 153 w 512"/>
                <a:gd name="T53" fmla="*/ 225 h 418"/>
                <a:gd name="T54" fmla="*/ 269 w 512"/>
                <a:gd name="T55" fmla="*/ 122 h 418"/>
                <a:gd name="T56" fmla="*/ 164 w 512"/>
                <a:gd name="T57" fmla="*/ 18 h 418"/>
                <a:gd name="T58" fmla="*/ 132 w 512"/>
                <a:gd name="T59" fmla="*/ 20 h 418"/>
                <a:gd name="T60" fmla="*/ 132 w 512"/>
                <a:gd name="T61" fmla="*/ 22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2" h="418">
                  <a:moveTo>
                    <a:pt x="132" y="327"/>
                  </a:moveTo>
                  <a:lnTo>
                    <a:pt x="132" y="327"/>
                  </a:lnTo>
                  <a:cubicBezTo>
                    <a:pt x="132" y="382"/>
                    <a:pt x="140" y="393"/>
                    <a:pt x="198" y="391"/>
                  </a:cubicBezTo>
                  <a:lnTo>
                    <a:pt x="198" y="408"/>
                  </a:lnTo>
                  <a:lnTo>
                    <a:pt x="0" y="408"/>
                  </a:lnTo>
                  <a:lnTo>
                    <a:pt x="0" y="391"/>
                  </a:lnTo>
                  <a:cubicBezTo>
                    <a:pt x="55" y="393"/>
                    <a:pt x="61" y="378"/>
                    <a:pt x="61" y="335"/>
                  </a:cubicBezTo>
                  <a:lnTo>
                    <a:pt x="61" y="75"/>
                  </a:lnTo>
                  <a:cubicBezTo>
                    <a:pt x="61" y="33"/>
                    <a:pt x="53" y="23"/>
                    <a:pt x="0" y="23"/>
                  </a:cubicBezTo>
                  <a:lnTo>
                    <a:pt x="0" y="5"/>
                  </a:lnTo>
                  <a:cubicBezTo>
                    <a:pt x="15" y="5"/>
                    <a:pt x="48" y="3"/>
                    <a:pt x="93" y="1"/>
                  </a:cubicBezTo>
                  <a:cubicBezTo>
                    <a:pt x="127" y="0"/>
                    <a:pt x="159" y="0"/>
                    <a:pt x="172" y="0"/>
                  </a:cubicBezTo>
                  <a:cubicBezTo>
                    <a:pt x="303" y="0"/>
                    <a:pt x="347" y="57"/>
                    <a:pt x="347" y="115"/>
                  </a:cubicBezTo>
                  <a:cubicBezTo>
                    <a:pt x="347" y="163"/>
                    <a:pt x="320" y="198"/>
                    <a:pt x="266" y="221"/>
                  </a:cubicBezTo>
                  <a:cubicBezTo>
                    <a:pt x="276" y="228"/>
                    <a:pt x="304" y="255"/>
                    <a:pt x="314" y="266"/>
                  </a:cubicBezTo>
                  <a:lnTo>
                    <a:pt x="356" y="308"/>
                  </a:lnTo>
                  <a:cubicBezTo>
                    <a:pt x="414" y="365"/>
                    <a:pt x="458" y="391"/>
                    <a:pt x="512" y="397"/>
                  </a:cubicBezTo>
                  <a:lnTo>
                    <a:pt x="512" y="415"/>
                  </a:lnTo>
                  <a:cubicBezTo>
                    <a:pt x="384" y="418"/>
                    <a:pt x="353" y="396"/>
                    <a:pt x="294" y="338"/>
                  </a:cubicBezTo>
                  <a:lnTo>
                    <a:pt x="260" y="303"/>
                  </a:lnTo>
                  <a:cubicBezTo>
                    <a:pt x="227" y="270"/>
                    <a:pt x="217" y="261"/>
                    <a:pt x="190" y="241"/>
                  </a:cubicBezTo>
                  <a:cubicBezTo>
                    <a:pt x="171" y="242"/>
                    <a:pt x="149" y="243"/>
                    <a:pt x="132" y="241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3"/>
                  </a:moveTo>
                  <a:lnTo>
                    <a:pt x="132" y="223"/>
                  </a:lnTo>
                  <a:cubicBezTo>
                    <a:pt x="137" y="224"/>
                    <a:pt x="149" y="225"/>
                    <a:pt x="153" y="225"/>
                  </a:cubicBezTo>
                  <a:cubicBezTo>
                    <a:pt x="239" y="221"/>
                    <a:pt x="269" y="188"/>
                    <a:pt x="269" y="122"/>
                  </a:cubicBezTo>
                  <a:cubicBezTo>
                    <a:pt x="269" y="57"/>
                    <a:pt x="234" y="18"/>
                    <a:pt x="164" y="18"/>
                  </a:cubicBezTo>
                  <a:cubicBezTo>
                    <a:pt x="154" y="18"/>
                    <a:pt x="138" y="19"/>
                    <a:pt x="132" y="20"/>
                  </a:cubicBezTo>
                  <a:lnTo>
                    <a:pt x="132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4BFD46AC-F6AC-4D74-BD82-9036003EB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25" y="1186524"/>
              <a:ext cx="171450" cy="385763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8 h 403"/>
                <a:gd name="T8" fmla="*/ 125 w 181"/>
                <a:gd name="T9" fmla="*/ 74 h 403"/>
                <a:gd name="T10" fmla="*/ 125 w 181"/>
                <a:gd name="T11" fmla="*/ 325 h 403"/>
                <a:gd name="T12" fmla="*/ 181 w 181"/>
                <a:gd name="T13" fmla="*/ 386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6 h 403"/>
                <a:gd name="T20" fmla="*/ 54 w 181"/>
                <a:gd name="T21" fmla="*/ 330 h 403"/>
                <a:gd name="T22" fmla="*/ 54 w 181"/>
                <a:gd name="T23" fmla="*/ 67 h 403"/>
                <a:gd name="T24" fmla="*/ 0 w 181"/>
                <a:gd name="T25" fmla="*/ 18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8"/>
                  </a:lnTo>
                  <a:cubicBezTo>
                    <a:pt x="138" y="18"/>
                    <a:pt x="125" y="28"/>
                    <a:pt x="125" y="74"/>
                  </a:cubicBezTo>
                  <a:lnTo>
                    <a:pt x="125" y="325"/>
                  </a:lnTo>
                  <a:cubicBezTo>
                    <a:pt x="125" y="374"/>
                    <a:pt x="135" y="387"/>
                    <a:pt x="181" y="386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6"/>
                  </a:lnTo>
                  <a:cubicBezTo>
                    <a:pt x="52" y="387"/>
                    <a:pt x="54" y="367"/>
                    <a:pt x="54" y="330"/>
                  </a:cubicBezTo>
                  <a:lnTo>
                    <a:pt x="54" y="67"/>
                  </a:lnTo>
                  <a:cubicBezTo>
                    <a:pt x="54" y="32"/>
                    <a:pt x="45" y="17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859673C1-FA3E-49F5-AA27-95476AB79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1176999"/>
              <a:ext cx="261938" cy="404813"/>
            </a:xfrm>
            <a:custGeom>
              <a:avLst/>
              <a:gdLst>
                <a:gd name="T0" fmla="*/ 0 w 275"/>
                <a:gd name="T1" fmla="*/ 307 h 423"/>
                <a:gd name="T2" fmla="*/ 0 w 275"/>
                <a:gd name="T3" fmla="*/ 307 h 423"/>
                <a:gd name="T4" fmla="*/ 19 w 275"/>
                <a:gd name="T5" fmla="*/ 307 h 423"/>
                <a:gd name="T6" fmla="*/ 131 w 275"/>
                <a:gd name="T7" fmla="*/ 400 h 423"/>
                <a:gd name="T8" fmla="*/ 212 w 275"/>
                <a:gd name="T9" fmla="*/ 333 h 423"/>
                <a:gd name="T10" fmla="*/ 8 w 275"/>
                <a:gd name="T11" fmla="*/ 95 h 423"/>
                <a:gd name="T12" fmla="*/ 126 w 275"/>
                <a:gd name="T13" fmla="*/ 0 h 423"/>
                <a:gd name="T14" fmla="*/ 176 w 275"/>
                <a:gd name="T15" fmla="*/ 5 h 423"/>
                <a:gd name="T16" fmla="*/ 210 w 275"/>
                <a:gd name="T17" fmla="*/ 10 h 423"/>
                <a:gd name="T18" fmla="*/ 228 w 275"/>
                <a:gd name="T19" fmla="*/ 3 h 423"/>
                <a:gd name="T20" fmla="*/ 245 w 275"/>
                <a:gd name="T21" fmla="*/ 3 h 423"/>
                <a:gd name="T22" fmla="*/ 259 w 275"/>
                <a:gd name="T23" fmla="*/ 103 h 423"/>
                <a:gd name="T24" fmla="*/ 239 w 275"/>
                <a:gd name="T25" fmla="*/ 103 h 423"/>
                <a:gd name="T26" fmla="*/ 134 w 275"/>
                <a:gd name="T27" fmla="*/ 21 h 423"/>
                <a:gd name="T28" fmla="*/ 71 w 275"/>
                <a:gd name="T29" fmla="*/ 74 h 423"/>
                <a:gd name="T30" fmla="*/ 275 w 275"/>
                <a:gd name="T31" fmla="*/ 311 h 423"/>
                <a:gd name="T32" fmla="*/ 136 w 275"/>
                <a:gd name="T33" fmla="*/ 423 h 423"/>
                <a:gd name="T34" fmla="*/ 49 w 275"/>
                <a:gd name="T35" fmla="*/ 412 h 423"/>
                <a:gd name="T36" fmla="*/ 32 w 275"/>
                <a:gd name="T37" fmla="*/ 419 h 423"/>
                <a:gd name="T38" fmla="*/ 16 w 275"/>
                <a:gd name="T39" fmla="*/ 419 h 423"/>
                <a:gd name="T40" fmla="*/ 0 w 275"/>
                <a:gd name="T41" fmla="*/ 30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3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5" y="367"/>
                    <a:pt x="76" y="400"/>
                    <a:pt x="131" y="400"/>
                  </a:cubicBezTo>
                  <a:cubicBezTo>
                    <a:pt x="179" y="400"/>
                    <a:pt x="212" y="372"/>
                    <a:pt x="212" y="333"/>
                  </a:cubicBezTo>
                  <a:cubicBezTo>
                    <a:pt x="212" y="243"/>
                    <a:pt x="8" y="207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7" y="0"/>
                    <a:pt x="163" y="3"/>
                    <a:pt x="176" y="5"/>
                  </a:cubicBezTo>
                  <a:cubicBezTo>
                    <a:pt x="189" y="8"/>
                    <a:pt x="199" y="10"/>
                    <a:pt x="210" y="10"/>
                  </a:cubicBezTo>
                  <a:cubicBezTo>
                    <a:pt x="219" y="10"/>
                    <a:pt x="223" y="8"/>
                    <a:pt x="228" y="3"/>
                  </a:cubicBezTo>
                  <a:lnTo>
                    <a:pt x="245" y="3"/>
                  </a:lnTo>
                  <a:lnTo>
                    <a:pt x="259" y="103"/>
                  </a:lnTo>
                  <a:lnTo>
                    <a:pt x="239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2" y="21"/>
                    <a:pt x="71" y="45"/>
                    <a:pt x="71" y="74"/>
                  </a:cubicBezTo>
                  <a:cubicBezTo>
                    <a:pt x="71" y="161"/>
                    <a:pt x="275" y="187"/>
                    <a:pt x="275" y="311"/>
                  </a:cubicBezTo>
                  <a:cubicBezTo>
                    <a:pt x="275" y="378"/>
                    <a:pt x="219" y="423"/>
                    <a:pt x="136" y="423"/>
                  </a:cubicBezTo>
                  <a:cubicBezTo>
                    <a:pt x="87" y="423"/>
                    <a:pt x="67" y="412"/>
                    <a:pt x="49" y="412"/>
                  </a:cubicBezTo>
                  <a:cubicBezTo>
                    <a:pt x="41" y="412"/>
                    <a:pt x="36" y="414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77661D48-0737-421D-A079-3919E231F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825" y="1176999"/>
              <a:ext cx="396875" cy="395288"/>
            </a:xfrm>
            <a:custGeom>
              <a:avLst/>
              <a:gdLst>
                <a:gd name="T0" fmla="*/ 12 w 416"/>
                <a:gd name="T1" fmla="*/ 0 h 414"/>
                <a:gd name="T2" fmla="*/ 12 w 416"/>
                <a:gd name="T3" fmla="*/ 0 h 414"/>
                <a:gd name="T4" fmla="*/ 29 w 416"/>
                <a:gd name="T5" fmla="*/ 0 h 414"/>
                <a:gd name="T6" fmla="*/ 40 w 416"/>
                <a:gd name="T7" fmla="*/ 9 h 414"/>
                <a:gd name="T8" fmla="*/ 71 w 416"/>
                <a:gd name="T9" fmla="*/ 12 h 414"/>
                <a:gd name="T10" fmla="*/ 345 w 416"/>
                <a:gd name="T11" fmla="*/ 12 h 414"/>
                <a:gd name="T12" fmla="*/ 387 w 416"/>
                <a:gd name="T13" fmla="*/ 0 h 414"/>
                <a:gd name="T14" fmla="*/ 405 w 416"/>
                <a:gd name="T15" fmla="*/ 0 h 414"/>
                <a:gd name="T16" fmla="*/ 416 w 416"/>
                <a:gd name="T17" fmla="*/ 112 h 414"/>
                <a:gd name="T18" fmla="*/ 397 w 416"/>
                <a:gd name="T19" fmla="*/ 112 h 414"/>
                <a:gd name="T20" fmla="*/ 337 w 416"/>
                <a:gd name="T21" fmla="*/ 41 h 414"/>
                <a:gd name="T22" fmla="*/ 244 w 416"/>
                <a:gd name="T23" fmla="*/ 41 h 414"/>
                <a:gd name="T24" fmla="*/ 244 w 416"/>
                <a:gd name="T25" fmla="*/ 346 h 414"/>
                <a:gd name="T26" fmla="*/ 319 w 416"/>
                <a:gd name="T27" fmla="*/ 397 h 414"/>
                <a:gd name="T28" fmla="*/ 319 w 416"/>
                <a:gd name="T29" fmla="*/ 414 h 414"/>
                <a:gd name="T30" fmla="*/ 97 w 416"/>
                <a:gd name="T31" fmla="*/ 414 h 414"/>
                <a:gd name="T32" fmla="*/ 97 w 416"/>
                <a:gd name="T33" fmla="*/ 397 h 414"/>
                <a:gd name="T34" fmla="*/ 172 w 416"/>
                <a:gd name="T35" fmla="*/ 346 h 414"/>
                <a:gd name="T36" fmla="*/ 172 w 416"/>
                <a:gd name="T37" fmla="*/ 41 h 414"/>
                <a:gd name="T38" fmla="*/ 80 w 416"/>
                <a:gd name="T39" fmla="*/ 41 h 414"/>
                <a:gd name="T40" fmla="*/ 19 w 416"/>
                <a:gd name="T41" fmla="*/ 112 h 414"/>
                <a:gd name="T42" fmla="*/ 0 w 416"/>
                <a:gd name="T43" fmla="*/ 112 h 414"/>
                <a:gd name="T44" fmla="*/ 12 w 416"/>
                <a:gd name="T4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414">
                  <a:moveTo>
                    <a:pt x="12" y="0"/>
                  </a:moveTo>
                  <a:lnTo>
                    <a:pt x="12" y="0"/>
                  </a:lnTo>
                  <a:lnTo>
                    <a:pt x="29" y="0"/>
                  </a:lnTo>
                  <a:cubicBezTo>
                    <a:pt x="32" y="5"/>
                    <a:pt x="34" y="8"/>
                    <a:pt x="40" y="9"/>
                  </a:cubicBezTo>
                  <a:cubicBezTo>
                    <a:pt x="45" y="11"/>
                    <a:pt x="54" y="12"/>
                    <a:pt x="71" y="12"/>
                  </a:cubicBezTo>
                  <a:lnTo>
                    <a:pt x="345" y="12"/>
                  </a:lnTo>
                  <a:cubicBezTo>
                    <a:pt x="378" y="12"/>
                    <a:pt x="383" y="10"/>
                    <a:pt x="387" y="0"/>
                  </a:cubicBezTo>
                  <a:lnTo>
                    <a:pt x="405" y="0"/>
                  </a:lnTo>
                  <a:lnTo>
                    <a:pt x="416" y="112"/>
                  </a:lnTo>
                  <a:lnTo>
                    <a:pt x="397" y="112"/>
                  </a:lnTo>
                  <a:cubicBezTo>
                    <a:pt x="388" y="44"/>
                    <a:pt x="375" y="41"/>
                    <a:pt x="337" y="41"/>
                  </a:cubicBezTo>
                  <a:lnTo>
                    <a:pt x="244" y="41"/>
                  </a:lnTo>
                  <a:lnTo>
                    <a:pt x="244" y="346"/>
                  </a:lnTo>
                  <a:cubicBezTo>
                    <a:pt x="244" y="390"/>
                    <a:pt x="251" y="397"/>
                    <a:pt x="319" y="397"/>
                  </a:cubicBezTo>
                  <a:lnTo>
                    <a:pt x="319" y="414"/>
                  </a:lnTo>
                  <a:lnTo>
                    <a:pt x="97" y="414"/>
                  </a:lnTo>
                  <a:lnTo>
                    <a:pt x="97" y="397"/>
                  </a:lnTo>
                  <a:cubicBezTo>
                    <a:pt x="162" y="397"/>
                    <a:pt x="172" y="388"/>
                    <a:pt x="172" y="346"/>
                  </a:cubicBezTo>
                  <a:lnTo>
                    <a:pt x="172" y="41"/>
                  </a:lnTo>
                  <a:lnTo>
                    <a:pt x="80" y="41"/>
                  </a:lnTo>
                  <a:cubicBezTo>
                    <a:pt x="41" y="41"/>
                    <a:pt x="28" y="44"/>
                    <a:pt x="19" y="112"/>
                  </a:cubicBezTo>
                  <a:lnTo>
                    <a:pt x="0" y="1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87948FDC-6397-46A3-89FE-07F615C93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9987" y="1176999"/>
              <a:ext cx="452438" cy="404813"/>
            </a:xfrm>
            <a:custGeom>
              <a:avLst/>
              <a:gdLst>
                <a:gd name="T0" fmla="*/ 236 w 473"/>
                <a:gd name="T1" fmla="*/ 0 h 423"/>
                <a:gd name="T2" fmla="*/ 236 w 473"/>
                <a:gd name="T3" fmla="*/ 0 h 423"/>
                <a:gd name="T4" fmla="*/ 473 w 473"/>
                <a:gd name="T5" fmla="*/ 205 h 423"/>
                <a:gd name="T6" fmla="*/ 234 w 473"/>
                <a:gd name="T7" fmla="*/ 423 h 423"/>
                <a:gd name="T8" fmla="*/ 0 w 473"/>
                <a:gd name="T9" fmla="*/ 223 h 423"/>
                <a:gd name="T10" fmla="*/ 236 w 473"/>
                <a:gd name="T11" fmla="*/ 0 h 423"/>
                <a:gd name="T12" fmla="*/ 244 w 473"/>
                <a:gd name="T13" fmla="*/ 403 h 423"/>
                <a:gd name="T14" fmla="*/ 244 w 473"/>
                <a:gd name="T15" fmla="*/ 403 h 423"/>
                <a:gd name="T16" fmla="*/ 394 w 473"/>
                <a:gd name="T17" fmla="*/ 221 h 423"/>
                <a:gd name="T18" fmla="*/ 231 w 473"/>
                <a:gd name="T19" fmla="*/ 21 h 423"/>
                <a:gd name="T20" fmla="*/ 78 w 473"/>
                <a:gd name="T21" fmla="*/ 205 h 423"/>
                <a:gd name="T22" fmla="*/ 244 w 473"/>
                <a:gd name="T23" fmla="*/ 40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423">
                  <a:moveTo>
                    <a:pt x="236" y="0"/>
                  </a:moveTo>
                  <a:lnTo>
                    <a:pt x="236" y="0"/>
                  </a:lnTo>
                  <a:cubicBezTo>
                    <a:pt x="376" y="0"/>
                    <a:pt x="473" y="84"/>
                    <a:pt x="473" y="205"/>
                  </a:cubicBezTo>
                  <a:cubicBezTo>
                    <a:pt x="473" y="321"/>
                    <a:pt x="379" y="423"/>
                    <a:pt x="234" y="423"/>
                  </a:cubicBezTo>
                  <a:cubicBezTo>
                    <a:pt x="98" y="423"/>
                    <a:pt x="0" y="339"/>
                    <a:pt x="0" y="223"/>
                  </a:cubicBezTo>
                  <a:cubicBezTo>
                    <a:pt x="0" y="93"/>
                    <a:pt x="99" y="0"/>
                    <a:pt x="236" y="0"/>
                  </a:cubicBezTo>
                  <a:close/>
                  <a:moveTo>
                    <a:pt x="244" y="403"/>
                  </a:moveTo>
                  <a:lnTo>
                    <a:pt x="244" y="403"/>
                  </a:lnTo>
                  <a:cubicBezTo>
                    <a:pt x="334" y="403"/>
                    <a:pt x="394" y="330"/>
                    <a:pt x="394" y="221"/>
                  </a:cubicBezTo>
                  <a:cubicBezTo>
                    <a:pt x="394" y="104"/>
                    <a:pt x="326" y="21"/>
                    <a:pt x="231" y="21"/>
                  </a:cubicBezTo>
                  <a:cubicBezTo>
                    <a:pt x="138" y="21"/>
                    <a:pt x="78" y="92"/>
                    <a:pt x="78" y="205"/>
                  </a:cubicBezTo>
                  <a:cubicBezTo>
                    <a:pt x="78" y="335"/>
                    <a:pt x="162" y="403"/>
                    <a:pt x="244" y="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867DDA82-ACB7-40F5-9C69-83D06848E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0700" y="1186524"/>
              <a:ext cx="346075" cy="385763"/>
            </a:xfrm>
            <a:custGeom>
              <a:avLst/>
              <a:gdLst>
                <a:gd name="T0" fmla="*/ 0 w 363"/>
                <a:gd name="T1" fmla="*/ 403 h 403"/>
                <a:gd name="T2" fmla="*/ 0 w 363"/>
                <a:gd name="T3" fmla="*/ 403 h 403"/>
                <a:gd name="T4" fmla="*/ 0 w 363"/>
                <a:gd name="T5" fmla="*/ 386 h 403"/>
                <a:gd name="T6" fmla="*/ 63 w 363"/>
                <a:gd name="T7" fmla="*/ 330 h 403"/>
                <a:gd name="T8" fmla="*/ 63 w 363"/>
                <a:gd name="T9" fmla="*/ 74 h 403"/>
                <a:gd name="T10" fmla="*/ 0 w 363"/>
                <a:gd name="T11" fmla="*/ 18 h 403"/>
                <a:gd name="T12" fmla="*/ 0 w 363"/>
                <a:gd name="T13" fmla="*/ 0 h 403"/>
                <a:gd name="T14" fmla="*/ 212 w 363"/>
                <a:gd name="T15" fmla="*/ 0 h 403"/>
                <a:gd name="T16" fmla="*/ 212 w 363"/>
                <a:gd name="T17" fmla="*/ 18 h 403"/>
                <a:gd name="T18" fmla="*/ 134 w 363"/>
                <a:gd name="T19" fmla="*/ 69 h 403"/>
                <a:gd name="T20" fmla="*/ 134 w 363"/>
                <a:gd name="T21" fmla="*/ 342 h 403"/>
                <a:gd name="T22" fmla="*/ 169 w 363"/>
                <a:gd name="T23" fmla="*/ 374 h 403"/>
                <a:gd name="T24" fmla="*/ 236 w 363"/>
                <a:gd name="T25" fmla="*/ 374 h 403"/>
                <a:gd name="T26" fmla="*/ 344 w 363"/>
                <a:gd name="T27" fmla="*/ 305 h 403"/>
                <a:gd name="T28" fmla="*/ 363 w 363"/>
                <a:gd name="T29" fmla="*/ 305 h 403"/>
                <a:gd name="T30" fmla="*/ 313 w 363"/>
                <a:gd name="T31" fmla="*/ 403 h 403"/>
                <a:gd name="T32" fmla="*/ 0 w 363"/>
                <a:gd name="T3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03">
                  <a:moveTo>
                    <a:pt x="0" y="403"/>
                  </a:moveTo>
                  <a:lnTo>
                    <a:pt x="0" y="403"/>
                  </a:lnTo>
                  <a:lnTo>
                    <a:pt x="0" y="386"/>
                  </a:lnTo>
                  <a:cubicBezTo>
                    <a:pt x="52" y="386"/>
                    <a:pt x="63" y="381"/>
                    <a:pt x="63" y="330"/>
                  </a:cubicBezTo>
                  <a:lnTo>
                    <a:pt x="63" y="74"/>
                  </a:lnTo>
                  <a:cubicBezTo>
                    <a:pt x="63" y="30"/>
                    <a:pt x="58" y="17"/>
                    <a:pt x="0" y="18"/>
                  </a:cubicBezTo>
                  <a:lnTo>
                    <a:pt x="0" y="0"/>
                  </a:lnTo>
                  <a:lnTo>
                    <a:pt x="212" y="0"/>
                  </a:lnTo>
                  <a:lnTo>
                    <a:pt x="212" y="18"/>
                  </a:lnTo>
                  <a:cubicBezTo>
                    <a:pt x="142" y="18"/>
                    <a:pt x="134" y="21"/>
                    <a:pt x="134" y="69"/>
                  </a:cubicBezTo>
                  <a:lnTo>
                    <a:pt x="134" y="342"/>
                  </a:lnTo>
                  <a:cubicBezTo>
                    <a:pt x="134" y="369"/>
                    <a:pt x="140" y="374"/>
                    <a:pt x="169" y="374"/>
                  </a:cubicBezTo>
                  <a:lnTo>
                    <a:pt x="236" y="374"/>
                  </a:lnTo>
                  <a:cubicBezTo>
                    <a:pt x="291" y="374"/>
                    <a:pt x="295" y="371"/>
                    <a:pt x="344" y="305"/>
                  </a:cubicBezTo>
                  <a:lnTo>
                    <a:pt x="363" y="305"/>
                  </a:lnTo>
                  <a:lnTo>
                    <a:pt x="313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C02D00F4-BA6F-49C2-9DD0-20A772BAB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1929474"/>
              <a:ext cx="476250" cy="393700"/>
            </a:xfrm>
            <a:custGeom>
              <a:avLst/>
              <a:gdLst>
                <a:gd name="T0" fmla="*/ 0 w 499"/>
                <a:gd name="T1" fmla="*/ 0 h 413"/>
                <a:gd name="T2" fmla="*/ 0 w 499"/>
                <a:gd name="T3" fmla="*/ 0 h 413"/>
                <a:gd name="T4" fmla="*/ 184 w 499"/>
                <a:gd name="T5" fmla="*/ 0 h 413"/>
                <a:gd name="T6" fmla="*/ 184 w 499"/>
                <a:gd name="T7" fmla="*/ 17 h 413"/>
                <a:gd name="T8" fmla="*/ 127 w 499"/>
                <a:gd name="T9" fmla="*/ 73 h 413"/>
                <a:gd name="T10" fmla="*/ 127 w 499"/>
                <a:gd name="T11" fmla="*/ 247 h 413"/>
                <a:gd name="T12" fmla="*/ 266 w 499"/>
                <a:gd name="T13" fmla="*/ 373 h 413"/>
                <a:gd name="T14" fmla="*/ 405 w 499"/>
                <a:gd name="T15" fmla="*/ 246 h 413"/>
                <a:gd name="T16" fmla="*/ 405 w 499"/>
                <a:gd name="T17" fmla="*/ 73 h 413"/>
                <a:gd name="T18" fmla="*/ 343 w 499"/>
                <a:gd name="T19" fmla="*/ 17 h 413"/>
                <a:gd name="T20" fmla="*/ 343 w 499"/>
                <a:gd name="T21" fmla="*/ 0 h 413"/>
                <a:gd name="T22" fmla="*/ 499 w 499"/>
                <a:gd name="T23" fmla="*/ 0 h 413"/>
                <a:gd name="T24" fmla="*/ 499 w 499"/>
                <a:gd name="T25" fmla="*/ 17 h 413"/>
                <a:gd name="T26" fmla="*/ 441 w 499"/>
                <a:gd name="T27" fmla="*/ 73 h 413"/>
                <a:gd name="T28" fmla="*/ 441 w 499"/>
                <a:gd name="T29" fmla="*/ 253 h 413"/>
                <a:gd name="T30" fmla="*/ 244 w 499"/>
                <a:gd name="T31" fmla="*/ 413 h 413"/>
                <a:gd name="T32" fmla="*/ 55 w 499"/>
                <a:gd name="T33" fmla="*/ 249 h 413"/>
                <a:gd name="T34" fmla="*/ 55 w 499"/>
                <a:gd name="T35" fmla="*/ 67 h 413"/>
                <a:gd name="T36" fmla="*/ 0 w 499"/>
                <a:gd name="T37" fmla="*/ 17 h 413"/>
                <a:gd name="T38" fmla="*/ 0 w 499"/>
                <a:gd name="T3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413">
                  <a:moveTo>
                    <a:pt x="0" y="0"/>
                  </a:moveTo>
                  <a:lnTo>
                    <a:pt x="0" y="0"/>
                  </a:lnTo>
                  <a:lnTo>
                    <a:pt x="184" y="0"/>
                  </a:lnTo>
                  <a:lnTo>
                    <a:pt x="184" y="17"/>
                  </a:lnTo>
                  <a:cubicBezTo>
                    <a:pt x="136" y="17"/>
                    <a:pt x="127" y="28"/>
                    <a:pt x="127" y="73"/>
                  </a:cubicBezTo>
                  <a:lnTo>
                    <a:pt x="127" y="247"/>
                  </a:lnTo>
                  <a:cubicBezTo>
                    <a:pt x="127" y="333"/>
                    <a:pt x="185" y="373"/>
                    <a:pt x="266" y="373"/>
                  </a:cubicBezTo>
                  <a:cubicBezTo>
                    <a:pt x="338" y="373"/>
                    <a:pt x="405" y="342"/>
                    <a:pt x="405" y="246"/>
                  </a:cubicBezTo>
                  <a:lnTo>
                    <a:pt x="405" y="73"/>
                  </a:lnTo>
                  <a:cubicBezTo>
                    <a:pt x="405" y="23"/>
                    <a:pt x="395" y="17"/>
                    <a:pt x="343" y="17"/>
                  </a:cubicBezTo>
                  <a:lnTo>
                    <a:pt x="343" y="0"/>
                  </a:lnTo>
                  <a:lnTo>
                    <a:pt x="499" y="0"/>
                  </a:lnTo>
                  <a:lnTo>
                    <a:pt x="499" y="17"/>
                  </a:lnTo>
                  <a:cubicBezTo>
                    <a:pt x="450" y="17"/>
                    <a:pt x="441" y="28"/>
                    <a:pt x="441" y="73"/>
                  </a:cubicBezTo>
                  <a:lnTo>
                    <a:pt x="441" y="253"/>
                  </a:lnTo>
                  <a:cubicBezTo>
                    <a:pt x="441" y="355"/>
                    <a:pt x="362" y="413"/>
                    <a:pt x="244" y="413"/>
                  </a:cubicBezTo>
                  <a:cubicBezTo>
                    <a:pt x="121" y="413"/>
                    <a:pt x="55" y="354"/>
                    <a:pt x="55" y="249"/>
                  </a:cubicBezTo>
                  <a:lnTo>
                    <a:pt x="55" y="67"/>
                  </a:lnTo>
                  <a:cubicBezTo>
                    <a:pt x="55" y="27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F3BE83F1-FBFA-47C9-BF25-D2A1810F0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6112" y="1929474"/>
              <a:ext cx="474663" cy="388938"/>
            </a:xfrm>
            <a:custGeom>
              <a:avLst/>
              <a:gdLst>
                <a:gd name="T0" fmla="*/ 90 w 498"/>
                <a:gd name="T1" fmla="*/ 73 h 407"/>
                <a:gd name="T2" fmla="*/ 90 w 498"/>
                <a:gd name="T3" fmla="*/ 73 h 407"/>
                <a:gd name="T4" fmla="*/ 90 w 498"/>
                <a:gd name="T5" fmla="*/ 322 h 407"/>
                <a:gd name="T6" fmla="*/ 154 w 498"/>
                <a:gd name="T7" fmla="*/ 385 h 407"/>
                <a:gd name="T8" fmla="*/ 154 w 498"/>
                <a:gd name="T9" fmla="*/ 403 h 407"/>
                <a:gd name="T10" fmla="*/ 0 w 498"/>
                <a:gd name="T11" fmla="*/ 403 h 407"/>
                <a:gd name="T12" fmla="*/ 0 w 498"/>
                <a:gd name="T13" fmla="*/ 385 h 407"/>
                <a:gd name="T14" fmla="*/ 54 w 498"/>
                <a:gd name="T15" fmla="*/ 330 h 407"/>
                <a:gd name="T16" fmla="*/ 54 w 498"/>
                <a:gd name="T17" fmla="*/ 38 h 407"/>
                <a:gd name="T18" fmla="*/ 0 w 498"/>
                <a:gd name="T19" fmla="*/ 18 h 407"/>
                <a:gd name="T20" fmla="*/ 0 w 498"/>
                <a:gd name="T21" fmla="*/ 0 h 407"/>
                <a:gd name="T22" fmla="*/ 117 w 498"/>
                <a:gd name="T23" fmla="*/ 0 h 407"/>
                <a:gd name="T24" fmla="*/ 406 w 498"/>
                <a:gd name="T25" fmla="*/ 305 h 407"/>
                <a:gd name="T26" fmla="*/ 406 w 498"/>
                <a:gd name="T27" fmla="*/ 73 h 407"/>
                <a:gd name="T28" fmla="*/ 341 w 498"/>
                <a:gd name="T29" fmla="*/ 18 h 407"/>
                <a:gd name="T30" fmla="*/ 341 w 498"/>
                <a:gd name="T31" fmla="*/ 0 h 407"/>
                <a:gd name="T32" fmla="*/ 498 w 498"/>
                <a:gd name="T33" fmla="*/ 0 h 407"/>
                <a:gd name="T34" fmla="*/ 498 w 498"/>
                <a:gd name="T35" fmla="*/ 18 h 407"/>
                <a:gd name="T36" fmla="*/ 441 w 498"/>
                <a:gd name="T37" fmla="*/ 74 h 407"/>
                <a:gd name="T38" fmla="*/ 441 w 498"/>
                <a:gd name="T39" fmla="*/ 407 h 407"/>
                <a:gd name="T40" fmla="*/ 406 w 498"/>
                <a:gd name="T41" fmla="*/ 407 h 407"/>
                <a:gd name="T42" fmla="*/ 90 w 498"/>
                <a:gd name="T43" fmla="*/ 7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8" h="407">
                  <a:moveTo>
                    <a:pt x="90" y="73"/>
                  </a:moveTo>
                  <a:lnTo>
                    <a:pt x="90" y="73"/>
                  </a:lnTo>
                  <a:lnTo>
                    <a:pt x="90" y="322"/>
                  </a:lnTo>
                  <a:cubicBezTo>
                    <a:pt x="90" y="372"/>
                    <a:pt x="96" y="388"/>
                    <a:pt x="154" y="385"/>
                  </a:cubicBezTo>
                  <a:lnTo>
                    <a:pt x="154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46" y="387"/>
                    <a:pt x="54" y="372"/>
                    <a:pt x="54" y="330"/>
                  </a:cubicBezTo>
                  <a:lnTo>
                    <a:pt x="54" y="38"/>
                  </a:lnTo>
                  <a:cubicBezTo>
                    <a:pt x="39" y="25"/>
                    <a:pt x="24" y="19"/>
                    <a:pt x="0" y="18"/>
                  </a:cubicBezTo>
                  <a:lnTo>
                    <a:pt x="0" y="0"/>
                  </a:lnTo>
                  <a:lnTo>
                    <a:pt x="117" y="0"/>
                  </a:lnTo>
                  <a:lnTo>
                    <a:pt x="406" y="305"/>
                  </a:lnTo>
                  <a:lnTo>
                    <a:pt x="406" y="73"/>
                  </a:lnTo>
                  <a:cubicBezTo>
                    <a:pt x="406" y="25"/>
                    <a:pt x="398" y="17"/>
                    <a:pt x="341" y="18"/>
                  </a:cubicBezTo>
                  <a:lnTo>
                    <a:pt x="341" y="0"/>
                  </a:lnTo>
                  <a:lnTo>
                    <a:pt x="498" y="0"/>
                  </a:lnTo>
                  <a:lnTo>
                    <a:pt x="498" y="18"/>
                  </a:lnTo>
                  <a:cubicBezTo>
                    <a:pt x="455" y="18"/>
                    <a:pt x="441" y="25"/>
                    <a:pt x="441" y="74"/>
                  </a:cubicBezTo>
                  <a:lnTo>
                    <a:pt x="441" y="407"/>
                  </a:lnTo>
                  <a:lnTo>
                    <a:pt x="406" y="407"/>
                  </a:lnTo>
                  <a:lnTo>
                    <a:pt x="90" y="7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BA16F689-6C09-4F76-8AF0-BBF46FB3C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1929474"/>
              <a:ext cx="173038" cy="384175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7 h 403"/>
                <a:gd name="T8" fmla="*/ 125 w 181"/>
                <a:gd name="T9" fmla="*/ 73 h 403"/>
                <a:gd name="T10" fmla="*/ 125 w 181"/>
                <a:gd name="T11" fmla="*/ 325 h 403"/>
                <a:gd name="T12" fmla="*/ 181 w 181"/>
                <a:gd name="T13" fmla="*/ 385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5 h 403"/>
                <a:gd name="T20" fmla="*/ 53 w 181"/>
                <a:gd name="T21" fmla="*/ 330 h 403"/>
                <a:gd name="T22" fmla="*/ 53 w 181"/>
                <a:gd name="T23" fmla="*/ 66 h 403"/>
                <a:gd name="T24" fmla="*/ 0 w 181"/>
                <a:gd name="T25" fmla="*/ 17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7"/>
                  </a:lnTo>
                  <a:cubicBezTo>
                    <a:pt x="138" y="17"/>
                    <a:pt x="125" y="27"/>
                    <a:pt x="125" y="73"/>
                  </a:cubicBezTo>
                  <a:lnTo>
                    <a:pt x="125" y="325"/>
                  </a:lnTo>
                  <a:cubicBezTo>
                    <a:pt x="125" y="374"/>
                    <a:pt x="134" y="387"/>
                    <a:pt x="181" y="385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51" y="387"/>
                    <a:pt x="53" y="366"/>
                    <a:pt x="53" y="330"/>
                  </a:cubicBezTo>
                  <a:lnTo>
                    <a:pt x="53" y="66"/>
                  </a:lnTo>
                  <a:cubicBezTo>
                    <a:pt x="53" y="31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CD7AE5DC-D985-44A9-98B7-1C236FD7D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5" y="1929474"/>
              <a:ext cx="434975" cy="393700"/>
            </a:xfrm>
            <a:custGeom>
              <a:avLst/>
              <a:gdLst>
                <a:gd name="T0" fmla="*/ 67 w 455"/>
                <a:gd name="T1" fmla="*/ 67 h 413"/>
                <a:gd name="T2" fmla="*/ 67 w 455"/>
                <a:gd name="T3" fmla="*/ 67 h 413"/>
                <a:gd name="T4" fmla="*/ 0 w 455"/>
                <a:gd name="T5" fmla="*/ 18 h 413"/>
                <a:gd name="T6" fmla="*/ 0 w 455"/>
                <a:gd name="T7" fmla="*/ 0 h 413"/>
                <a:gd name="T8" fmla="*/ 199 w 455"/>
                <a:gd name="T9" fmla="*/ 0 h 413"/>
                <a:gd name="T10" fmla="*/ 199 w 455"/>
                <a:gd name="T11" fmla="*/ 18 h 413"/>
                <a:gd name="T12" fmla="*/ 137 w 455"/>
                <a:gd name="T13" fmla="*/ 45 h 413"/>
                <a:gd name="T14" fmla="*/ 148 w 455"/>
                <a:gd name="T15" fmla="*/ 84 h 413"/>
                <a:gd name="T16" fmla="*/ 245 w 455"/>
                <a:gd name="T17" fmla="*/ 324 h 413"/>
                <a:gd name="T18" fmla="*/ 341 w 455"/>
                <a:gd name="T19" fmla="*/ 95 h 413"/>
                <a:gd name="T20" fmla="*/ 356 w 455"/>
                <a:gd name="T21" fmla="*/ 45 h 413"/>
                <a:gd name="T22" fmla="*/ 297 w 455"/>
                <a:gd name="T23" fmla="*/ 18 h 413"/>
                <a:gd name="T24" fmla="*/ 297 w 455"/>
                <a:gd name="T25" fmla="*/ 0 h 413"/>
                <a:gd name="T26" fmla="*/ 455 w 455"/>
                <a:gd name="T27" fmla="*/ 0 h 413"/>
                <a:gd name="T28" fmla="*/ 455 w 455"/>
                <a:gd name="T29" fmla="*/ 18 h 413"/>
                <a:gd name="T30" fmla="*/ 379 w 455"/>
                <a:gd name="T31" fmla="*/ 91 h 413"/>
                <a:gd name="T32" fmla="*/ 245 w 455"/>
                <a:gd name="T33" fmla="*/ 413 h 413"/>
                <a:gd name="T34" fmla="*/ 206 w 455"/>
                <a:gd name="T35" fmla="*/ 413 h 413"/>
                <a:gd name="T36" fmla="*/ 67 w 455"/>
                <a:gd name="T37" fmla="*/ 6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5" h="413">
                  <a:moveTo>
                    <a:pt x="67" y="67"/>
                  </a:moveTo>
                  <a:lnTo>
                    <a:pt x="67" y="67"/>
                  </a:lnTo>
                  <a:cubicBezTo>
                    <a:pt x="49" y="23"/>
                    <a:pt x="42" y="18"/>
                    <a:pt x="0" y="18"/>
                  </a:cubicBezTo>
                  <a:lnTo>
                    <a:pt x="0" y="0"/>
                  </a:lnTo>
                  <a:lnTo>
                    <a:pt x="199" y="0"/>
                  </a:lnTo>
                  <a:lnTo>
                    <a:pt x="199" y="18"/>
                  </a:lnTo>
                  <a:cubicBezTo>
                    <a:pt x="146" y="18"/>
                    <a:pt x="137" y="32"/>
                    <a:pt x="137" y="45"/>
                  </a:cubicBezTo>
                  <a:cubicBezTo>
                    <a:pt x="137" y="54"/>
                    <a:pt x="141" y="67"/>
                    <a:pt x="148" y="84"/>
                  </a:cubicBezTo>
                  <a:lnTo>
                    <a:pt x="245" y="324"/>
                  </a:lnTo>
                  <a:lnTo>
                    <a:pt x="341" y="95"/>
                  </a:lnTo>
                  <a:cubicBezTo>
                    <a:pt x="352" y="67"/>
                    <a:pt x="356" y="55"/>
                    <a:pt x="356" y="45"/>
                  </a:cubicBezTo>
                  <a:cubicBezTo>
                    <a:pt x="356" y="24"/>
                    <a:pt x="339" y="18"/>
                    <a:pt x="297" y="18"/>
                  </a:cubicBezTo>
                  <a:lnTo>
                    <a:pt x="297" y="0"/>
                  </a:lnTo>
                  <a:lnTo>
                    <a:pt x="455" y="0"/>
                  </a:lnTo>
                  <a:lnTo>
                    <a:pt x="455" y="18"/>
                  </a:lnTo>
                  <a:cubicBezTo>
                    <a:pt x="409" y="18"/>
                    <a:pt x="400" y="42"/>
                    <a:pt x="379" y="91"/>
                  </a:cubicBezTo>
                  <a:lnTo>
                    <a:pt x="245" y="413"/>
                  </a:lnTo>
                  <a:lnTo>
                    <a:pt x="206" y="413"/>
                  </a:lnTo>
                  <a:lnTo>
                    <a:pt x="67" y="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F5750026-E5CB-4DC2-B145-3DFB0E80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75" y="1929474"/>
              <a:ext cx="344488" cy="384175"/>
            </a:xfrm>
            <a:custGeom>
              <a:avLst/>
              <a:gdLst>
                <a:gd name="T0" fmla="*/ 0 w 361"/>
                <a:gd name="T1" fmla="*/ 403 h 403"/>
                <a:gd name="T2" fmla="*/ 0 w 361"/>
                <a:gd name="T3" fmla="*/ 403 h 403"/>
                <a:gd name="T4" fmla="*/ 0 w 361"/>
                <a:gd name="T5" fmla="*/ 385 h 403"/>
                <a:gd name="T6" fmla="*/ 66 w 361"/>
                <a:gd name="T7" fmla="*/ 341 h 403"/>
                <a:gd name="T8" fmla="*/ 66 w 361"/>
                <a:gd name="T9" fmla="*/ 62 h 403"/>
                <a:gd name="T10" fmla="*/ 0 w 361"/>
                <a:gd name="T11" fmla="*/ 17 h 403"/>
                <a:gd name="T12" fmla="*/ 0 w 361"/>
                <a:gd name="T13" fmla="*/ 0 h 403"/>
                <a:gd name="T14" fmla="*/ 331 w 361"/>
                <a:gd name="T15" fmla="*/ 0 h 403"/>
                <a:gd name="T16" fmla="*/ 337 w 361"/>
                <a:gd name="T17" fmla="*/ 97 h 403"/>
                <a:gd name="T18" fmla="*/ 320 w 361"/>
                <a:gd name="T19" fmla="*/ 97 h 403"/>
                <a:gd name="T20" fmla="*/ 316 w 361"/>
                <a:gd name="T21" fmla="*/ 84 h 403"/>
                <a:gd name="T22" fmla="*/ 252 w 361"/>
                <a:gd name="T23" fmla="*/ 29 h 403"/>
                <a:gd name="T24" fmla="*/ 138 w 361"/>
                <a:gd name="T25" fmla="*/ 29 h 403"/>
                <a:gd name="T26" fmla="*/ 138 w 361"/>
                <a:gd name="T27" fmla="*/ 180 h 403"/>
                <a:gd name="T28" fmla="*/ 238 w 361"/>
                <a:gd name="T29" fmla="*/ 180 h 403"/>
                <a:gd name="T30" fmla="*/ 287 w 361"/>
                <a:gd name="T31" fmla="*/ 131 h 403"/>
                <a:gd name="T32" fmla="*/ 304 w 361"/>
                <a:gd name="T33" fmla="*/ 131 h 403"/>
                <a:gd name="T34" fmla="*/ 304 w 361"/>
                <a:gd name="T35" fmla="*/ 261 h 403"/>
                <a:gd name="T36" fmla="*/ 287 w 361"/>
                <a:gd name="T37" fmla="*/ 261 h 403"/>
                <a:gd name="T38" fmla="*/ 238 w 361"/>
                <a:gd name="T39" fmla="*/ 209 h 403"/>
                <a:gd name="T40" fmla="*/ 138 w 361"/>
                <a:gd name="T41" fmla="*/ 209 h 403"/>
                <a:gd name="T42" fmla="*/ 138 w 361"/>
                <a:gd name="T43" fmla="*/ 327 h 403"/>
                <a:gd name="T44" fmla="*/ 176 w 361"/>
                <a:gd name="T45" fmla="*/ 374 h 403"/>
                <a:gd name="T46" fmla="*/ 248 w 361"/>
                <a:gd name="T47" fmla="*/ 374 h 403"/>
                <a:gd name="T48" fmla="*/ 343 w 361"/>
                <a:gd name="T49" fmla="*/ 301 h 403"/>
                <a:gd name="T50" fmla="*/ 361 w 361"/>
                <a:gd name="T51" fmla="*/ 301 h 403"/>
                <a:gd name="T52" fmla="*/ 351 w 361"/>
                <a:gd name="T53" fmla="*/ 403 h 403"/>
                <a:gd name="T54" fmla="*/ 0 w 361"/>
                <a:gd name="T5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403">
                  <a:moveTo>
                    <a:pt x="0" y="403"/>
                  </a:moveTo>
                  <a:lnTo>
                    <a:pt x="0" y="403"/>
                  </a:lnTo>
                  <a:lnTo>
                    <a:pt x="0" y="385"/>
                  </a:lnTo>
                  <a:cubicBezTo>
                    <a:pt x="53" y="385"/>
                    <a:pt x="66" y="377"/>
                    <a:pt x="66" y="341"/>
                  </a:cubicBezTo>
                  <a:lnTo>
                    <a:pt x="66" y="62"/>
                  </a:lnTo>
                  <a:cubicBezTo>
                    <a:pt x="66" y="19"/>
                    <a:pt x="44" y="17"/>
                    <a:pt x="0" y="17"/>
                  </a:cubicBezTo>
                  <a:lnTo>
                    <a:pt x="0" y="0"/>
                  </a:lnTo>
                  <a:lnTo>
                    <a:pt x="331" y="0"/>
                  </a:lnTo>
                  <a:lnTo>
                    <a:pt x="337" y="97"/>
                  </a:lnTo>
                  <a:lnTo>
                    <a:pt x="320" y="97"/>
                  </a:lnTo>
                  <a:lnTo>
                    <a:pt x="316" y="84"/>
                  </a:lnTo>
                  <a:cubicBezTo>
                    <a:pt x="303" y="31"/>
                    <a:pt x="293" y="29"/>
                    <a:pt x="252" y="29"/>
                  </a:cubicBezTo>
                  <a:lnTo>
                    <a:pt x="138" y="29"/>
                  </a:lnTo>
                  <a:lnTo>
                    <a:pt x="138" y="180"/>
                  </a:lnTo>
                  <a:lnTo>
                    <a:pt x="238" y="180"/>
                  </a:lnTo>
                  <a:cubicBezTo>
                    <a:pt x="275" y="180"/>
                    <a:pt x="283" y="176"/>
                    <a:pt x="287" y="131"/>
                  </a:cubicBezTo>
                  <a:lnTo>
                    <a:pt x="304" y="131"/>
                  </a:lnTo>
                  <a:lnTo>
                    <a:pt x="304" y="261"/>
                  </a:lnTo>
                  <a:lnTo>
                    <a:pt x="287" y="261"/>
                  </a:lnTo>
                  <a:cubicBezTo>
                    <a:pt x="282" y="215"/>
                    <a:pt x="274" y="209"/>
                    <a:pt x="238" y="209"/>
                  </a:cubicBezTo>
                  <a:lnTo>
                    <a:pt x="138" y="209"/>
                  </a:lnTo>
                  <a:lnTo>
                    <a:pt x="138" y="327"/>
                  </a:lnTo>
                  <a:cubicBezTo>
                    <a:pt x="138" y="367"/>
                    <a:pt x="143" y="374"/>
                    <a:pt x="176" y="374"/>
                  </a:cubicBezTo>
                  <a:lnTo>
                    <a:pt x="248" y="374"/>
                  </a:lnTo>
                  <a:cubicBezTo>
                    <a:pt x="313" y="374"/>
                    <a:pt x="326" y="365"/>
                    <a:pt x="343" y="301"/>
                  </a:cubicBezTo>
                  <a:lnTo>
                    <a:pt x="361" y="301"/>
                  </a:lnTo>
                  <a:lnTo>
                    <a:pt x="351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7FA899F8-71F9-4151-A9EB-3A45088A5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0650" y="1923124"/>
              <a:ext cx="487363" cy="400050"/>
            </a:xfrm>
            <a:custGeom>
              <a:avLst/>
              <a:gdLst>
                <a:gd name="T0" fmla="*/ 132 w 511"/>
                <a:gd name="T1" fmla="*/ 327 h 419"/>
                <a:gd name="T2" fmla="*/ 132 w 511"/>
                <a:gd name="T3" fmla="*/ 327 h 419"/>
                <a:gd name="T4" fmla="*/ 198 w 511"/>
                <a:gd name="T5" fmla="*/ 391 h 419"/>
                <a:gd name="T6" fmla="*/ 198 w 511"/>
                <a:gd name="T7" fmla="*/ 409 h 419"/>
                <a:gd name="T8" fmla="*/ 0 w 511"/>
                <a:gd name="T9" fmla="*/ 409 h 419"/>
                <a:gd name="T10" fmla="*/ 0 w 511"/>
                <a:gd name="T11" fmla="*/ 391 h 419"/>
                <a:gd name="T12" fmla="*/ 60 w 511"/>
                <a:gd name="T13" fmla="*/ 336 h 419"/>
                <a:gd name="T14" fmla="*/ 60 w 511"/>
                <a:gd name="T15" fmla="*/ 76 h 419"/>
                <a:gd name="T16" fmla="*/ 0 w 511"/>
                <a:gd name="T17" fmla="*/ 23 h 419"/>
                <a:gd name="T18" fmla="*/ 0 w 511"/>
                <a:gd name="T19" fmla="*/ 6 h 419"/>
                <a:gd name="T20" fmla="*/ 93 w 511"/>
                <a:gd name="T21" fmla="*/ 2 h 419"/>
                <a:gd name="T22" fmla="*/ 172 w 511"/>
                <a:gd name="T23" fmla="*/ 0 h 419"/>
                <a:gd name="T24" fmla="*/ 347 w 511"/>
                <a:gd name="T25" fmla="*/ 116 h 419"/>
                <a:gd name="T26" fmla="*/ 265 w 511"/>
                <a:gd name="T27" fmla="*/ 222 h 419"/>
                <a:gd name="T28" fmla="*/ 314 w 511"/>
                <a:gd name="T29" fmla="*/ 266 h 419"/>
                <a:gd name="T30" fmla="*/ 356 w 511"/>
                <a:gd name="T31" fmla="*/ 308 h 419"/>
                <a:gd name="T32" fmla="*/ 511 w 511"/>
                <a:gd name="T33" fmla="*/ 398 h 419"/>
                <a:gd name="T34" fmla="*/ 511 w 511"/>
                <a:gd name="T35" fmla="*/ 416 h 419"/>
                <a:gd name="T36" fmla="*/ 294 w 511"/>
                <a:gd name="T37" fmla="*/ 338 h 419"/>
                <a:gd name="T38" fmla="*/ 260 w 511"/>
                <a:gd name="T39" fmla="*/ 304 h 419"/>
                <a:gd name="T40" fmla="*/ 190 w 511"/>
                <a:gd name="T41" fmla="*/ 242 h 419"/>
                <a:gd name="T42" fmla="*/ 132 w 511"/>
                <a:gd name="T43" fmla="*/ 242 h 419"/>
                <a:gd name="T44" fmla="*/ 132 w 511"/>
                <a:gd name="T45" fmla="*/ 327 h 419"/>
                <a:gd name="T46" fmla="*/ 132 w 511"/>
                <a:gd name="T47" fmla="*/ 327 h 419"/>
                <a:gd name="T48" fmla="*/ 132 w 511"/>
                <a:gd name="T49" fmla="*/ 224 h 419"/>
                <a:gd name="T50" fmla="*/ 132 w 511"/>
                <a:gd name="T51" fmla="*/ 224 h 419"/>
                <a:gd name="T52" fmla="*/ 153 w 511"/>
                <a:gd name="T53" fmla="*/ 226 h 419"/>
                <a:gd name="T54" fmla="*/ 269 w 511"/>
                <a:gd name="T55" fmla="*/ 123 h 419"/>
                <a:gd name="T56" fmla="*/ 163 w 511"/>
                <a:gd name="T57" fmla="*/ 18 h 419"/>
                <a:gd name="T58" fmla="*/ 132 w 511"/>
                <a:gd name="T59" fmla="*/ 21 h 419"/>
                <a:gd name="T60" fmla="*/ 132 w 511"/>
                <a:gd name="T61" fmla="*/ 2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419">
                  <a:moveTo>
                    <a:pt x="132" y="327"/>
                  </a:moveTo>
                  <a:lnTo>
                    <a:pt x="132" y="327"/>
                  </a:lnTo>
                  <a:cubicBezTo>
                    <a:pt x="132" y="383"/>
                    <a:pt x="139" y="393"/>
                    <a:pt x="198" y="391"/>
                  </a:cubicBezTo>
                  <a:lnTo>
                    <a:pt x="198" y="409"/>
                  </a:lnTo>
                  <a:lnTo>
                    <a:pt x="0" y="409"/>
                  </a:lnTo>
                  <a:lnTo>
                    <a:pt x="0" y="391"/>
                  </a:lnTo>
                  <a:cubicBezTo>
                    <a:pt x="54" y="393"/>
                    <a:pt x="60" y="378"/>
                    <a:pt x="60" y="336"/>
                  </a:cubicBezTo>
                  <a:lnTo>
                    <a:pt x="60" y="76"/>
                  </a:lnTo>
                  <a:cubicBezTo>
                    <a:pt x="60" y="34"/>
                    <a:pt x="53" y="23"/>
                    <a:pt x="0" y="23"/>
                  </a:cubicBezTo>
                  <a:lnTo>
                    <a:pt x="0" y="6"/>
                  </a:lnTo>
                  <a:cubicBezTo>
                    <a:pt x="15" y="6"/>
                    <a:pt x="48" y="3"/>
                    <a:pt x="93" y="2"/>
                  </a:cubicBezTo>
                  <a:cubicBezTo>
                    <a:pt x="127" y="0"/>
                    <a:pt x="159" y="0"/>
                    <a:pt x="172" y="0"/>
                  </a:cubicBezTo>
                  <a:cubicBezTo>
                    <a:pt x="302" y="0"/>
                    <a:pt x="347" y="57"/>
                    <a:pt x="347" y="116"/>
                  </a:cubicBezTo>
                  <a:cubicBezTo>
                    <a:pt x="347" y="164"/>
                    <a:pt x="320" y="199"/>
                    <a:pt x="265" y="222"/>
                  </a:cubicBezTo>
                  <a:cubicBezTo>
                    <a:pt x="276" y="229"/>
                    <a:pt x="304" y="256"/>
                    <a:pt x="314" y="266"/>
                  </a:cubicBezTo>
                  <a:lnTo>
                    <a:pt x="356" y="308"/>
                  </a:lnTo>
                  <a:cubicBezTo>
                    <a:pt x="414" y="366"/>
                    <a:pt x="458" y="392"/>
                    <a:pt x="511" y="398"/>
                  </a:cubicBezTo>
                  <a:lnTo>
                    <a:pt x="511" y="416"/>
                  </a:lnTo>
                  <a:cubicBezTo>
                    <a:pt x="384" y="419"/>
                    <a:pt x="352" y="396"/>
                    <a:pt x="294" y="338"/>
                  </a:cubicBezTo>
                  <a:lnTo>
                    <a:pt x="260" y="304"/>
                  </a:lnTo>
                  <a:cubicBezTo>
                    <a:pt x="227" y="271"/>
                    <a:pt x="217" y="262"/>
                    <a:pt x="190" y="242"/>
                  </a:cubicBezTo>
                  <a:cubicBezTo>
                    <a:pt x="171" y="243"/>
                    <a:pt x="149" y="244"/>
                    <a:pt x="132" y="242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4"/>
                  </a:moveTo>
                  <a:lnTo>
                    <a:pt x="132" y="224"/>
                  </a:lnTo>
                  <a:cubicBezTo>
                    <a:pt x="137" y="224"/>
                    <a:pt x="149" y="226"/>
                    <a:pt x="153" y="226"/>
                  </a:cubicBezTo>
                  <a:cubicBezTo>
                    <a:pt x="239" y="222"/>
                    <a:pt x="269" y="189"/>
                    <a:pt x="269" y="123"/>
                  </a:cubicBezTo>
                  <a:cubicBezTo>
                    <a:pt x="269" y="57"/>
                    <a:pt x="234" y="18"/>
                    <a:pt x="163" y="18"/>
                  </a:cubicBezTo>
                  <a:cubicBezTo>
                    <a:pt x="153" y="18"/>
                    <a:pt x="138" y="20"/>
                    <a:pt x="132" y="21"/>
                  </a:cubicBezTo>
                  <a:lnTo>
                    <a:pt x="132" y="2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5DD280AF-44DC-4D75-9B57-614FA9178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0725" y="1919949"/>
              <a:ext cx="263525" cy="403225"/>
            </a:xfrm>
            <a:custGeom>
              <a:avLst/>
              <a:gdLst>
                <a:gd name="T0" fmla="*/ 0 w 275"/>
                <a:gd name="T1" fmla="*/ 307 h 423"/>
                <a:gd name="T2" fmla="*/ 0 w 275"/>
                <a:gd name="T3" fmla="*/ 307 h 423"/>
                <a:gd name="T4" fmla="*/ 19 w 275"/>
                <a:gd name="T5" fmla="*/ 307 h 423"/>
                <a:gd name="T6" fmla="*/ 132 w 275"/>
                <a:gd name="T7" fmla="*/ 400 h 423"/>
                <a:gd name="T8" fmla="*/ 212 w 275"/>
                <a:gd name="T9" fmla="*/ 333 h 423"/>
                <a:gd name="T10" fmla="*/ 8 w 275"/>
                <a:gd name="T11" fmla="*/ 94 h 423"/>
                <a:gd name="T12" fmla="*/ 126 w 275"/>
                <a:gd name="T13" fmla="*/ 0 h 423"/>
                <a:gd name="T14" fmla="*/ 176 w 275"/>
                <a:gd name="T15" fmla="*/ 5 h 423"/>
                <a:gd name="T16" fmla="*/ 210 w 275"/>
                <a:gd name="T17" fmla="*/ 10 h 423"/>
                <a:gd name="T18" fmla="*/ 229 w 275"/>
                <a:gd name="T19" fmla="*/ 2 h 423"/>
                <a:gd name="T20" fmla="*/ 245 w 275"/>
                <a:gd name="T21" fmla="*/ 2 h 423"/>
                <a:gd name="T22" fmla="*/ 259 w 275"/>
                <a:gd name="T23" fmla="*/ 103 h 423"/>
                <a:gd name="T24" fmla="*/ 240 w 275"/>
                <a:gd name="T25" fmla="*/ 103 h 423"/>
                <a:gd name="T26" fmla="*/ 134 w 275"/>
                <a:gd name="T27" fmla="*/ 20 h 423"/>
                <a:gd name="T28" fmla="*/ 71 w 275"/>
                <a:gd name="T29" fmla="*/ 73 h 423"/>
                <a:gd name="T30" fmla="*/ 275 w 275"/>
                <a:gd name="T31" fmla="*/ 311 h 423"/>
                <a:gd name="T32" fmla="*/ 136 w 275"/>
                <a:gd name="T33" fmla="*/ 423 h 423"/>
                <a:gd name="T34" fmla="*/ 49 w 275"/>
                <a:gd name="T35" fmla="*/ 411 h 423"/>
                <a:gd name="T36" fmla="*/ 32 w 275"/>
                <a:gd name="T37" fmla="*/ 419 h 423"/>
                <a:gd name="T38" fmla="*/ 16 w 275"/>
                <a:gd name="T39" fmla="*/ 419 h 423"/>
                <a:gd name="T40" fmla="*/ 0 w 275"/>
                <a:gd name="T41" fmla="*/ 30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3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6" y="366"/>
                    <a:pt x="76" y="400"/>
                    <a:pt x="132" y="400"/>
                  </a:cubicBezTo>
                  <a:cubicBezTo>
                    <a:pt x="179" y="400"/>
                    <a:pt x="212" y="372"/>
                    <a:pt x="212" y="333"/>
                  </a:cubicBezTo>
                  <a:cubicBezTo>
                    <a:pt x="212" y="242"/>
                    <a:pt x="8" y="207"/>
                    <a:pt x="8" y="94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8" y="0"/>
                    <a:pt x="163" y="2"/>
                    <a:pt x="176" y="5"/>
                  </a:cubicBezTo>
                  <a:cubicBezTo>
                    <a:pt x="189" y="7"/>
                    <a:pt x="200" y="10"/>
                    <a:pt x="210" y="10"/>
                  </a:cubicBezTo>
                  <a:cubicBezTo>
                    <a:pt x="219" y="10"/>
                    <a:pt x="223" y="8"/>
                    <a:pt x="229" y="2"/>
                  </a:cubicBezTo>
                  <a:lnTo>
                    <a:pt x="245" y="2"/>
                  </a:lnTo>
                  <a:lnTo>
                    <a:pt x="259" y="103"/>
                  </a:lnTo>
                  <a:lnTo>
                    <a:pt x="240" y="103"/>
                  </a:lnTo>
                  <a:cubicBezTo>
                    <a:pt x="220" y="52"/>
                    <a:pt x="180" y="20"/>
                    <a:pt x="134" y="20"/>
                  </a:cubicBezTo>
                  <a:cubicBezTo>
                    <a:pt x="93" y="20"/>
                    <a:pt x="71" y="45"/>
                    <a:pt x="71" y="73"/>
                  </a:cubicBezTo>
                  <a:cubicBezTo>
                    <a:pt x="71" y="160"/>
                    <a:pt x="275" y="186"/>
                    <a:pt x="275" y="311"/>
                  </a:cubicBezTo>
                  <a:cubicBezTo>
                    <a:pt x="275" y="378"/>
                    <a:pt x="219" y="423"/>
                    <a:pt x="136" y="423"/>
                  </a:cubicBezTo>
                  <a:cubicBezTo>
                    <a:pt x="88" y="423"/>
                    <a:pt x="67" y="411"/>
                    <a:pt x="49" y="411"/>
                  </a:cubicBezTo>
                  <a:cubicBezTo>
                    <a:pt x="42" y="411"/>
                    <a:pt x="36" y="413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D58FE8AA-BAF3-436C-AE88-67CE6EDC1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7287" y="1929474"/>
              <a:ext cx="173038" cy="384175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7 h 403"/>
                <a:gd name="T8" fmla="*/ 125 w 181"/>
                <a:gd name="T9" fmla="*/ 73 h 403"/>
                <a:gd name="T10" fmla="*/ 125 w 181"/>
                <a:gd name="T11" fmla="*/ 325 h 403"/>
                <a:gd name="T12" fmla="*/ 181 w 181"/>
                <a:gd name="T13" fmla="*/ 385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5 h 403"/>
                <a:gd name="T20" fmla="*/ 53 w 181"/>
                <a:gd name="T21" fmla="*/ 330 h 403"/>
                <a:gd name="T22" fmla="*/ 53 w 181"/>
                <a:gd name="T23" fmla="*/ 66 h 403"/>
                <a:gd name="T24" fmla="*/ 0 w 181"/>
                <a:gd name="T25" fmla="*/ 17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7"/>
                  </a:lnTo>
                  <a:cubicBezTo>
                    <a:pt x="137" y="17"/>
                    <a:pt x="125" y="27"/>
                    <a:pt x="125" y="73"/>
                  </a:cubicBezTo>
                  <a:lnTo>
                    <a:pt x="125" y="325"/>
                  </a:lnTo>
                  <a:cubicBezTo>
                    <a:pt x="125" y="374"/>
                    <a:pt x="134" y="387"/>
                    <a:pt x="181" y="385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51" y="387"/>
                    <a:pt x="53" y="366"/>
                    <a:pt x="53" y="330"/>
                  </a:cubicBezTo>
                  <a:lnTo>
                    <a:pt x="53" y="66"/>
                  </a:lnTo>
                  <a:cubicBezTo>
                    <a:pt x="53" y="31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5F75A0D2-0845-4D05-BC34-BD5A45E4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5900" y="1918361"/>
              <a:ext cx="396875" cy="395288"/>
            </a:xfrm>
            <a:custGeom>
              <a:avLst/>
              <a:gdLst>
                <a:gd name="T0" fmla="*/ 11 w 416"/>
                <a:gd name="T1" fmla="*/ 0 h 414"/>
                <a:gd name="T2" fmla="*/ 11 w 416"/>
                <a:gd name="T3" fmla="*/ 0 h 414"/>
                <a:gd name="T4" fmla="*/ 29 w 416"/>
                <a:gd name="T5" fmla="*/ 0 h 414"/>
                <a:gd name="T6" fmla="*/ 39 w 416"/>
                <a:gd name="T7" fmla="*/ 9 h 414"/>
                <a:gd name="T8" fmla="*/ 71 w 416"/>
                <a:gd name="T9" fmla="*/ 11 h 414"/>
                <a:gd name="T10" fmla="*/ 345 w 416"/>
                <a:gd name="T11" fmla="*/ 11 h 414"/>
                <a:gd name="T12" fmla="*/ 387 w 416"/>
                <a:gd name="T13" fmla="*/ 0 h 414"/>
                <a:gd name="T14" fmla="*/ 404 w 416"/>
                <a:gd name="T15" fmla="*/ 0 h 414"/>
                <a:gd name="T16" fmla="*/ 416 w 416"/>
                <a:gd name="T17" fmla="*/ 111 h 414"/>
                <a:gd name="T18" fmla="*/ 397 w 416"/>
                <a:gd name="T19" fmla="*/ 111 h 414"/>
                <a:gd name="T20" fmla="*/ 336 w 416"/>
                <a:gd name="T21" fmla="*/ 40 h 414"/>
                <a:gd name="T22" fmla="*/ 244 w 416"/>
                <a:gd name="T23" fmla="*/ 40 h 414"/>
                <a:gd name="T24" fmla="*/ 244 w 416"/>
                <a:gd name="T25" fmla="*/ 345 h 414"/>
                <a:gd name="T26" fmla="*/ 319 w 416"/>
                <a:gd name="T27" fmla="*/ 396 h 414"/>
                <a:gd name="T28" fmla="*/ 319 w 416"/>
                <a:gd name="T29" fmla="*/ 414 h 414"/>
                <a:gd name="T30" fmla="*/ 97 w 416"/>
                <a:gd name="T31" fmla="*/ 414 h 414"/>
                <a:gd name="T32" fmla="*/ 97 w 416"/>
                <a:gd name="T33" fmla="*/ 396 h 414"/>
                <a:gd name="T34" fmla="*/ 172 w 416"/>
                <a:gd name="T35" fmla="*/ 345 h 414"/>
                <a:gd name="T36" fmla="*/ 172 w 416"/>
                <a:gd name="T37" fmla="*/ 40 h 414"/>
                <a:gd name="T38" fmla="*/ 79 w 416"/>
                <a:gd name="T39" fmla="*/ 40 h 414"/>
                <a:gd name="T40" fmla="*/ 18 w 416"/>
                <a:gd name="T41" fmla="*/ 111 h 414"/>
                <a:gd name="T42" fmla="*/ 0 w 416"/>
                <a:gd name="T43" fmla="*/ 111 h 414"/>
                <a:gd name="T44" fmla="*/ 11 w 416"/>
                <a:gd name="T4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414">
                  <a:moveTo>
                    <a:pt x="11" y="0"/>
                  </a:moveTo>
                  <a:lnTo>
                    <a:pt x="11" y="0"/>
                  </a:lnTo>
                  <a:lnTo>
                    <a:pt x="29" y="0"/>
                  </a:lnTo>
                  <a:cubicBezTo>
                    <a:pt x="31" y="5"/>
                    <a:pt x="33" y="8"/>
                    <a:pt x="39" y="9"/>
                  </a:cubicBezTo>
                  <a:cubicBezTo>
                    <a:pt x="45" y="10"/>
                    <a:pt x="54" y="11"/>
                    <a:pt x="71" y="11"/>
                  </a:cubicBezTo>
                  <a:lnTo>
                    <a:pt x="345" y="11"/>
                  </a:lnTo>
                  <a:cubicBezTo>
                    <a:pt x="378" y="11"/>
                    <a:pt x="383" y="10"/>
                    <a:pt x="387" y="0"/>
                  </a:cubicBezTo>
                  <a:lnTo>
                    <a:pt x="404" y="0"/>
                  </a:lnTo>
                  <a:lnTo>
                    <a:pt x="416" y="111"/>
                  </a:lnTo>
                  <a:lnTo>
                    <a:pt x="397" y="111"/>
                  </a:lnTo>
                  <a:cubicBezTo>
                    <a:pt x="388" y="44"/>
                    <a:pt x="375" y="40"/>
                    <a:pt x="336" y="40"/>
                  </a:cubicBezTo>
                  <a:lnTo>
                    <a:pt x="244" y="40"/>
                  </a:lnTo>
                  <a:lnTo>
                    <a:pt x="244" y="345"/>
                  </a:lnTo>
                  <a:cubicBezTo>
                    <a:pt x="244" y="389"/>
                    <a:pt x="251" y="396"/>
                    <a:pt x="319" y="396"/>
                  </a:cubicBezTo>
                  <a:lnTo>
                    <a:pt x="319" y="414"/>
                  </a:lnTo>
                  <a:lnTo>
                    <a:pt x="97" y="414"/>
                  </a:lnTo>
                  <a:lnTo>
                    <a:pt x="97" y="396"/>
                  </a:lnTo>
                  <a:cubicBezTo>
                    <a:pt x="162" y="396"/>
                    <a:pt x="172" y="388"/>
                    <a:pt x="172" y="345"/>
                  </a:cubicBezTo>
                  <a:lnTo>
                    <a:pt x="172" y="40"/>
                  </a:lnTo>
                  <a:lnTo>
                    <a:pt x="79" y="40"/>
                  </a:lnTo>
                  <a:cubicBezTo>
                    <a:pt x="41" y="40"/>
                    <a:pt x="28" y="44"/>
                    <a:pt x="18" y="111"/>
                  </a:cubicBezTo>
                  <a:lnTo>
                    <a:pt x="0" y="11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9683B29F-FA10-445D-A851-F8D67009A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8187" y="1929474"/>
              <a:ext cx="441325" cy="384175"/>
            </a:xfrm>
            <a:custGeom>
              <a:avLst/>
              <a:gdLst>
                <a:gd name="T0" fmla="*/ 81 w 462"/>
                <a:gd name="T1" fmla="*/ 70 h 403"/>
                <a:gd name="T2" fmla="*/ 81 w 462"/>
                <a:gd name="T3" fmla="*/ 70 h 403"/>
                <a:gd name="T4" fmla="*/ 0 w 462"/>
                <a:gd name="T5" fmla="*/ 18 h 403"/>
                <a:gd name="T6" fmla="*/ 0 w 462"/>
                <a:gd name="T7" fmla="*/ 0 h 403"/>
                <a:gd name="T8" fmla="*/ 195 w 462"/>
                <a:gd name="T9" fmla="*/ 0 h 403"/>
                <a:gd name="T10" fmla="*/ 195 w 462"/>
                <a:gd name="T11" fmla="*/ 18 h 403"/>
                <a:gd name="T12" fmla="*/ 150 w 462"/>
                <a:gd name="T13" fmla="*/ 36 h 403"/>
                <a:gd name="T14" fmla="*/ 172 w 462"/>
                <a:gd name="T15" fmla="*/ 80 h 403"/>
                <a:gd name="T16" fmla="*/ 257 w 462"/>
                <a:gd name="T17" fmla="*/ 201 h 403"/>
                <a:gd name="T18" fmla="*/ 330 w 462"/>
                <a:gd name="T19" fmla="*/ 84 h 403"/>
                <a:gd name="T20" fmla="*/ 352 w 462"/>
                <a:gd name="T21" fmla="*/ 38 h 403"/>
                <a:gd name="T22" fmla="*/ 310 w 462"/>
                <a:gd name="T23" fmla="*/ 18 h 403"/>
                <a:gd name="T24" fmla="*/ 310 w 462"/>
                <a:gd name="T25" fmla="*/ 0 h 403"/>
                <a:gd name="T26" fmla="*/ 462 w 462"/>
                <a:gd name="T27" fmla="*/ 0 h 403"/>
                <a:gd name="T28" fmla="*/ 462 w 462"/>
                <a:gd name="T29" fmla="*/ 18 h 403"/>
                <a:gd name="T30" fmla="*/ 362 w 462"/>
                <a:gd name="T31" fmla="*/ 98 h 403"/>
                <a:gd name="T32" fmla="*/ 275 w 462"/>
                <a:gd name="T33" fmla="*/ 239 h 403"/>
                <a:gd name="T34" fmla="*/ 275 w 462"/>
                <a:gd name="T35" fmla="*/ 329 h 403"/>
                <a:gd name="T36" fmla="*/ 336 w 462"/>
                <a:gd name="T37" fmla="*/ 385 h 403"/>
                <a:gd name="T38" fmla="*/ 336 w 462"/>
                <a:gd name="T39" fmla="*/ 403 h 403"/>
                <a:gd name="T40" fmla="*/ 141 w 462"/>
                <a:gd name="T41" fmla="*/ 403 h 403"/>
                <a:gd name="T42" fmla="*/ 141 w 462"/>
                <a:gd name="T43" fmla="*/ 385 h 403"/>
                <a:gd name="T44" fmla="*/ 203 w 462"/>
                <a:gd name="T45" fmla="*/ 327 h 403"/>
                <a:gd name="T46" fmla="*/ 203 w 462"/>
                <a:gd name="T47" fmla="*/ 245 h 403"/>
                <a:gd name="T48" fmla="*/ 81 w 462"/>
                <a:gd name="T49" fmla="*/ 7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2" h="403">
                  <a:moveTo>
                    <a:pt x="81" y="70"/>
                  </a:moveTo>
                  <a:lnTo>
                    <a:pt x="81" y="70"/>
                  </a:lnTo>
                  <a:cubicBezTo>
                    <a:pt x="49" y="23"/>
                    <a:pt x="40" y="19"/>
                    <a:pt x="0" y="18"/>
                  </a:cubicBezTo>
                  <a:lnTo>
                    <a:pt x="0" y="0"/>
                  </a:lnTo>
                  <a:lnTo>
                    <a:pt x="195" y="0"/>
                  </a:lnTo>
                  <a:lnTo>
                    <a:pt x="195" y="18"/>
                  </a:lnTo>
                  <a:cubicBezTo>
                    <a:pt x="160" y="18"/>
                    <a:pt x="150" y="25"/>
                    <a:pt x="150" y="36"/>
                  </a:cubicBezTo>
                  <a:cubicBezTo>
                    <a:pt x="150" y="45"/>
                    <a:pt x="155" y="56"/>
                    <a:pt x="172" y="80"/>
                  </a:cubicBezTo>
                  <a:lnTo>
                    <a:pt x="257" y="201"/>
                  </a:lnTo>
                  <a:lnTo>
                    <a:pt x="330" y="84"/>
                  </a:lnTo>
                  <a:cubicBezTo>
                    <a:pt x="345" y="60"/>
                    <a:pt x="352" y="47"/>
                    <a:pt x="352" y="38"/>
                  </a:cubicBezTo>
                  <a:cubicBezTo>
                    <a:pt x="352" y="23"/>
                    <a:pt x="339" y="18"/>
                    <a:pt x="310" y="18"/>
                  </a:cubicBezTo>
                  <a:lnTo>
                    <a:pt x="310" y="0"/>
                  </a:lnTo>
                  <a:lnTo>
                    <a:pt x="462" y="0"/>
                  </a:lnTo>
                  <a:lnTo>
                    <a:pt x="462" y="18"/>
                  </a:lnTo>
                  <a:cubicBezTo>
                    <a:pt x="415" y="23"/>
                    <a:pt x="403" y="31"/>
                    <a:pt x="362" y="98"/>
                  </a:cubicBezTo>
                  <a:lnTo>
                    <a:pt x="275" y="239"/>
                  </a:lnTo>
                  <a:lnTo>
                    <a:pt x="275" y="329"/>
                  </a:lnTo>
                  <a:cubicBezTo>
                    <a:pt x="275" y="377"/>
                    <a:pt x="282" y="385"/>
                    <a:pt x="336" y="385"/>
                  </a:cubicBezTo>
                  <a:lnTo>
                    <a:pt x="336" y="403"/>
                  </a:lnTo>
                  <a:lnTo>
                    <a:pt x="141" y="403"/>
                  </a:lnTo>
                  <a:lnTo>
                    <a:pt x="141" y="385"/>
                  </a:lnTo>
                  <a:cubicBezTo>
                    <a:pt x="190" y="385"/>
                    <a:pt x="203" y="381"/>
                    <a:pt x="203" y="327"/>
                  </a:cubicBezTo>
                  <a:lnTo>
                    <a:pt x="203" y="245"/>
                  </a:lnTo>
                  <a:lnTo>
                    <a:pt x="81" y="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091D0F03-B49E-4B07-A41D-28CD5A3D9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2225" y="2666074"/>
              <a:ext cx="325438" cy="388938"/>
            </a:xfrm>
            <a:custGeom>
              <a:avLst/>
              <a:gdLst>
                <a:gd name="T0" fmla="*/ 7 w 341"/>
                <a:gd name="T1" fmla="*/ 390 h 407"/>
                <a:gd name="T2" fmla="*/ 7 w 341"/>
                <a:gd name="T3" fmla="*/ 390 h 407"/>
                <a:gd name="T4" fmla="*/ 62 w 341"/>
                <a:gd name="T5" fmla="*/ 321 h 407"/>
                <a:gd name="T6" fmla="*/ 62 w 341"/>
                <a:gd name="T7" fmla="*/ 91 h 407"/>
                <a:gd name="T8" fmla="*/ 0 w 341"/>
                <a:gd name="T9" fmla="*/ 22 h 407"/>
                <a:gd name="T10" fmla="*/ 0 w 341"/>
                <a:gd name="T11" fmla="*/ 5 h 407"/>
                <a:gd name="T12" fmla="*/ 66 w 341"/>
                <a:gd name="T13" fmla="*/ 3 h 407"/>
                <a:gd name="T14" fmla="*/ 152 w 341"/>
                <a:gd name="T15" fmla="*/ 0 h 407"/>
                <a:gd name="T16" fmla="*/ 341 w 341"/>
                <a:gd name="T17" fmla="*/ 116 h 407"/>
                <a:gd name="T18" fmla="*/ 187 w 341"/>
                <a:gd name="T19" fmla="*/ 244 h 407"/>
                <a:gd name="T20" fmla="*/ 134 w 341"/>
                <a:gd name="T21" fmla="*/ 240 h 407"/>
                <a:gd name="T22" fmla="*/ 134 w 341"/>
                <a:gd name="T23" fmla="*/ 328 h 407"/>
                <a:gd name="T24" fmla="*/ 207 w 341"/>
                <a:gd name="T25" fmla="*/ 390 h 407"/>
                <a:gd name="T26" fmla="*/ 207 w 341"/>
                <a:gd name="T27" fmla="*/ 407 h 407"/>
                <a:gd name="T28" fmla="*/ 7 w 341"/>
                <a:gd name="T29" fmla="*/ 407 h 407"/>
                <a:gd name="T30" fmla="*/ 7 w 341"/>
                <a:gd name="T31" fmla="*/ 390 h 407"/>
                <a:gd name="T32" fmla="*/ 7 w 341"/>
                <a:gd name="T33" fmla="*/ 390 h 407"/>
                <a:gd name="T34" fmla="*/ 134 w 341"/>
                <a:gd name="T35" fmla="*/ 220 h 407"/>
                <a:gd name="T36" fmla="*/ 134 w 341"/>
                <a:gd name="T37" fmla="*/ 220 h 407"/>
                <a:gd name="T38" fmla="*/ 162 w 341"/>
                <a:gd name="T39" fmla="*/ 224 h 407"/>
                <a:gd name="T40" fmla="*/ 263 w 341"/>
                <a:gd name="T41" fmla="*/ 115 h 407"/>
                <a:gd name="T42" fmla="*/ 165 w 341"/>
                <a:gd name="T43" fmla="*/ 18 h 407"/>
                <a:gd name="T44" fmla="*/ 134 w 341"/>
                <a:gd name="T45" fmla="*/ 20 h 407"/>
                <a:gd name="T46" fmla="*/ 134 w 341"/>
                <a:gd name="T47" fmla="*/ 22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1" h="407">
                  <a:moveTo>
                    <a:pt x="7" y="390"/>
                  </a:moveTo>
                  <a:lnTo>
                    <a:pt x="7" y="390"/>
                  </a:lnTo>
                  <a:cubicBezTo>
                    <a:pt x="52" y="388"/>
                    <a:pt x="62" y="379"/>
                    <a:pt x="62" y="321"/>
                  </a:cubicBezTo>
                  <a:lnTo>
                    <a:pt x="62" y="91"/>
                  </a:lnTo>
                  <a:cubicBezTo>
                    <a:pt x="62" y="28"/>
                    <a:pt x="51" y="22"/>
                    <a:pt x="0" y="22"/>
                  </a:cubicBezTo>
                  <a:lnTo>
                    <a:pt x="0" y="5"/>
                  </a:lnTo>
                  <a:cubicBezTo>
                    <a:pt x="18" y="5"/>
                    <a:pt x="51" y="3"/>
                    <a:pt x="66" y="3"/>
                  </a:cubicBezTo>
                  <a:cubicBezTo>
                    <a:pt x="97" y="1"/>
                    <a:pt x="140" y="0"/>
                    <a:pt x="152" y="0"/>
                  </a:cubicBezTo>
                  <a:cubicBezTo>
                    <a:pt x="275" y="0"/>
                    <a:pt x="341" y="27"/>
                    <a:pt x="341" y="116"/>
                  </a:cubicBezTo>
                  <a:cubicBezTo>
                    <a:pt x="341" y="192"/>
                    <a:pt x="278" y="244"/>
                    <a:pt x="187" y="244"/>
                  </a:cubicBezTo>
                  <a:cubicBezTo>
                    <a:pt x="169" y="244"/>
                    <a:pt x="152" y="243"/>
                    <a:pt x="134" y="240"/>
                  </a:cubicBezTo>
                  <a:lnTo>
                    <a:pt x="134" y="328"/>
                  </a:lnTo>
                  <a:cubicBezTo>
                    <a:pt x="134" y="378"/>
                    <a:pt x="147" y="389"/>
                    <a:pt x="207" y="390"/>
                  </a:cubicBezTo>
                  <a:lnTo>
                    <a:pt x="207" y="407"/>
                  </a:lnTo>
                  <a:lnTo>
                    <a:pt x="7" y="407"/>
                  </a:lnTo>
                  <a:lnTo>
                    <a:pt x="7" y="390"/>
                  </a:lnTo>
                  <a:lnTo>
                    <a:pt x="7" y="390"/>
                  </a:lnTo>
                  <a:close/>
                  <a:moveTo>
                    <a:pt x="134" y="220"/>
                  </a:moveTo>
                  <a:lnTo>
                    <a:pt x="134" y="220"/>
                  </a:lnTo>
                  <a:cubicBezTo>
                    <a:pt x="142" y="222"/>
                    <a:pt x="152" y="224"/>
                    <a:pt x="162" y="224"/>
                  </a:cubicBezTo>
                  <a:cubicBezTo>
                    <a:pt x="221" y="224"/>
                    <a:pt x="263" y="178"/>
                    <a:pt x="263" y="115"/>
                  </a:cubicBezTo>
                  <a:cubicBezTo>
                    <a:pt x="263" y="71"/>
                    <a:pt x="243" y="18"/>
                    <a:pt x="165" y="18"/>
                  </a:cubicBezTo>
                  <a:cubicBezTo>
                    <a:pt x="153" y="18"/>
                    <a:pt x="143" y="18"/>
                    <a:pt x="134" y="20"/>
                  </a:cubicBezTo>
                  <a:lnTo>
                    <a:pt x="134" y="2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E8BE5F15-1175-4423-8AD0-EF0AAB0AF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25" y="2666074"/>
              <a:ext cx="487363" cy="400050"/>
            </a:xfrm>
            <a:custGeom>
              <a:avLst/>
              <a:gdLst>
                <a:gd name="T0" fmla="*/ 132 w 511"/>
                <a:gd name="T1" fmla="*/ 327 h 419"/>
                <a:gd name="T2" fmla="*/ 132 w 511"/>
                <a:gd name="T3" fmla="*/ 327 h 419"/>
                <a:gd name="T4" fmla="*/ 198 w 511"/>
                <a:gd name="T5" fmla="*/ 391 h 419"/>
                <a:gd name="T6" fmla="*/ 198 w 511"/>
                <a:gd name="T7" fmla="*/ 408 h 419"/>
                <a:gd name="T8" fmla="*/ 0 w 511"/>
                <a:gd name="T9" fmla="*/ 408 h 419"/>
                <a:gd name="T10" fmla="*/ 0 w 511"/>
                <a:gd name="T11" fmla="*/ 391 h 419"/>
                <a:gd name="T12" fmla="*/ 60 w 511"/>
                <a:gd name="T13" fmla="*/ 335 h 419"/>
                <a:gd name="T14" fmla="*/ 60 w 511"/>
                <a:gd name="T15" fmla="*/ 76 h 419"/>
                <a:gd name="T16" fmla="*/ 0 w 511"/>
                <a:gd name="T17" fmla="*/ 23 h 419"/>
                <a:gd name="T18" fmla="*/ 0 w 511"/>
                <a:gd name="T19" fmla="*/ 6 h 419"/>
                <a:gd name="T20" fmla="*/ 92 w 511"/>
                <a:gd name="T21" fmla="*/ 1 h 419"/>
                <a:gd name="T22" fmla="*/ 171 w 511"/>
                <a:gd name="T23" fmla="*/ 0 h 419"/>
                <a:gd name="T24" fmla="*/ 347 w 511"/>
                <a:gd name="T25" fmla="*/ 116 h 419"/>
                <a:gd name="T26" fmla="*/ 265 w 511"/>
                <a:gd name="T27" fmla="*/ 221 h 419"/>
                <a:gd name="T28" fmla="*/ 313 w 511"/>
                <a:gd name="T29" fmla="*/ 266 h 419"/>
                <a:gd name="T30" fmla="*/ 356 w 511"/>
                <a:gd name="T31" fmla="*/ 308 h 419"/>
                <a:gd name="T32" fmla="*/ 511 w 511"/>
                <a:gd name="T33" fmla="*/ 397 h 419"/>
                <a:gd name="T34" fmla="*/ 511 w 511"/>
                <a:gd name="T35" fmla="*/ 415 h 419"/>
                <a:gd name="T36" fmla="*/ 293 w 511"/>
                <a:gd name="T37" fmla="*/ 338 h 419"/>
                <a:gd name="T38" fmla="*/ 259 w 511"/>
                <a:gd name="T39" fmla="*/ 303 h 419"/>
                <a:gd name="T40" fmla="*/ 189 w 511"/>
                <a:gd name="T41" fmla="*/ 241 h 419"/>
                <a:gd name="T42" fmla="*/ 132 w 511"/>
                <a:gd name="T43" fmla="*/ 241 h 419"/>
                <a:gd name="T44" fmla="*/ 132 w 511"/>
                <a:gd name="T45" fmla="*/ 327 h 419"/>
                <a:gd name="T46" fmla="*/ 132 w 511"/>
                <a:gd name="T47" fmla="*/ 327 h 419"/>
                <a:gd name="T48" fmla="*/ 132 w 511"/>
                <a:gd name="T49" fmla="*/ 223 h 419"/>
                <a:gd name="T50" fmla="*/ 132 w 511"/>
                <a:gd name="T51" fmla="*/ 223 h 419"/>
                <a:gd name="T52" fmla="*/ 152 w 511"/>
                <a:gd name="T53" fmla="*/ 225 h 419"/>
                <a:gd name="T54" fmla="*/ 268 w 511"/>
                <a:gd name="T55" fmla="*/ 122 h 419"/>
                <a:gd name="T56" fmla="*/ 163 w 511"/>
                <a:gd name="T57" fmla="*/ 18 h 419"/>
                <a:gd name="T58" fmla="*/ 132 w 511"/>
                <a:gd name="T59" fmla="*/ 21 h 419"/>
                <a:gd name="T60" fmla="*/ 132 w 511"/>
                <a:gd name="T61" fmla="*/ 2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419">
                  <a:moveTo>
                    <a:pt x="132" y="327"/>
                  </a:moveTo>
                  <a:lnTo>
                    <a:pt x="132" y="327"/>
                  </a:lnTo>
                  <a:cubicBezTo>
                    <a:pt x="132" y="382"/>
                    <a:pt x="139" y="393"/>
                    <a:pt x="198" y="391"/>
                  </a:cubicBezTo>
                  <a:lnTo>
                    <a:pt x="198" y="408"/>
                  </a:lnTo>
                  <a:lnTo>
                    <a:pt x="0" y="408"/>
                  </a:lnTo>
                  <a:lnTo>
                    <a:pt x="0" y="391"/>
                  </a:lnTo>
                  <a:cubicBezTo>
                    <a:pt x="54" y="393"/>
                    <a:pt x="60" y="378"/>
                    <a:pt x="60" y="335"/>
                  </a:cubicBezTo>
                  <a:lnTo>
                    <a:pt x="60" y="76"/>
                  </a:lnTo>
                  <a:cubicBezTo>
                    <a:pt x="60" y="34"/>
                    <a:pt x="53" y="23"/>
                    <a:pt x="0" y="23"/>
                  </a:cubicBezTo>
                  <a:lnTo>
                    <a:pt x="0" y="6"/>
                  </a:lnTo>
                  <a:cubicBezTo>
                    <a:pt x="14" y="6"/>
                    <a:pt x="47" y="3"/>
                    <a:pt x="92" y="1"/>
                  </a:cubicBezTo>
                  <a:cubicBezTo>
                    <a:pt x="126" y="0"/>
                    <a:pt x="158" y="0"/>
                    <a:pt x="171" y="0"/>
                  </a:cubicBezTo>
                  <a:cubicBezTo>
                    <a:pt x="302" y="0"/>
                    <a:pt x="347" y="57"/>
                    <a:pt x="347" y="116"/>
                  </a:cubicBezTo>
                  <a:cubicBezTo>
                    <a:pt x="347" y="164"/>
                    <a:pt x="319" y="199"/>
                    <a:pt x="265" y="221"/>
                  </a:cubicBezTo>
                  <a:cubicBezTo>
                    <a:pt x="275" y="228"/>
                    <a:pt x="303" y="256"/>
                    <a:pt x="313" y="266"/>
                  </a:cubicBezTo>
                  <a:lnTo>
                    <a:pt x="356" y="308"/>
                  </a:lnTo>
                  <a:cubicBezTo>
                    <a:pt x="413" y="366"/>
                    <a:pt x="457" y="392"/>
                    <a:pt x="511" y="397"/>
                  </a:cubicBezTo>
                  <a:lnTo>
                    <a:pt x="511" y="415"/>
                  </a:lnTo>
                  <a:cubicBezTo>
                    <a:pt x="383" y="419"/>
                    <a:pt x="352" y="396"/>
                    <a:pt x="293" y="338"/>
                  </a:cubicBezTo>
                  <a:lnTo>
                    <a:pt x="259" y="303"/>
                  </a:lnTo>
                  <a:cubicBezTo>
                    <a:pt x="226" y="270"/>
                    <a:pt x="216" y="261"/>
                    <a:pt x="189" y="241"/>
                  </a:cubicBezTo>
                  <a:cubicBezTo>
                    <a:pt x="170" y="243"/>
                    <a:pt x="148" y="243"/>
                    <a:pt x="132" y="241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3"/>
                  </a:moveTo>
                  <a:lnTo>
                    <a:pt x="132" y="223"/>
                  </a:lnTo>
                  <a:cubicBezTo>
                    <a:pt x="136" y="224"/>
                    <a:pt x="148" y="225"/>
                    <a:pt x="152" y="225"/>
                  </a:cubicBezTo>
                  <a:cubicBezTo>
                    <a:pt x="238" y="221"/>
                    <a:pt x="268" y="188"/>
                    <a:pt x="268" y="122"/>
                  </a:cubicBezTo>
                  <a:cubicBezTo>
                    <a:pt x="268" y="57"/>
                    <a:pt x="233" y="18"/>
                    <a:pt x="163" y="18"/>
                  </a:cubicBezTo>
                  <a:cubicBezTo>
                    <a:pt x="153" y="18"/>
                    <a:pt x="137" y="19"/>
                    <a:pt x="132" y="21"/>
                  </a:cubicBezTo>
                  <a:lnTo>
                    <a:pt x="132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39550495-7DF7-4DB4-81FA-5C025A569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2670836"/>
              <a:ext cx="344488" cy="384175"/>
            </a:xfrm>
            <a:custGeom>
              <a:avLst/>
              <a:gdLst>
                <a:gd name="T0" fmla="*/ 0 w 361"/>
                <a:gd name="T1" fmla="*/ 402 h 402"/>
                <a:gd name="T2" fmla="*/ 0 w 361"/>
                <a:gd name="T3" fmla="*/ 402 h 402"/>
                <a:gd name="T4" fmla="*/ 0 w 361"/>
                <a:gd name="T5" fmla="*/ 385 h 402"/>
                <a:gd name="T6" fmla="*/ 66 w 361"/>
                <a:gd name="T7" fmla="*/ 340 h 402"/>
                <a:gd name="T8" fmla="*/ 66 w 361"/>
                <a:gd name="T9" fmla="*/ 61 h 402"/>
                <a:gd name="T10" fmla="*/ 0 w 361"/>
                <a:gd name="T11" fmla="*/ 17 h 402"/>
                <a:gd name="T12" fmla="*/ 0 w 361"/>
                <a:gd name="T13" fmla="*/ 0 h 402"/>
                <a:gd name="T14" fmla="*/ 331 w 361"/>
                <a:gd name="T15" fmla="*/ 0 h 402"/>
                <a:gd name="T16" fmla="*/ 337 w 361"/>
                <a:gd name="T17" fmla="*/ 97 h 402"/>
                <a:gd name="T18" fmla="*/ 319 w 361"/>
                <a:gd name="T19" fmla="*/ 97 h 402"/>
                <a:gd name="T20" fmla="*/ 316 w 361"/>
                <a:gd name="T21" fmla="*/ 83 h 402"/>
                <a:gd name="T22" fmla="*/ 251 w 361"/>
                <a:gd name="T23" fmla="*/ 29 h 402"/>
                <a:gd name="T24" fmla="*/ 138 w 361"/>
                <a:gd name="T25" fmla="*/ 29 h 402"/>
                <a:gd name="T26" fmla="*/ 138 w 361"/>
                <a:gd name="T27" fmla="*/ 180 h 402"/>
                <a:gd name="T28" fmla="*/ 238 w 361"/>
                <a:gd name="T29" fmla="*/ 180 h 402"/>
                <a:gd name="T30" fmla="*/ 286 w 361"/>
                <a:gd name="T31" fmla="*/ 130 h 402"/>
                <a:gd name="T32" fmla="*/ 304 w 361"/>
                <a:gd name="T33" fmla="*/ 130 h 402"/>
                <a:gd name="T34" fmla="*/ 304 w 361"/>
                <a:gd name="T35" fmla="*/ 261 h 402"/>
                <a:gd name="T36" fmla="*/ 286 w 361"/>
                <a:gd name="T37" fmla="*/ 261 h 402"/>
                <a:gd name="T38" fmla="*/ 238 w 361"/>
                <a:gd name="T39" fmla="*/ 209 h 402"/>
                <a:gd name="T40" fmla="*/ 138 w 361"/>
                <a:gd name="T41" fmla="*/ 209 h 402"/>
                <a:gd name="T42" fmla="*/ 138 w 361"/>
                <a:gd name="T43" fmla="*/ 327 h 402"/>
                <a:gd name="T44" fmla="*/ 176 w 361"/>
                <a:gd name="T45" fmla="*/ 373 h 402"/>
                <a:gd name="T46" fmla="*/ 248 w 361"/>
                <a:gd name="T47" fmla="*/ 373 h 402"/>
                <a:gd name="T48" fmla="*/ 343 w 361"/>
                <a:gd name="T49" fmla="*/ 301 h 402"/>
                <a:gd name="T50" fmla="*/ 361 w 361"/>
                <a:gd name="T51" fmla="*/ 301 h 402"/>
                <a:gd name="T52" fmla="*/ 351 w 361"/>
                <a:gd name="T53" fmla="*/ 402 h 402"/>
                <a:gd name="T54" fmla="*/ 0 w 361"/>
                <a:gd name="T5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402">
                  <a:moveTo>
                    <a:pt x="0" y="402"/>
                  </a:moveTo>
                  <a:lnTo>
                    <a:pt x="0" y="402"/>
                  </a:lnTo>
                  <a:lnTo>
                    <a:pt x="0" y="385"/>
                  </a:lnTo>
                  <a:cubicBezTo>
                    <a:pt x="53" y="385"/>
                    <a:pt x="66" y="376"/>
                    <a:pt x="66" y="340"/>
                  </a:cubicBezTo>
                  <a:lnTo>
                    <a:pt x="66" y="61"/>
                  </a:lnTo>
                  <a:cubicBezTo>
                    <a:pt x="66" y="18"/>
                    <a:pt x="44" y="17"/>
                    <a:pt x="0" y="17"/>
                  </a:cubicBezTo>
                  <a:lnTo>
                    <a:pt x="0" y="0"/>
                  </a:lnTo>
                  <a:lnTo>
                    <a:pt x="331" y="0"/>
                  </a:lnTo>
                  <a:lnTo>
                    <a:pt x="337" y="97"/>
                  </a:lnTo>
                  <a:lnTo>
                    <a:pt x="319" y="97"/>
                  </a:lnTo>
                  <a:lnTo>
                    <a:pt x="316" y="83"/>
                  </a:lnTo>
                  <a:cubicBezTo>
                    <a:pt x="303" y="30"/>
                    <a:pt x="293" y="29"/>
                    <a:pt x="251" y="29"/>
                  </a:cubicBezTo>
                  <a:lnTo>
                    <a:pt x="138" y="29"/>
                  </a:lnTo>
                  <a:lnTo>
                    <a:pt x="138" y="180"/>
                  </a:lnTo>
                  <a:lnTo>
                    <a:pt x="238" y="180"/>
                  </a:lnTo>
                  <a:cubicBezTo>
                    <a:pt x="275" y="180"/>
                    <a:pt x="283" y="175"/>
                    <a:pt x="286" y="130"/>
                  </a:cubicBezTo>
                  <a:lnTo>
                    <a:pt x="304" y="130"/>
                  </a:lnTo>
                  <a:lnTo>
                    <a:pt x="304" y="261"/>
                  </a:lnTo>
                  <a:lnTo>
                    <a:pt x="286" y="261"/>
                  </a:lnTo>
                  <a:cubicBezTo>
                    <a:pt x="282" y="215"/>
                    <a:pt x="274" y="209"/>
                    <a:pt x="238" y="209"/>
                  </a:cubicBezTo>
                  <a:lnTo>
                    <a:pt x="138" y="209"/>
                  </a:lnTo>
                  <a:lnTo>
                    <a:pt x="138" y="327"/>
                  </a:lnTo>
                  <a:cubicBezTo>
                    <a:pt x="138" y="367"/>
                    <a:pt x="143" y="373"/>
                    <a:pt x="176" y="373"/>
                  </a:cubicBezTo>
                  <a:lnTo>
                    <a:pt x="248" y="373"/>
                  </a:lnTo>
                  <a:cubicBezTo>
                    <a:pt x="313" y="373"/>
                    <a:pt x="326" y="364"/>
                    <a:pt x="343" y="301"/>
                  </a:cubicBezTo>
                  <a:lnTo>
                    <a:pt x="361" y="301"/>
                  </a:lnTo>
                  <a:lnTo>
                    <a:pt x="351" y="402"/>
                  </a:lnTo>
                  <a:lnTo>
                    <a:pt x="0" y="40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1F390BF8-C0CD-4472-88FF-ABE01BDF3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5" y="2661311"/>
              <a:ext cx="261938" cy="404813"/>
            </a:xfrm>
            <a:custGeom>
              <a:avLst/>
              <a:gdLst>
                <a:gd name="T0" fmla="*/ 0 w 275"/>
                <a:gd name="T1" fmla="*/ 307 h 424"/>
                <a:gd name="T2" fmla="*/ 0 w 275"/>
                <a:gd name="T3" fmla="*/ 307 h 424"/>
                <a:gd name="T4" fmla="*/ 19 w 275"/>
                <a:gd name="T5" fmla="*/ 307 h 424"/>
                <a:gd name="T6" fmla="*/ 131 w 275"/>
                <a:gd name="T7" fmla="*/ 400 h 424"/>
                <a:gd name="T8" fmla="*/ 211 w 275"/>
                <a:gd name="T9" fmla="*/ 334 h 424"/>
                <a:gd name="T10" fmla="*/ 8 w 275"/>
                <a:gd name="T11" fmla="*/ 95 h 424"/>
                <a:gd name="T12" fmla="*/ 126 w 275"/>
                <a:gd name="T13" fmla="*/ 0 h 424"/>
                <a:gd name="T14" fmla="*/ 176 w 275"/>
                <a:gd name="T15" fmla="*/ 6 h 424"/>
                <a:gd name="T16" fmla="*/ 210 w 275"/>
                <a:gd name="T17" fmla="*/ 11 h 424"/>
                <a:gd name="T18" fmla="*/ 228 w 275"/>
                <a:gd name="T19" fmla="*/ 3 h 424"/>
                <a:gd name="T20" fmla="*/ 244 w 275"/>
                <a:gd name="T21" fmla="*/ 3 h 424"/>
                <a:gd name="T22" fmla="*/ 259 w 275"/>
                <a:gd name="T23" fmla="*/ 103 h 424"/>
                <a:gd name="T24" fmla="*/ 239 w 275"/>
                <a:gd name="T25" fmla="*/ 103 h 424"/>
                <a:gd name="T26" fmla="*/ 134 w 275"/>
                <a:gd name="T27" fmla="*/ 21 h 424"/>
                <a:gd name="T28" fmla="*/ 70 w 275"/>
                <a:gd name="T29" fmla="*/ 74 h 424"/>
                <a:gd name="T30" fmla="*/ 275 w 275"/>
                <a:gd name="T31" fmla="*/ 312 h 424"/>
                <a:gd name="T32" fmla="*/ 136 w 275"/>
                <a:gd name="T33" fmla="*/ 424 h 424"/>
                <a:gd name="T34" fmla="*/ 49 w 275"/>
                <a:gd name="T35" fmla="*/ 412 h 424"/>
                <a:gd name="T36" fmla="*/ 31 w 275"/>
                <a:gd name="T37" fmla="*/ 419 h 424"/>
                <a:gd name="T38" fmla="*/ 16 w 275"/>
                <a:gd name="T39" fmla="*/ 419 h 424"/>
                <a:gd name="T40" fmla="*/ 0 w 275"/>
                <a:gd name="T41" fmla="*/ 30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4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5" y="367"/>
                    <a:pt x="76" y="400"/>
                    <a:pt x="131" y="400"/>
                  </a:cubicBezTo>
                  <a:cubicBezTo>
                    <a:pt x="178" y="400"/>
                    <a:pt x="211" y="373"/>
                    <a:pt x="211" y="334"/>
                  </a:cubicBezTo>
                  <a:cubicBezTo>
                    <a:pt x="211" y="243"/>
                    <a:pt x="8" y="208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7" y="0"/>
                    <a:pt x="163" y="3"/>
                    <a:pt x="176" y="6"/>
                  </a:cubicBezTo>
                  <a:cubicBezTo>
                    <a:pt x="189" y="8"/>
                    <a:pt x="199" y="11"/>
                    <a:pt x="210" y="11"/>
                  </a:cubicBezTo>
                  <a:cubicBezTo>
                    <a:pt x="219" y="11"/>
                    <a:pt x="223" y="9"/>
                    <a:pt x="228" y="3"/>
                  </a:cubicBezTo>
                  <a:lnTo>
                    <a:pt x="244" y="3"/>
                  </a:lnTo>
                  <a:lnTo>
                    <a:pt x="259" y="103"/>
                  </a:lnTo>
                  <a:lnTo>
                    <a:pt x="239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2" y="21"/>
                    <a:pt x="70" y="46"/>
                    <a:pt x="70" y="74"/>
                  </a:cubicBezTo>
                  <a:cubicBezTo>
                    <a:pt x="70" y="161"/>
                    <a:pt x="275" y="187"/>
                    <a:pt x="275" y="312"/>
                  </a:cubicBezTo>
                  <a:cubicBezTo>
                    <a:pt x="275" y="378"/>
                    <a:pt x="219" y="424"/>
                    <a:pt x="136" y="424"/>
                  </a:cubicBezTo>
                  <a:cubicBezTo>
                    <a:pt x="87" y="424"/>
                    <a:pt x="67" y="412"/>
                    <a:pt x="49" y="412"/>
                  </a:cubicBezTo>
                  <a:cubicBezTo>
                    <a:pt x="41" y="412"/>
                    <a:pt x="36" y="414"/>
                    <a:pt x="31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F5A42A60-B45D-4432-8E7A-67FB59128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661311"/>
              <a:ext cx="261938" cy="404813"/>
            </a:xfrm>
            <a:custGeom>
              <a:avLst/>
              <a:gdLst>
                <a:gd name="T0" fmla="*/ 0 w 275"/>
                <a:gd name="T1" fmla="*/ 307 h 424"/>
                <a:gd name="T2" fmla="*/ 0 w 275"/>
                <a:gd name="T3" fmla="*/ 307 h 424"/>
                <a:gd name="T4" fmla="*/ 20 w 275"/>
                <a:gd name="T5" fmla="*/ 307 h 424"/>
                <a:gd name="T6" fmla="*/ 132 w 275"/>
                <a:gd name="T7" fmla="*/ 400 h 424"/>
                <a:gd name="T8" fmla="*/ 212 w 275"/>
                <a:gd name="T9" fmla="*/ 334 h 424"/>
                <a:gd name="T10" fmla="*/ 8 w 275"/>
                <a:gd name="T11" fmla="*/ 95 h 424"/>
                <a:gd name="T12" fmla="*/ 126 w 275"/>
                <a:gd name="T13" fmla="*/ 0 h 424"/>
                <a:gd name="T14" fmla="*/ 176 w 275"/>
                <a:gd name="T15" fmla="*/ 6 h 424"/>
                <a:gd name="T16" fmla="*/ 211 w 275"/>
                <a:gd name="T17" fmla="*/ 11 h 424"/>
                <a:gd name="T18" fmla="*/ 229 w 275"/>
                <a:gd name="T19" fmla="*/ 3 h 424"/>
                <a:gd name="T20" fmla="*/ 245 w 275"/>
                <a:gd name="T21" fmla="*/ 3 h 424"/>
                <a:gd name="T22" fmla="*/ 259 w 275"/>
                <a:gd name="T23" fmla="*/ 103 h 424"/>
                <a:gd name="T24" fmla="*/ 240 w 275"/>
                <a:gd name="T25" fmla="*/ 103 h 424"/>
                <a:gd name="T26" fmla="*/ 134 w 275"/>
                <a:gd name="T27" fmla="*/ 21 h 424"/>
                <a:gd name="T28" fmla="*/ 71 w 275"/>
                <a:gd name="T29" fmla="*/ 74 h 424"/>
                <a:gd name="T30" fmla="*/ 275 w 275"/>
                <a:gd name="T31" fmla="*/ 312 h 424"/>
                <a:gd name="T32" fmla="*/ 136 w 275"/>
                <a:gd name="T33" fmla="*/ 424 h 424"/>
                <a:gd name="T34" fmla="*/ 49 w 275"/>
                <a:gd name="T35" fmla="*/ 412 h 424"/>
                <a:gd name="T36" fmla="*/ 32 w 275"/>
                <a:gd name="T37" fmla="*/ 419 h 424"/>
                <a:gd name="T38" fmla="*/ 16 w 275"/>
                <a:gd name="T39" fmla="*/ 419 h 424"/>
                <a:gd name="T40" fmla="*/ 0 w 275"/>
                <a:gd name="T41" fmla="*/ 30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4">
                  <a:moveTo>
                    <a:pt x="0" y="307"/>
                  </a:moveTo>
                  <a:lnTo>
                    <a:pt x="0" y="307"/>
                  </a:lnTo>
                  <a:lnTo>
                    <a:pt x="20" y="307"/>
                  </a:lnTo>
                  <a:cubicBezTo>
                    <a:pt x="36" y="367"/>
                    <a:pt x="76" y="400"/>
                    <a:pt x="132" y="400"/>
                  </a:cubicBezTo>
                  <a:cubicBezTo>
                    <a:pt x="179" y="400"/>
                    <a:pt x="212" y="373"/>
                    <a:pt x="212" y="334"/>
                  </a:cubicBezTo>
                  <a:cubicBezTo>
                    <a:pt x="212" y="243"/>
                    <a:pt x="8" y="208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8" y="0"/>
                    <a:pt x="163" y="3"/>
                    <a:pt x="176" y="6"/>
                  </a:cubicBezTo>
                  <a:cubicBezTo>
                    <a:pt x="189" y="8"/>
                    <a:pt x="200" y="11"/>
                    <a:pt x="211" y="11"/>
                  </a:cubicBezTo>
                  <a:cubicBezTo>
                    <a:pt x="219" y="11"/>
                    <a:pt x="224" y="9"/>
                    <a:pt x="229" y="3"/>
                  </a:cubicBezTo>
                  <a:lnTo>
                    <a:pt x="245" y="3"/>
                  </a:lnTo>
                  <a:lnTo>
                    <a:pt x="259" y="103"/>
                  </a:lnTo>
                  <a:lnTo>
                    <a:pt x="240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3" y="21"/>
                    <a:pt x="71" y="46"/>
                    <a:pt x="71" y="74"/>
                  </a:cubicBezTo>
                  <a:cubicBezTo>
                    <a:pt x="71" y="161"/>
                    <a:pt x="275" y="187"/>
                    <a:pt x="275" y="312"/>
                  </a:cubicBezTo>
                  <a:cubicBezTo>
                    <a:pt x="275" y="378"/>
                    <a:pt x="219" y="424"/>
                    <a:pt x="136" y="424"/>
                  </a:cubicBezTo>
                  <a:cubicBezTo>
                    <a:pt x="88" y="424"/>
                    <a:pt x="68" y="412"/>
                    <a:pt x="49" y="412"/>
                  </a:cubicBezTo>
                  <a:cubicBezTo>
                    <a:pt x="42" y="412"/>
                    <a:pt x="37" y="414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2" name="Freeform 52">
            <a:extLst>
              <a:ext uri="{FF2B5EF4-FFF2-40B4-BE49-F238E27FC236}">
                <a16:creationId xmlns:a16="http://schemas.microsoft.com/office/drawing/2014/main" id="{163E607A-5FDB-4110-B476-1EC25F74EF42}"/>
              </a:ext>
            </a:extLst>
          </p:cNvPr>
          <p:cNvSpPr>
            <a:spLocks/>
          </p:cNvSpPr>
          <p:nvPr/>
        </p:nvSpPr>
        <p:spPr bwMode="auto">
          <a:xfrm>
            <a:off x="7642224" y="5468011"/>
            <a:ext cx="639763" cy="15875"/>
          </a:xfrm>
          <a:custGeom>
            <a:avLst/>
            <a:gdLst>
              <a:gd name="T0" fmla="*/ 0 w 671"/>
              <a:gd name="T1" fmla="*/ 0 h 17"/>
              <a:gd name="T2" fmla="*/ 0 w 671"/>
              <a:gd name="T3" fmla="*/ 0 h 17"/>
              <a:gd name="T4" fmla="*/ 671 w 671"/>
              <a:gd name="T5" fmla="*/ 0 h 17"/>
              <a:gd name="T6" fmla="*/ 671 w 671"/>
              <a:gd name="T7" fmla="*/ 17 h 17"/>
              <a:gd name="T8" fmla="*/ 0 w 671"/>
              <a:gd name="T9" fmla="*/ 17 h 17"/>
              <a:gd name="T10" fmla="*/ 0 w 671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1" h="17">
                <a:moveTo>
                  <a:pt x="0" y="0"/>
                </a:moveTo>
                <a:lnTo>
                  <a:pt x="0" y="0"/>
                </a:lnTo>
                <a:lnTo>
                  <a:pt x="671" y="0"/>
                </a:lnTo>
                <a:lnTo>
                  <a:pt x="671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0" name="Group 4">
            <a:extLst>
              <a:ext uri="{FF2B5EF4-FFF2-40B4-BE49-F238E27FC236}">
                <a16:creationId xmlns:a16="http://schemas.microsoft.com/office/drawing/2014/main" id="{23EA0E92-EFC1-49DB-97ED-AD5A8EEAAD5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42224" y="3203764"/>
            <a:ext cx="4446000" cy="1346400"/>
            <a:chOff x="3204" y="2167"/>
            <a:chExt cx="2810" cy="859"/>
          </a:xfrm>
          <a:solidFill>
            <a:schemeClr val="bg1"/>
          </a:solidFill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74AF5744-61BA-4384-BD00-B4F44DAE2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170"/>
              <a:ext cx="136" cy="176"/>
            </a:xfrm>
            <a:custGeom>
              <a:avLst/>
              <a:gdLst>
                <a:gd name="T0" fmla="*/ 0 w 226"/>
                <a:gd name="T1" fmla="*/ 290 h 290"/>
                <a:gd name="T2" fmla="*/ 0 w 226"/>
                <a:gd name="T3" fmla="*/ 290 h 290"/>
                <a:gd name="T4" fmla="*/ 0 w 226"/>
                <a:gd name="T5" fmla="*/ 0 h 290"/>
                <a:gd name="T6" fmla="*/ 27 w 226"/>
                <a:gd name="T7" fmla="*/ 0 h 290"/>
                <a:gd name="T8" fmla="*/ 27 w 226"/>
                <a:gd name="T9" fmla="*/ 125 h 290"/>
                <a:gd name="T10" fmla="*/ 199 w 226"/>
                <a:gd name="T11" fmla="*/ 125 h 290"/>
                <a:gd name="T12" fmla="*/ 199 w 226"/>
                <a:gd name="T13" fmla="*/ 0 h 290"/>
                <a:gd name="T14" fmla="*/ 226 w 226"/>
                <a:gd name="T15" fmla="*/ 0 h 290"/>
                <a:gd name="T16" fmla="*/ 226 w 226"/>
                <a:gd name="T17" fmla="*/ 290 h 290"/>
                <a:gd name="T18" fmla="*/ 199 w 226"/>
                <a:gd name="T19" fmla="*/ 290 h 290"/>
                <a:gd name="T20" fmla="*/ 199 w 226"/>
                <a:gd name="T21" fmla="*/ 148 h 290"/>
                <a:gd name="T22" fmla="*/ 27 w 226"/>
                <a:gd name="T23" fmla="*/ 148 h 290"/>
                <a:gd name="T24" fmla="*/ 27 w 226"/>
                <a:gd name="T25" fmla="*/ 290 h 290"/>
                <a:gd name="T26" fmla="*/ 0 w 226"/>
                <a:gd name="T2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290">
                  <a:moveTo>
                    <a:pt x="0" y="290"/>
                  </a:moveTo>
                  <a:lnTo>
                    <a:pt x="0" y="29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25"/>
                  </a:lnTo>
                  <a:lnTo>
                    <a:pt x="199" y="125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26" y="290"/>
                  </a:lnTo>
                  <a:lnTo>
                    <a:pt x="199" y="290"/>
                  </a:lnTo>
                  <a:lnTo>
                    <a:pt x="199" y="148"/>
                  </a:lnTo>
                  <a:lnTo>
                    <a:pt x="27" y="148"/>
                  </a:lnTo>
                  <a:lnTo>
                    <a:pt x="27" y="290"/>
                  </a:lnTo>
                  <a:lnTo>
                    <a:pt x="0" y="2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BB65C3AE-0D3C-4ABD-B512-87B88CA5A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7" y="2216"/>
              <a:ext cx="116" cy="134"/>
            </a:xfrm>
            <a:custGeom>
              <a:avLst/>
              <a:gdLst>
                <a:gd name="T0" fmla="*/ 97 w 193"/>
                <a:gd name="T1" fmla="*/ 220 h 220"/>
                <a:gd name="T2" fmla="*/ 97 w 193"/>
                <a:gd name="T3" fmla="*/ 220 h 220"/>
                <a:gd name="T4" fmla="*/ 59 w 193"/>
                <a:gd name="T5" fmla="*/ 213 h 220"/>
                <a:gd name="T6" fmla="*/ 28 w 193"/>
                <a:gd name="T7" fmla="*/ 192 h 220"/>
                <a:gd name="T8" fmla="*/ 8 w 193"/>
                <a:gd name="T9" fmla="*/ 158 h 220"/>
                <a:gd name="T10" fmla="*/ 0 w 193"/>
                <a:gd name="T11" fmla="*/ 110 h 220"/>
                <a:gd name="T12" fmla="*/ 6 w 193"/>
                <a:gd name="T13" fmla="*/ 67 h 220"/>
                <a:gd name="T14" fmla="*/ 24 w 193"/>
                <a:gd name="T15" fmla="*/ 32 h 220"/>
                <a:gd name="T16" fmla="*/ 54 w 193"/>
                <a:gd name="T17" fmla="*/ 9 h 220"/>
                <a:gd name="T18" fmla="*/ 97 w 193"/>
                <a:gd name="T19" fmla="*/ 0 h 220"/>
                <a:gd name="T20" fmla="*/ 139 w 193"/>
                <a:gd name="T21" fmla="*/ 9 h 220"/>
                <a:gd name="T22" fmla="*/ 170 w 193"/>
                <a:gd name="T23" fmla="*/ 32 h 220"/>
                <a:gd name="T24" fmla="*/ 188 w 193"/>
                <a:gd name="T25" fmla="*/ 67 h 220"/>
                <a:gd name="T26" fmla="*/ 193 w 193"/>
                <a:gd name="T27" fmla="*/ 110 h 220"/>
                <a:gd name="T28" fmla="*/ 187 w 193"/>
                <a:gd name="T29" fmla="*/ 155 h 220"/>
                <a:gd name="T30" fmla="*/ 167 w 193"/>
                <a:gd name="T31" fmla="*/ 190 h 220"/>
                <a:gd name="T32" fmla="*/ 136 w 193"/>
                <a:gd name="T33" fmla="*/ 212 h 220"/>
                <a:gd name="T34" fmla="*/ 97 w 193"/>
                <a:gd name="T35" fmla="*/ 220 h 220"/>
                <a:gd name="T36" fmla="*/ 168 w 193"/>
                <a:gd name="T37" fmla="*/ 110 h 220"/>
                <a:gd name="T38" fmla="*/ 168 w 193"/>
                <a:gd name="T39" fmla="*/ 110 h 220"/>
                <a:gd name="T40" fmla="*/ 164 w 193"/>
                <a:gd name="T41" fmla="*/ 75 h 220"/>
                <a:gd name="T42" fmla="*/ 151 w 193"/>
                <a:gd name="T43" fmla="*/ 47 h 220"/>
                <a:gd name="T44" fmla="*/ 129 w 193"/>
                <a:gd name="T45" fmla="*/ 29 h 220"/>
                <a:gd name="T46" fmla="*/ 97 w 193"/>
                <a:gd name="T47" fmla="*/ 22 h 220"/>
                <a:gd name="T48" fmla="*/ 64 w 193"/>
                <a:gd name="T49" fmla="*/ 29 h 220"/>
                <a:gd name="T50" fmla="*/ 42 w 193"/>
                <a:gd name="T51" fmla="*/ 49 h 220"/>
                <a:gd name="T52" fmla="*/ 30 w 193"/>
                <a:gd name="T53" fmla="*/ 77 h 220"/>
                <a:gd name="T54" fmla="*/ 26 w 193"/>
                <a:gd name="T55" fmla="*/ 110 h 220"/>
                <a:gd name="T56" fmla="*/ 30 w 193"/>
                <a:gd name="T57" fmla="*/ 146 h 220"/>
                <a:gd name="T58" fmla="*/ 44 w 193"/>
                <a:gd name="T59" fmla="*/ 174 h 220"/>
                <a:gd name="T60" fmla="*/ 66 w 193"/>
                <a:gd name="T61" fmla="*/ 192 h 220"/>
                <a:gd name="T62" fmla="*/ 97 w 193"/>
                <a:gd name="T63" fmla="*/ 198 h 220"/>
                <a:gd name="T64" fmla="*/ 129 w 193"/>
                <a:gd name="T65" fmla="*/ 191 h 220"/>
                <a:gd name="T66" fmla="*/ 151 w 193"/>
                <a:gd name="T67" fmla="*/ 171 h 220"/>
                <a:gd name="T68" fmla="*/ 164 w 193"/>
                <a:gd name="T69" fmla="*/ 143 h 220"/>
                <a:gd name="T70" fmla="*/ 168 w 193"/>
                <a:gd name="T71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" h="220">
                  <a:moveTo>
                    <a:pt x="97" y="220"/>
                  </a:moveTo>
                  <a:lnTo>
                    <a:pt x="97" y="220"/>
                  </a:lnTo>
                  <a:cubicBezTo>
                    <a:pt x="83" y="220"/>
                    <a:pt x="71" y="217"/>
                    <a:pt x="59" y="213"/>
                  </a:cubicBezTo>
                  <a:cubicBezTo>
                    <a:pt x="47" y="208"/>
                    <a:pt x="37" y="201"/>
                    <a:pt x="28" y="192"/>
                  </a:cubicBezTo>
                  <a:cubicBezTo>
                    <a:pt x="20" y="183"/>
                    <a:pt x="13" y="172"/>
                    <a:pt x="8" y="158"/>
                  </a:cubicBezTo>
                  <a:cubicBezTo>
                    <a:pt x="3" y="144"/>
                    <a:pt x="0" y="128"/>
                    <a:pt x="0" y="110"/>
                  </a:cubicBezTo>
                  <a:cubicBezTo>
                    <a:pt x="0" y="95"/>
                    <a:pt x="2" y="80"/>
                    <a:pt x="6" y="67"/>
                  </a:cubicBezTo>
                  <a:cubicBezTo>
                    <a:pt x="10" y="54"/>
                    <a:pt x="16" y="42"/>
                    <a:pt x="24" y="32"/>
                  </a:cubicBezTo>
                  <a:cubicBezTo>
                    <a:pt x="32" y="22"/>
                    <a:pt x="42" y="15"/>
                    <a:pt x="54" y="9"/>
                  </a:cubicBezTo>
                  <a:cubicBezTo>
                    <a:pt x="66" y="3"/>
                    <a:pt x="81" y="0"/>
                    <a:pt x="97" y="0"/>
                  </a:cubicBezTo>
                  <a:cubicBezTo>
                    <a:pt x="113" y="0"/>
                    <a:pt x="127" y="3"/>
                    <a:pt x="139" y="9"/>
                  </a:cubicBezTo>
                  <a:cubicBezTo>
                    <a:pt x="151" y="15"/>
                    <a:pt x="162" y="22"/>
                    <a:pt x="170" y="32"/>
                  </a:cubicBezTo>
                  <a:cubicBezTo>
                    <a:pt x="178" y="42"/>
                    <a:pt x="184" y="54"/>
                    <a:pt x="188" y="67"/>
                  </a:cubicBezTo>
                  <a:cubicBezTo>
                    <a:pt x="191" y="80"/>
                    <a:pt x="193" y="95"/>
                    <a:pt x="193" y="110"/>
                  </a:cubicBezTo>
                  <a:cubicBezTo>
                    <a:pt x="193" y="127"/>
                    <a:pt x="191" y="142"/>
                    <a:pt x="187" y="155"/>
                  </a:cubicBezTo>
                  <a:cubicBezTo>
                    <a:pt x="182" y="169"/>
                    <a:pt x="175" y="180"/>
                    <a:pt x="167" y="190"/>
                  </a:cubicBezTo>
                  <a:cubicBezTo>
                    <a:pt x="159" y="200"/>
                    <a:pt x="148" y="207"/>
                    <a:pt x="136" y="212"/>
                  </a:cubicBezTo>
                  <a:cubicBezTo>
                    <a:pt x="124" y="217"/>
                    <a:pt x="111" y="220"/>
                    <a:pt x="97" y="220"/>
                  </a:cubicBezTo>
                  <a:close/>
                  <a:moveTo>
                    <a:pt x="168" y="110"/>
                  </a:moveTo>
                  <a:lnTo>
                    <a:pt x="168" y="110"/>
                  </a:lnTo>
                  <a:cubicBezTo>
                    <a:pt x="168" y="98"/>
                    <a:pt x="166" y="86"/>
                    <a:pt x="164" y="75"/>
                  </a:cubicBezTo>
                  <a:cubicBezTo>
                    <a:pt x="161" y="65"/>
                    <a:pt x="157" y="55"/>
                    <a:pt x="151" y="47"/>
                  </a:cubicBezTo>
                  <a:cubicBezTo>
                    <a:pt x="145" y="40"/>
                    <a:pt x="138" y="33"/>
                    <a:pt x="129" y="29"/>
                  </a:cubicBezTo>
                  <a:cubicBezTo>
                    <a:pt x="120" y="24"/>
                    <a:pt x="110" y="22"/>
                    <a:pt x="97" y="22"/>
                  </a:cubicBezTo>
                  <a:cubicBezTo>
                    <a:pt x="84" y="22"/>
                    <a:pt x="73" y="24"/>
                    <a:pt x="64" y="29"/>
                  </a:cubicBezTo>
                  <a:cubicBezTo>
                    <a:pt x="55" y="34"/>
                    <a:pt x="48" y="41"/>
                    <a:pt x="42" y="49"/>
                  </a:cubicBezTo>
                  <a:cubicBezTo>
                    <a:pt x="37" y="57"/>
                    <a:pt x="32" y="67"/>
                    <a:pt x="30" y="77"/>
                  </a:cubicBezTo>
                  <a:cubicBezTo>
                    <a:pt x="27" y="88"/>
                    <a:pt x="26" y="99"/>
                    <a:pt x="26" y="110"/>
                  </a:cubicBezTo>
                  <a:cubicBezTo>
                    <a:pt x="26" y="123"/>
                    <a:pt x="27" y="135"/>
                    <a:pt x="30" y="146"/>
                  </a:cubicBezTo>
                  <a:cubicBezTo>
                    <a:pt x="33" y="157"/>
                    <a:pt x="38" y="166"/>
                    <a:pt x="44" y="174"/>
                  </a:cubicBezTo>
                  <a:cubicBezTo>
                    <a:pt x="50" y="182"/>
                    <a:pt x="57" y="188"/>
                    <a:pt x="66" y="192"/>
                  </a:cubicBezTo>
                  <a:cubicBezTo>
                    <a:pt x="75" y="196"/>
                    <a:pt x="85" y="198"/>
                    <a:pt x="97" y="198"/>
                  </a:cubicBezTo>
                  <a:cubicBezTo>
                    <a:pt x="109" y="198"/>
                    <a:pt x="120" y="196"/>
                    <a:pt x="129" y="191"/>
                  </a:cubicBezTo>
                  <a:cubicBezTo>
                    <a:pt x="138" y="186"/>
                    <a:pt x="145" y="179"/>
                    <a:pt x="151" y="171"/>
                  </a:cubicBezTo>
                  <a:cubicBezTo>
                    <a:pt x="157" y="163"/>
                    <a:pt x="161" y="153"/>
                    <a:pt x="164" y="143"/>
                  </a:cubicBezTo>
                  <a:cubicBezTo>
                    <a:pt x="166" y="132"/>
                    <a:pt x="168" y="121"/>
                    <a:pt x="168" y="1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47072376-CE54-4C23-9E87-B880F0B37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216"/>
              <a:ext cx="171" cy="130"/>
            </a:xfrm>
            <a:custGeom>
              <a:avLst/>
              <a:gdLst>
                <a:gd name="T0" fmla="*/ 25 w 284"/>
                <a:gd name="T1" fmla="*/ 214 h 214"/>
                <a:gd name="T2" fmla="*/ 25 w 284"/>
                <a:gd name="T3" fmla="*/ 214 h 214"/>
                <a:gd name="T4" fmla="*/ 0 w 284"/>
                <a:gd name="T5" fmla="*/ 214 h 214"/>
                <a:gd name="T6" fmla="*/ 0 w 284"/>
                <a:gd name="T7" fmla="*/ 6 h 214"/>
                <a:gd name="T8" fmla="*/ 25 w 284"/>
                <a:gd name="T9" fmla="*/ 6 h 214"/>
                <a:gd name="T10" fmla="*/ 25 w 284"/>
                <a:gd name="T11" fmla="*/ 37 h 214"/>
                <a:gd name="T12" fmla="*/ 25 w 284"/>
                <a:gd name="T13" fmla="*/ 37 h 214"/>
                <a:gd name="T14" fmla="*/ 52 w 284"/>
                <a:gd name="T15" fmla="*/ 10 h 214"/>
                <a:gd name="T16" fmla="*/ 90 w 284"/>
                <a:gd name="T17" fmla="*/ 0 h 214"/>
                <a:gd name="T18" fmla="*/ 114 w 284"/>
                <a:gd name="T19" fmla="*/ 3 h 214"/>
                <a:gd name="T20" fmla="*/ 132 w 284"/>
                <a:gd name="T21" fmla="*/ 12 h 214"/>
                <a:gd name="T22" fmla="*/ 143 w 284"/>
                <a:gd name="T23" fmla="*/ 25 h 214"/>
                <a:gd name="T24" fmla="*/ 151 w 284"/>
                <a:gd name="T25" fmla="*/ 40 h 214"/>
                <a:gd name="T26" fmla="*/ 179 w 284"/>
                <a:gd name="T27" fmla="*/ 10 h 214"/>
                <a:gd name="T28" fmla="*/ 219 w 284"/>
                <a:gd name="T29" fmla="*/ 0 h 214"/>
                <a:gd name="T30" fmla="*/ 253 w 284"/>
                <a:gd name="T31" fmla="*/ 7 h 214"/>
                <a:gd name="T32" fmla="*/ 273 w 284"/>
                <a:gd name="T33" fmla="*/ 26 h 214"/>
                <a:gd name="T34" fmla="*/ 282 w 284"/>
                <a:gd name="T35" fmla="*/ 52 h 214"/>
                <a:gd name="T36" fmla="*/ 284 w 284"/>
                <a:gd name="T37" fmla="*/ 83 h 214"/>
                <a:gd name="T38" fmla="*/ 284 w 284"/>
                <a:gd name="T39" fmla="*/ 214 h 214"/>
                <a:gd name="T40" fmla="*/ 260 w 284"/>
                <a:gd name="T41" fmla="*/ 214 h 214"/>
                <a:gd name="T42" fmla="*/ 260 w 284"/>
                <a:gd name="T43" fmla="*/ 70 h 214"/>
                <a:gd name="T44" fmla="*/ 250 w 284"/>
                <a:gd name="T45" fmla="*/ 35 h 214"/>
                <a:gd name="T46" fmla="*/ 215 w 284"/>
                <a:gd name="T47" fmla="*/ 22 h 214"/>
                <a:gd name="T48" fmla="*/ 190 w 284"/>
                <a:gd name="T49" fmla="*/ 28 h 214"/>
                <a:gd name="T50" fmla="*/ 168 w 284"/>
                <a:gd name="T51" fmla="*/ 46 h 214"/>
                <a:gd name="T52" fmla="*/ 161 w 284"/>
                <a:gd name="T53" fmla="*/ 58 h 214"/>
                <a:gd name="T54" fmla="*/ 157 w 284"/>
                <a:gd name="T55" fmla="*/ 73 h 214"/>
                <a:gd name="T56" fmla="*/ 155 w 284"/>
                <a:gd name="T57" fmla="*/ 88 h 214"/>
                <a:gd name="T58" fmla="*/ 154 w 284"/>
                <a:gd name="T59" fmla="*/ 102 h 214"/>
                <a:gd name="T60" fmla="*/ 154 w 284"/>
                <a:gd name="T61" fmla="*/ 214 h 214"/>
                <a:gd name="T62" fmla="*/ 130 w 284"/>
                <a:gd name="T63" fmla="*/ 214 h 214"/>
                <a:gd name="T64" fmla="*/ 130 w 284"/>
                <a:gd name="T65" fmla="*/ 70 h 214"/>
                <a:gd name="T66" fmla="*/ 121 w 284"/>
                <a:gd name="T67" fmla="*/ 35 h 214"/>
                <a:gd name="T68" fmla="*/ 85 w 284"/>
                <a:gd name="T69" fmla="*/ 22 h 214"/>
                <a:gd name="T70" fmla="*/ 60 w 284"/>
                <a:gd name="T71" fmla="*/ 28 h 214"/>
                <a:gd name="T72" fmla="*/ 38 w 284"/>
                <a:gd name="T73" fmla="*/ 46 h 214"/>
                <a:gd name="T74" fmla="*/ 32 w 284"/>
                <a:gd name="T75" fmla="*/ 58 h 214"/>
                <a:gd name="T76" fmla="*/ 27 w 284"/>
                <a:gd name="T77" fmla="*/ 73 h 214"/>
                <a:gd name="T78" fmla="*/ 25 w 284"/>
                <a:gd name="T79" fmla="*/ 88 h 214"/>
                <a:gd name="T80" fmla="*/ 25 w 284"/>
                <a:gd name="T81" fmla="*/ 102 h 214"/>
                <a:gd name="T82" fmla="*/ 25 w 284"/>
                <a:gd name="T8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214">
                  <a:moveTo>
                    <a:pt x="25" y="214"/>
                  </a:moveTo>
                  <a:lnTo>
                    <a:pt x="25" y="214"/>
                  </a:lnTo>
                  <a:lnTo>
                    <a:pt x="0" y="214"/>
                  </a:lnTo>
                  <a:lnTo>
                    <a:pt x="0" y="6"/>
                  </a:lnTo>
                  <a:lnTo>
                    <a:pt x="25" y="6"/>
                  </a:lnTo>
                  <a:lnTo>
                    <a:pt x="25" y="37"/>
                  </a:lnTo>
                  <a:lnTo>
                    <a:pt x="25" y="37"/>
                  </a:lnTo>
                  <a:cubicBezTo>
                    <a:pt x="32" y="25"/>
                    <a:pt x="40" y="16"/>
                    <a:pt x="52" y="10"/>
                  </a:cubicBezTo>
                  <a:cubicBezTo>
                    <a:pt x="64" y="3"/>
                    <a:pt x="76" y="0"/>
                    <a:pt x="90" y="0"/>
                  </a:cubicBezTo>
                  <a:cubicBezTo>
                    <a:pt x="100" y="0"/>
                    <a:pt x="108" y="1"/>
                    <a:pt x="114" y="3"/>
                  </a:cubicBezTo>
                  <a:cubicBezTo>
                    <a:pt x="121" y="6"/>
                    <a:pt x="127" y="8"/>
                    <a:pt x="132" y="12"/>
                  </a:cubicBezTo>
                  <a:cubicBezTo>
                    <a:pt x="136" y="16"/>
                    <a:pt x="140" y="20"/>
                    <a:pt x="143" y="25"/>
                  </a:cubicBezTo>
                  <a:cubicBezTo>
                    <a:pt x="146" y="30"/>
                    <a:pt x="149" y="35"/>
                    <a:pt x="151" y="40"/>
                  </a:cubicBezTo>
                  <a:cubicBezTo>
                    <a:pt x="158" y="27"/>
                    <a:pt x="167" y="17"/>
                    <a:pt x="179" y="10"/>
                  </a:cubicBezTo>
                  <a:cubicBezTo>
                    <a:pt x="191" y="3"/>
                    <a:pt x="204" y="0"/>
                    <a:pt x="219" y="0"/>
                  </a:cubicBezTo>
                  <a:cubicBezTo>
                    <a:pt x="233" y="0"/>
                    <a:pt x="245" y="2"/>
                    <a:pt x="253" y="7"/>
                  </a:cubicBezTo>
                  <a:cubicBezTo>
                    <a:pt x="262" y="12"/>
                    <a:pt x="268" y="18"/>
                    <a:pt x="273" y="26"/>
                  </a:cubicBezTo>
                  <a:cubicBezTo>
                    <a:pt x="277" y="33"/>
                    <a:pt x="280" y="42"/>
                    <a:pt x="282" y="52"/>
                  </a:cubicBezTo>
                  <a:cubicBezTo>
                    <a:pt x="283" y="62"/>
                    <a:pt x="284" y="72"/>
                    <a:pt x="284" y="83"/>
                  </a:cubicBezTo>
                  <a:lnTo>
                    <a:pt x="284" y="214"/>
                  </a:lnTo>
                  <a:lnTo>
                    <a:pt x="260" y="214"/>
                  </a:lnTo>
                  <a:lnTo>
                    <a:pt x="260" y="70"/>
                  </a:lnTo>
                  <a:cubicBezTo>
                    <a:pt x="260" y="55"/>
                    <a:pt x="257" y="43"/>
                    <a:pt x="250" y="35"/>
                  </a:cubicBezTo>
                  <a:cubicBezTo>
                    <a:pt x="244" y="26"/>
                    <a:pt x="232" y="22"/>
                    <a:pt x="215" y="22"/>
                  </a:cubicBezTo>
                  <a:cubicBezTo>
                    <a:pt x="206" y="22"/>
                    <a:pt x="198" y="24"/>
                    <a:pt x="190" y="28"/>
                  </a:cubicBezTo>
                  <a:cubicBezTo>
                    <a:pt x="181" y="32"/>
                    <a:pt x="174" y="38"/>
                    <a:pt x="168" y="46"/>
                  </a:cubicBezTo>
                  <a:cubicBezTo>
                    <a:pt x="165" y="49"/>
                    <a:pt x="163" y="53"/>
                    <a:pt x="161" y="58"/>
                  </a:cubicBezTo>
                  <a:cubicBezTo>
                    <a:pt x="160" y="63"/>
                    <a:pt x="158" y="68"/>
                    <a:pt x="157" y="73"/>
                  </a:cubicBezTo>
                  <a:cubicBezTo>
                    <a:pt x="156" y="78"/>
                    <a:pt x="155" y="83"/>
                    <a:pt x="155" y="88"/>
                  </a:cubicBezTo>
                  <a:cubicBezTo>
                    <a:pt x="154" y="93"/>
                    <a:pt x="154" y="98"/>
                    <a:pt x="154" y="102"/>
                  </a:cubicBezTo>
                  <a:lnTo>
                    <a:pt x="154" y="214"/>
                  </a:lnTo>
                  <a:lnTo>
                    <a:pt x="130" y="214"/>
                  </a:lnTo>
                  <a:lnTo>
                    <a:pt x="130" y="70"/>
                  </a:lnTo>
                  <a:cubicBezTo>
                    <a:pt x="130" y="55"/>
                    <a:pt x="127" y="43"/>
                    <a:pt x="121" y="35"/>
                  </a:cubicBezTo>
                  <a:cubicBezTo>
                    <a:pt x="114" y="26"/>
                    <a:pt x="103" y="22"/>
                    <a:pt x="85" y="22"/>
                  </a:cubicBezTo>
                  <a:cubicBezTo>
                    <a:pt x="77" y="22"/>
                    <a:pt x="68" y="24"/>
                    <a:pt x="60" y="28"/>
                  </a:cubicBezTo>
                  <a:cubicBezTo>
                    <a:pt x="52" y="32"/>
                    <a:pt x="44" y="38"/>
                    <a:pt x="38" y="46"/>
                  </a:cubicBezTo>
                  <a:cubicBezTo>
                    <a:pt x="36" y="49"/>
                    <a:pt x="33" y="53"/>
                    <a:pt x="32" y="58"/>
                  </a:cubicBezTo>
                  <a:cubicBezTo>
                    <a:pt x="30" y="63"/>
                    <a:pt x="28" y="68"/>
                    <a:pt x="27" y="73"/>
                  </a:cubicBezTo>
                  <a:cubicBezTo>
                    <a:pt x="26" y="78"/>
                    <a:pt x="26" y="83"/>
                    <a:pt x="25" y="88"/>
                  </a:cubicBezTo>
                  <a:cubicBezTo>
                    <a:pt x="25" y="93"/>
                    <a:pt x="25" y="98"/>
                    <a:pt x="25" y="102"/>
                  </a:cubicBezTo>
                  <a:lnTo>
                    <a:pt x="25" y="2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675BB3D5-588B-459B-BF99-1D135FD05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6" y="2216"/>
              <a:ext cx="113" cy="134"/>
            </a:xfrm>
            <a:custGeom>
              <a:avLst/>
              <a:gdLst>
                <a:gd name="T0" fmla="*/ 26 w 188"/>
                <a:gd name="T1" fmla="*/ 116 h 220"/>
                <a:gd name="T2" fmla="*/ 26 w 188"/>
                <a:gd name="T3" fmla="*/ 116 h 220"/>
                <a:gd name="T4" fmla="*/ 31 w 188"/>
                <a:gd name="T5" fmla="*/ 148 h 220"/>
                <a:gd name="T6" fmla="*/ 44 w 188"/>
                <a:gd name="T7" fmla="*/ 174 h 220"/>
                <a:gd name="T8" fmla="*/ 66 w 188"/>
                <a:gd name="T9" fmla="*/ 192 h 220"/>
                <a:gd name="T10" fmla="*/ 96 w 188"/>
                <a:gd name="T11" fmla="*/ 198 h 220"/>
                <a:gd name="T12" fmla="*/ 137 w 188"/>
                <a:gd name="T13" fmla="*/ 186 h 220"/>
                <a:gd name="T14" fmla="*/ 159 w 188"/>
                <a:gd name="T15" fmla="*/ 150 h 220"/>
                <a:gd name="T16" fmla="*/ 186 w 188"/>
                <a:gd name="T17" fmla="*/ 150 h 220"/>
                <a:gd name="T18" fmla="*/ 175 w 188"/>
                <a:gd name="T19" fmla="*/ 178 h 220"/>
                <a:gd name="T20" fmla="*/ 157 w 188"/>
                <a:gd name="T21" fmla="*/ 200 h 220"/>
                <a:gd name="T22" fmla="*/ 131 w 188"/>
                <a:gd name="T23" fmla="*/ 215 h 220"/>
                <a:gd name="T24" fmla="*/ 96 w 188"/>
                <a:gd name="T25" fmla="*/ 220 h 220"/>
                <a:gd name="T26" fmla="*/ 53 w 188"/>
                <a:gd name="T27" fmla="*/ 212 h 220"/>
                <a:gd name="T28" fmla="*/ 23 w 188"/>
                <a:gd name="T29" fmla="*/ 188 h 220"/>
                <a:gd name="T30" fmla="*/ 6 w 188"/>
                <a:gd name="T31" fmla="*/ 154 h 220"/>
                <a:gd name="T32" fmla="*/ 0 w 188"/>
                <a:gd name="T33" fmla="*/ 111 h 220"/>
                <a:gd name="T34" fmla="*/ 7 w 188"/>
                <a:gd name="T35" fmla="*/ 68 h 220"/>
                <a:gd name="T36" fmla="*/ 26 w 188"/>
                <a:gd name="T37" fmla="*/ 33 h 220"/>
                <a:gd name="T38" fmla="*/ 56 w 188"/>
                <a:gd name="T39" fmla="*/ 9 h 220"/>
                <a:gd name="T40" fmla="*/ 96 w 188"/>
                <a:gd name="T41" fmla="*/ 0 h 220"/>
                <a:gd name="T42" fmla="*/ 164 w 188"/>
                <a:gd name="T43" fmla="*/ 30 h 220"/>
                <a:gd name="T44" fmla="*/ 188 w 188"/>
                <a:gd name="T45" fmla="*/ 116 h 220"/>
                <a:gd name="T46" fmla="*/ 26 w 188"/>
                <a:gd name="T47" fmla="*/ 116 h 220"/>
                <a:gd name="T48" fmla="*/ 26 w 188"/>
                <a:gd name="T49" fmla="*/ 116 h 220"/>
                <a:gd name="T50" fmla="*/ 162 w 188"/>
                <a:gd name="T51" fmla="*/ 96 h 220"/>
                <a:gd name="T52" fmla="*/ 162 w 188"/>
                <a:gd name="T53" fmla="*/ 96 h 220"/>
                <a:gd name="T54" fmla="*/ 158 w 188"/>
                <a:gd name="T55" fmla="*/ 67 h 220"/>
                <a:gd name="T56" fmla="*/ 146 w 188"/>
                <a:gd name="T57" fmla="*/ 43 h 220"/>
                <a:gd name="T58" fmla="*/ 125 w 188"/>
                <a:gd name="T59" fmla="*/ 28 h 220"/>
                <a:gd name="T60" fmla="*/ 96 w 188"/>
                <a:gd name="T61" fmla="*/ 22 h 220"/>
                <a:gd name="T62" fmla="*/ 68 w 188"/>
                <a:gd name="T63" fmla="*/ 28 h 220"/>
                <a:gd name="T64" fmla="*/ 47 w 188"/>
                <a:gd name="T65" fmla="*/ 44 h 220"/>
                <a:gd name="T66" fmla="*/ 33 w 188"/>
                <a:gd name="T67" fmla="*/ 67 h 220"/>
                <a:gd name="T68" fmla="*/ 26 w 188"/>
                <a:gd name="T69" fmla="*/ 96 h 220"/>
                <a:gd name="T70" fmla="*/ 162 w 188"/>
                <a:gd name="T71" fmla="*/ 9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" h="220">
                  <a:moveTo>
                    <a:pt x="26" y="116"/>
                  </a:moveTo>
                  <a:lnTo>
                    <a:pt x="26" y="116"/>
                  </a:lnTo>
                  <a:cubicBezTo>
                    <a:pt x="26" y="127"/>
                    <a:pt x="28" y="138"/>
                    <a:pt x="31" y="148"/>
                  </a:cubicBezTo>
                  <a:cubicBezTo>
                    <a:pt x="33" y="158"/>
                    <a:pt x="38" y="167"/>
                    <a:pt x="44" y="174"/>
                  </a:cubicBezTo>
                  <a:cubicBezTo>
                    <a:pt x="49" y="181"/>
                    <a:pt x="57" y="187"/>
                    <a:pt x="66" y="192"/>
                  </a:cubicBezTo>
                  <a:cubicBezTo>
                    <a:pt x="74" y="196"/>
                    <a:pt x="85" y="198"/>
                    <a:pt x="96" y="198"/>
                  </a:cubicBezTo>
                  <a:cubicBezTo>
                    <a:pt x="112" y="198"/>
                    <a:pt x="126" y="194"/>
                    <a:pt x="137" y="186"/>
                  </a:cubicBezTo>
                  <a:cubicBezTo>
                    <a:pt x="148" y="178"/>
                    <a:pt x="156" y="166"/>
                    <a:pt x="159" y="150"/>
                  </a:cubicBezTo>
                  <a:lnTo>
                    <a:pt x="186" y="150"/>
                  </a:lnTo>
                  <a:cubicBezTo>
                    <a:pt x="183" y="160"/>
                    <a:pt x="180" y="170"/>
                    <a:pt x="175" y="178"/>
                  </a:cubicBezTo>
                  <a:cubicBezTo>
                    <a:pt x="170" y="186"/>
                    <a:pt x="164" y="194"/>
                    <a:pt x="157" y="200"/>
                  </a:cubicBezTo>
                  <a:cubicBezTo>
                    <a:pt x="149" y="206"/>
                    <a:pt x="141" y="211"/>
                    <a:pt x="131" y="215"/>
                  </a:cubicBezTo>
                  <a:cubicBezTo>
                    <a:pt x="121" y="218"/>
                    <a:pt x="109" y="220"/>
                    <a:pt x="96" y="220"/>
                  </a:cubicBezTo>
                  <a:cubicBezTo>
                    <a:pt x="80" y="220"/>
                    <a:pt x="65" y="217"/>
                    <a:pt x="53" y="212"/>
                  </a:cubicBezTo>
                  <a:cubicBezTo>
                    <a:pt x="41" y="206"/>
                    <a:pt x="31" y="198"/>
                    <a:pt x="23" y="188"/>
                  </a:cubicBezTo>
                  <a:cubicBezTo>
                    <a:pt x="15" y="179"/>
                    <a:pt x="10" y="167"/>
                    <a:pt x="6" y="154"/>
                  </a:cubicBezTo>
                  <a:cubicBezTo>
                    <a:pt x="2" y="141"/>
                    <a:pt x="0" y="126"/>
                    <a:pt x="0" y="111"/>
                  </a:cubicBezTo>
                  <a:cubicBezTo>
                    <a:pt x="0" y="96"/>
                    <a:pt x="3" y="81"/>
                    <a:pt x="7" y="68"/>
                  </a:cubicBezTo>
                  <a:cubicBezTo>
                    <a:pt x="11" y="54"/>
                    <a:pt x="18" y="43"/>
                    <a:pt x="26" y="33"/>
                  </a:cubicBezTo>
                  <a:cubicBezTo>
                    <a:pt x="34" y="22"/>
                    <a:pt x="44" y="15"/>
                    <a:pt x="56" y="9"/>
                  </a:cubicBezTo>
                  <a:cubicBezTo>
                    <a:pt x="68" y="3"/>
                    <a:pt x="81" y="0"/>
                    <a:pt x="96" y="0"/>
                  </a:cubicBezTo>
                  <a:cubicBezTo>
                    <a:pt x="125" y="0"/>
                    <a:pt x="147" y="10"/>
                    <a:pt x="164" y="30"/>
                  </a:cubicBezTo>
                  <a:cubicBezTo>
                    <a:pt x="180" y="49"/>
                    <a:pt x="188" y="78"/>
                    <a:pt x="188" y="116"/>
                  </a:cubicBezTo>
                  <a:lnTo>
                    <a:pt x="26" y="116"/>
                  </a:lnTo>
                  <a:lnTo>
                    <a:pt x="26" y="116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cubicBezTo>
                    <a:pt x="162" y="85"/>
                    <a:pt x="161" y="76"/>
                    <a:pt x="158" y="67"/>
                  </a:cubicBezTo>
                  <a:cubicBezTo>
                    <a:pt x="155" y="58"/>
                    <a:pt x="151" y="50"/>
                    <a:pt x="146" y="43"/>
                  </a:cubicBezTo>
                  <a:cubicBezTo>
                    <a:pt x="140" y="37"/>
                    <a:pt x="133" y="32"/>
                    <a:pt x="125" y="28"/>
                  </a:cubicBezTo>
                  <a:cubicBezTo>
                    <a:pt x="116" y="24"/>
                    <a:pt x="107" y="22"/>
                    <a:pt x="96" y="22"/>
                  </a:cubicBezTo>
                  <a:cubicBezTo>
                    <a:pt x="85" y="22"/>
                    <a:pt x="76" y="24"/>
                    <a:pt x="68" y="28"/>
                  </a:cubicBezTo>
                  <a:cubicBezTo>
                    <a:pt x="60" y="32"/>
                    <a:pt x="53" y="37"/>
                    <a:pt x="47" y="44"/>
                  </a:cubicBezTo>
                  <a:cubicBezTo>
                    <a:pt x="41" y="51"/>
                    <a:pt x="36" y="59"/>
                    <a:pt x="33" y="67"/>
                  </a:cubicBezTo>
                  <a:cubicBezTo>
                    <a:pt x="29" y="76"/>
                    <a:pt x="27" y="86"/>
                    <a:pt x="26" y="96"/>
                  </a:cubicBezTo>
                  <a:lnTo>
                    <a:pt x="162" y="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79B9A6F3-681A-458F-8E5C-82E5339C2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6" y="2216"/>
              <a:ext cx="117" cy="134"/>
            </a:xfrm>
            <a:custGeom>
              <a:avLst/>
              <a:gdLst>
                <a:gd name="T0" fmla="*/ 97 w 194"/>
                <a:gd name="T1" fmla="*/ 220 h 220"/>
                <a:gd name="T2" fmla="*/ 97 w 194"/>
                <a:gd name="T3" fmla="*/ 220 h 220"/>
                <a:gd name="T4" fmla="*/ 59 w 194"/>
                <a:gd name="T5" fmla="*/ 213 h 220"/>
                <a:gd name="T6" fmla="*/ 29 w 194"/>
                <a:gd name="T7" fmla="*/ 192 h 220"/>
                <a:gd name="T8" fmla="*/ 8 w 194"/>
                <a:gd name="T9" fmla="*/ 158 h 220"/>
                <a:gd name="T10" fmla="*/ 0 w 194"/>
                <a:gd name="T11" fmla="*/ 110 h 220"/>
                <a:gd name="T12" fmla="*/ 6 w 194"/>
                <a:gd name="T13" fmla="*/ 67 h 220"/>
                <a:gd name="T14" fmla="*/ 25 w 194"/>
                <a:gd name="T15" fmla="*/ 32 h 220"/>
                <a:gd name="T16" fmla="*/ 55 w 194"/>
                <a:gd name="T17" fmla="*/ 9 h 220"/>
                <a:gd name="T18" fmla="*/ 97 w 194"/>
                <a:gd name="T19" fmla="*/ 0 h 220"/>
                <a:gd name="T20" fmla="*/ 140 w 194"/>
                <a:gd name="T21" fmla="*/ 9 h 220"/>
                <a:gd name="T22" fmla="*/ 170 w 194"/>
                <a:gd name="T23" fmla="*/ 32 h 220"/>
                <a:gd name="T24" fmla="*/ 188 w 194"/>
                <a:gd name="T25" fmla="*/ 67 h 220"/>
                <a:gd name="T26" fmla="*/ 194 w 194"/>
                <a:gd name="T27" fmla="*/ 110 h 220"/>
                <a:gd name="T28" fmla="*/ 187 w 194"/>
                <a:gd name="T29" fmla="*/ 155 h 220"/>
                <a:gd name="T30" fmla="*/ 167 w 194"/>
                <a:gd name="T31" fmla="*/ 190 h 220"/>
                <a:gd name="T32" fmla="*/ 137 w 194"/>
                <a:gd name="T33" fmla="*/ 212 h 220"/>
                <a:gd name="T34" fmla="*/ 97 w 194"/>
                <a:gd name="T35" fmla="*/ 220 h 220"/>
                <a:gd name="T36" fmla="*/ 168 w 194"/>
                <a:gd name="T37" fmla="*/ 110 h 220"/>
                <a:gd name="T38" fmla="*/ 168 w 194"/>
                <a:gd name="T39" fmla="*/ 110 h 220"/>
                <a:gd name="T40" fmla="*/ 164 w 194"/>
                <a:gd name="T41" fmla="*/ 75 h 220"/>
                <a:gd name="T42" fmla="*/ 151 w 194"/>
                <a:gd name="T43" fmla="*/ 47 h 220"/>
                <a:gd name="T44" fmla="*/ 130 w 194"/>
                <a:gd name="T45" fmla="*/ 29 h 220"/>
                <a:gd name="T46" fmla="*/ 97 w 194"/>
                <a:gd name="T47" fmla="*/ 22 h 220"/>
                <a:gd name="T48" fmla="*/ 65 w 194"/>
                <a:gd name="T49" fmla="*/ 29 h 220"/>
                <a:gd name="T50" fmla="*/ 43 w 194"/>
                <a:gd name="T51" fmla="*/ 49 h 220"/>
                <a:gd name="T52" fmla="*/ 30 w 194"/>
                <a:gd name="T53" fmla="*/ 77 h 220"/>
                <a:gd name="T54" fmla="*/ 26 w 194"/>
                <a:gd name="T55" fmla="*/ 110 h 220"/>
                <a:gd name="T56" fmla="*/ 31 w 194"/>
                <a:gd name="T57" fmla="*/ 146 h 220"/>
                <a:gd name="T58" fmla="*/ 44 w 194"/>
                <a:gd name="T59" fmla="*/ 174 h 220"/>
                <a:gd name="T60" fmla="*/ 66 w 194"/>
                <a:gd name="T61" fmla="*/ 192 h 220"/>
                <a:gd name="T62" fmla="*/ 97 w 194"/>
                <a:gd name="T63" fmla="*/ 198 h 220"/>
                <a:gd name="T64" fmla="*/ 129 w 194"/>
                <a:gd name="T65" fmla="*/ 191 h 220"/>
                <a:gd name="T66" fmla="*/ 151 w 194"/>
                <a:gd name="T67" fmla="*/ 171 h 220"/>
                <a:gd name="T68" fmla="*/ 164 w 194"/>
                <a:gd name="T69" fmla="*/ 143 h 220"/>
                <a:gd name="T70" fmla="*/ 168 w 194"/>
                <a:gd name="T71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20">
                  <a:moveTo>
                    <a:pt x="97" y="220"/>
                  </a:moveTo>
                  <a:lnTo>
                    <a:pt x="97" y="220"/>
                  </a:lnTo>
                  <a:cubicBezTo>
                    <a:pt x="84" y="220"/>
                    <a:pt x="71" y="217"/>
                    <a:pt x="59" y="213"/>
                  </a:cubicBezTo>
                  <a:cubicBezTo>
                    <a:pt x="48" y="208"/>
                    <a:pt x="37" y="201"/>
                    <a:pt x="29" y="192"/>
                  </a:cubicBezTo>
                  <a:cubicBezTo>
                    <a:pt x="20" y="183"/>
                    <a:pt x="13" y="172"/>
                    <a:pt x="8" y="158"/>
                  </a:cubicBezTo>
                  <a:cubicBezTo>
                    <a:pt x="3" y="144"/>
                    <a:pt x="0" y="128"/>
                    <a:pt x="0" y="110"/>
                  </a:cubicBezTo>
                  <a:cubicBezTo>
                    <a:pt x="0" y="95"/>
                    <a:pt x="2" y="80"/>
                    <a:pt x="6" y="67"/>
                  </a:cubicBezTo>
                  <a:cubicBezTo>
                    <a:pt x="10" y="54"/>
                    <a:pt x="16" y="42"/>
                    <a:pt x="25" y="32"/>
                  </a:cubicBezTo>
                  <a:cubicBezTo>
                    <a:pt x="33" y="22"/>
                    <a:pt x="43" y="15"/>
                    <a:pt x="55" y="9"/>
                  </a:cubicBezTo>
                  <a:cubicBezTo>
                    <a:pt x="67" y="3"/>
                    <a:pt x="81" y="0"/>
                    <a:pt x="97" y="0"/>
                  </a:cubicBezTo>
                  <a:cubicBezTo>
                    <a:pt x="113" y="0"/>
                    <a:pt x="128" y="3"/>
                    <a:pt x="140" y="9"/>
                  </a:cubicBezTo>
                  <a:cubicBezTo>
                    <a:pt x="152" y="15"/>
                    <a:pt x="162" y="22"/>
                    <a:pt x="170" y="32"/>
                  </a:cubicBezTo>
                  <a:cubicBezTo>
                    <a:pt x="178" y="42"/>
                    <a:pt x="184" y="54"/>
                    <a:pt x="188" y="67"/>
                  </a:cubicBezTo>
                  <a:cubicBezTo>
                    <a:pt x="192" y="80"/>
                    <a:pt x="194" y="95"/>
                    <a:pt x="194" y="110"/>
                  </a:cubicBezTo>
                  <a:cubicBezTo>
                    <a:pt x="194" y="127"/>
                    <a:pt x="191" y="142"/>
                    <a:pt x="187" y="155"/>
                  </a:cubicBezTo>
                  <a:cubicBezTo>
                    <a:pt x="182" y="169"/>
                    <a:pt x="176" y="180"/>
                    <a:pt x="167" y="190"/>
                  </a:cubicBezTo>
                  <a:cubicBezTo>
                    <a:pt x="159" y="200"/>
                    <a:pt x="149" y="207"/>
                    <a:pt x="137" y="212"/>
                  </a:cubicBezTo>
                  <a:cubicBezTo>
                    <a:pt x="125" y="217"/>
                    <a:pt x="112" y="220"/>
                    <a:pt x="97" y="220"/>
                  </a:cubicBezTo>
                  <a:close/>
                  <a:moveTo>
                    <a:pt x="168" y="110"/>
                  </a:moveTo>
                  <a:lnTo>
                    <a:pt x="168" y="110"/>
                  </a:lnTo>
                  <a:cubicBezTo>
                    <a:pt x="168" y="98"/>
                    <a:pt x="167" y="86"/>
                    <a:pt x="164" y="75"/>
                  </a:cubicBezTo>
                  <a:cubicBezTo>
                    <a:pt x="161" y="65"/>
                    <a:pt x="157" y="55"/>
                    <a:pt x="151" y="47"/>
                  </a:cubicBezTo>
                  <a:cubicBezTo>
                    <a:pt x="146" y="40"/>
                    <a:pt x="139" y="33"/>
                    <a:pt x="130" y="29"/>
                  </a:cubicBezTo>
                  <a:cubicBezTo>
                    <a:pt x="121" y="24"/>
                    <a:pt x="110" y="22"/>
                    <a:pt x="97" y="22"/>
                  </a:cubicBezTo>
                  <a:cubicBezTo>
                    <a:pt x="84" y="22"/>
                    <a:pt x="74" y="24"/>
                    <a:pt x="65" y="29"/>
                  </a:cubicBezTo>
                  <a:cubicBezTo>
                    <a:pt x="56" y="34"/>
                    <a:pt x="48" y="41"/>
                    <a:pt x="43" y="49"/>
                  </a:cubicBezTo>
                  <a:cubicBezTo>
                    <a:pt x="37" y="57"/>
                    <a:pt x="33" y="67"/>
                    <a:pt x="30" y="77"/>
                  </a:cubicBezTo>
                  <a:cubicBezTo>
                    <a:pt x="27" y="88"/>
                    <a:pt x="26" y="99"/>
                    <a:pt x="26" y="110"/>
                  </a:cubicBezTo>
                  <a:cubicBezTo>
                    <a:pt x="26" y="123"/>
                    <a:pt x="28" y="135"/>
                    <a:pt x="31" y="146"/>
                  </a:cubicBezTo>
                  <a:cubicBezTo>
                    <a:pt x="34" y="157"/>
                    <a:pt x="38" y="166"/>
                    <a:pt x="44" y="174"/>
                  </a:cubicBezTo>
                  <a:cubicBezTo>
                    <a:pt x="50" y="182"/>
                    <a:pt x="58" y="188"/>
                    <a:pt x="66" y="192"/>
                  </a:cubicBezTo>
                  <a:cubicBezTo>
                    <a:pt x="75" y="196"/>
                    <a:pt x="86" y="198"/>
                    <a:pt x="97" y="198"/>
                  </a:cubicBezTo>
                  <a:cubicBezTo>
                    <a:pt x="110" y="198"/>
                    <a:pt x="120" y="196"/>
                    <a:pt x="129" y="191"/>
                  </a:cubicBezTo>
                  <a:cubicBezTo>
                    <a:pt x="138" y="186"/>
                    <a:pt x="146" y="179"/>
                    <a:pt x="151" y="171"/>
                  </a:cubicBezTo>
                  <a:cubicBezTo>
                    <a:pt x="157" y="163"/>
                    <a:pt x="161" y="153"/>
                    <a:pt x="164" y="143"/>
                  </a:cubicBezTo>
                  <a:cubicBezTo>
                    <a:pt x="167" y="132"/>
                    <a:pt x="168" y="121"/>
                    <a:pt x="168" y="1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470C1F51-710D-455B-B445-9A68054D0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2167"/>
              <a:ext cx="58" cy="179"/>
            </a:xfrm>
            <a:custGeom>
              <a:avLst/>
              <a:gdLst>
                <a:gd name="T0" fmla="*/ 0 w 96"/>
                <a:gd name="T1" fmla="*/ 107 h 295"/>
                <a:gd name="T2" fmla="*/ 0 w 96"/>
                <a:gd name="T3" fmla="*/ 107 h 295"/>
                <a:gd name="T4" fmla="*/ 0 w 96"/>
                <a:gd name="T5" fmla="*/ 87 h 295"/>
                <a:gd name="T6" fmla="*/ 31 w 96"/>
                <a:gd name="T7" fmla="*/ 87 h 295"/>
                <a:gd name="T8" fmla="*/ 31 w 96"/>
                <a:gd name="T9" fmla="*/ 54 h 295"/>
                <a:gd name="T10" fmla="*/ 41 w 96"/>
                <a:gd name="T11" fmla="*/ 14 h 295"/>
                <a:gd name="T12" fmla="*/ 75 w 96"/>
                <a:gd name="T13" fmla="*/ 0 h 295"/>
                <a:gd name="T14" fmla="*/ 86 w 96"/>
                <a:gd name="T15" fmla="*/ 0 h 295"/>
                <a:gd name="T16" fmla="*/ 96 w 96"/>
                <a:gd name="T17" fmla="*/ 1 h 295"/>
                <a:gd name="T18" fmla="*/ 96 w 96"/>
                <a:gd name="T19" fmla="*/ 24 h 295"/>
                <a:gd name="T20" fmla="*/ 81 w 96"/>
                <a:gd name="T21" fmla="*/ 21 h 295"/>
                <a:gd name="T22" fmla="*/ 67 w 96"/>
                <a:gd name="T23" fmla="*/ 25 h 295"/>
                <a:gd name="T24" fmla="*/ 59 w 96"/>
                <a:gd name="T25" fmla="*/ 34 h 295"/>
                <a:gd name="T26" fmla="*/ 56 w 96"/>
                <a:gd name="T27" fmla="*/ 47 h 295"/>
                <a:gd name="T28" fmla="*/ 55 w 96"/>
                <a:gd name="T29" fmla="*/ 61 h 295"/>
                <a:gd name="T30" fmla="*/ 55 w 96"/>
                <a:gd name="T31" fmla="*/ 87 h 295"/>
                <a:gd name="T32" fmla="*/ 96 w 96"/>
                <a:gd name="T33" fmla="*/ 87 h 295"/>
                <a:gd name="T34" fmla="*/ 96 w 96"/>
                <a:gd name="T35" fmla="*/ 107 h 295"/>
                <a:gd name="T36" fmla="*/ 55 w 96"/>
                <a:gd name="T37" fmla="*/ 107 h 295"/>
                <a:gd name="T38" fmla="*/ 55 w 96"/>
                <a:gd name="T39" fmla="*/ 295 h 295"/>
                <a:gd name="T40" fmla="*/ 31 w 96"/>
                <a:gd name="T41" fmla="*/ 295 h 295"/>
                <a:gd name="T42" fmla="*/ 31 w 96"/>
                <a:gd name="T43" fmla="*/ 107 h 295"/>
                <a:gd name="T44" fmla="*/ 0 w 96"/>
                <a:gd name="T45" fmla="*/ 10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295">
                  <a:moveTo>
                    <a:pt x="0" y="107"/>
                  </a:moveTo>
                  <a:lnTo>
                    <a:pt x="0" y="107"/>
                  </a:lnTo>
                  <a:lnTo>
                    <a:pt x="0" y="87"/>
                  </a:lnTo>
                  <a:lnTo>
                    <a:pt x="31" y="87"/>
                  </a:lnTo>
                  <a:lnTo>
                    <a:pt x="31" y="54"/>
                  </a:lnTo>
                  <a:cubicBezTo>
                    <a:pt x="31" y="37"/>
                    <a:pt x="34" y="24"/>
                    <a:pt x="41" y="14"/>
                  </a:cubicBezTo>
                  <a:cubicBezTo>
                    <a:pt x="48" y="5"/>
                    <a:pt x="59" y="0"/>
                    <a:pt x="75" y="0"/>
                  </a:cubicBezTo>
                  <a:cubicBezTo>
                    <a:pt x="79" y="0"/>
                    <a:pt x="83" y="0"/>
                    <a:pt x="86" y="0"/>
                  </a:cubicBezTo>
                  <a:cubicBezTo>
                    <a:pt x="89" y="0"/>
                    <a:pt x="92" y="1"/>
                    <a:pt x="96" y="1"/>
                  </a:cubicBezTo>
                  <a:lnTo>
                    <a:pt x="96" y="24"/>
                  </a:lnTo>
                  <a:cubicBezTo>
                    <a:pt x="90" y="22"/>
                    <a:pt x="85" y="21"/>
                    <a:pt x="81" y="21"/>
                  </a:cubicBezTo>
                  <a:cubicBezTo>
                    <a:pt x="75" y="21"/>
                    <a:pt x="70" y="23"/>
                    <a:pt x="67" y="25"/>
                  </a:cubicBezTo>
                  <a:cubicBezTo>
                    <a:pt x="63" y="27"/>
                    <a:pt x="60" y="30"/>
                    <a:pt x="59" y="34"/>
                  </a:cubicBezTo>
                  <a:cubicBezTo>
                    <a:pt x="57" y="38"/>
                    <a:pt x="56" y="42"/>
                    <a:pt x="56" y="47"/>
                  </a:cubicBezTo>
                  <a:cubicBezTo>
                    <a:pt x="55" y="51"/>
                    <a:pt x="55" y="56"/>
                    <a:pt x="55" y="61"/>
                  </a:cubicBezTo>
                  <a:lnTo>
                    <a:pt x="55" y="87"/>
                  </a:lnTo>
                  <a:lnTo>
                    <a:pt x="96" y="87"/>
                  </a:lnTo>
                  <a:lnTo>
                    <a:pt x="96" y="107"/>
                  </a:lnTo>
                  <a:lnTo>
                    <a:pt x="55" y="107"/>
                  </a:lnTo>
                  <a:lnTo>
                    <a:pt x="55" y="295"/>
                  </a:lnTo>
                  <a:lnTo>
                    <a:pt x="31" y="295"/>
                  </a:lnTo>
                  <a:lnTo>
                    <a:pt x="31" y="107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9320D96E-65CD-4624-B3F0-DDA07CE34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" y="2537"/>
              <a:ext cx="232" cy="293"/>
            </a:xfrm>
            <a:custGeom>
              <a:avLst/>
              <a:gdLst>
                <a:gd name="T0" fmla="*/ 347 w 385"/>
                <a:gd name="T1" fmla="*/ 262 h 483"/>
                <a:gd name="T2" fmla="*/ 347 w 385"/>
                <a:gd name="T3" fmla="*/ 262 h 483"/>
                <a:gd name="T4" fmla="*/ 376 w 385"/>
                <a:gd name="T5" fmla="*/ 212 h 483"/>
                <a:gd name="T6" fmla="*/ 385 w 385"/>
                <a:gd name="T7" fmla="*/ 155 h 483"/>
                <a:gd name="T8" fmla="*/ 376 w 385"/>
                <a:gd name="T9" fmla="*/ 98 h 483"/>
                <a:gd name="T10" fmla="*/ 347 w 385"/>
                <a:gd name="T11" fmla="*/ 48 h 483"/>
                <a:gd name="T12" fmla="*/ 295 w 385"/>
                <a:gd name="T13" fmla="*/ 13 h 483"/>
                <a:gd name="T14" fmla="*/ 218 w 385"/>
                <a:gd name="T15" fmla="*/ 0 h 483"/>
                <a:gd name="T16" fmla="*/ 0 w 385"/>
                <a:gd name="T17" fmla="*/ 0 h 483"/>
                <a:gd name="T18" fmla="*/ 0 w 385"/>
                <a:gd name="T19" fmla="*/ 483 h 483"/>
                <a:gd name="T20" fmla="*/ 106 w 385"/>
                <a:gd name="T21" fmla="*/ 483 h 483"/>
                <a:gd name="T22" fmla="*/ 106 w 385"/>
                <a:gd name="T23" fmla="*/ 310 h 483"/>
                <a:gd name="T24" fmla="*/ 218 w 385"/>
                <a:gd name="T25" fmla="*/ 310 h 483"/>
                <a:gd name="T26" fmla="*/ 295 w 385"/>
                <a:gd name="T27" fmla="*/ 297 h 483"/>
                <a:gd name="T28" fmla="*/ 347 w 385"/>
                <a:gd name="T29" fmla="*/ 262 h 483"/>
                <a:gd name="T30" fmla="*/ 274 w 385"/>
                <a:gd name="T31" fmla="*/ 192 h 483"/>
                <a:gd name="T32" fmla="*/ 274 w 385"/>
                <a:gd name="T33" fmla="*/ 192 h 483"/>
                <a:gd name="T34" fmla="*/ 254 w 385"/>
                <a:gd name="T35" fmla="*/ 214 h 483"/>
                <a:gd name="T36" fmla="*/ 224 w 385"/>
                <a:gd name="T37" fmla="*/ 225 h 483"/>
                <a:gd name="T38" fmla="*/ 189 w 385"/>
                <a:gd name="T39" fmla="*/ 228 h 483"/>
                <a:gd name="T40" fmla="*/ 106 w 385"/>
                <a:gd name="T41" fmla="*/ 228 h 483"/>
                <a:gd name="T42" fmla="*/ 106 w 385"/>
                <a:gd name="T43" fmla="*/ 83 h 483"/>
                <a:gd name="T44" fmla="*/ 189 w 385"/>
                <a:gd name="T45" fmla="*/ 83 h 483"/>
                <a:gd name="T46" fmla="*/ 224 w 385"/>
                <a:gd name="T47" fmla="*/ 86 h 483"/>
                <a:gd name="T48" fmla="*/ 254 w 385"/>
                <a:gd name="T49" fmla="*/ 96 h 483"/>
                <a:gd name="T50" fmla="*/ 274 w 385"/>
                <a:gd name="T51" fmla="*/ 118 h 483"/>
                <a:gd name="T52" fmla="*/ 282 w 385"/>
                <a:gd name="T53" fmla="*/ 155 h 483"/>
                <a:gd name="T54" fmla="*/ 274 w 385"/>
                <a:gd name="T55" fmla="*/ 19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83">
                  <a:moveTo>
                    <a:pt x="347" y="262"/>
                  </a:moveTo>
                  <a:lnTo>
                    <a:pt x="347" y="262"/>
                  </a:lnTo>
                  <a:cubicBezTo>
                    <a:pt x="360" y="248"/>
                    <a:pt x="370" y="231"/>
                    <a:pt x="376" y="212"/>
                  </a:cubicBezTo>
                  <a:cubicBezTo>
                    <a:pt x="382" y="194"/>
                    <a:pt x="385" y="175"/>
                    <a:pt x="385" y="155"/>
                  </a:cubicBezTo>
                  <a:cubicBezTo>
                    <a:pt x="385" y="135"/>
                    <a:pt x="382" y="116"/>
                    <a:pt x="376" y="98"/>
                  </a:cubicBezTo>
                  <a:cubicBezTo>
                    <a:pt x="370" y="79"/>
                    <a:pt x="360" y="63"/>
                    <a:pt x="347" y="48"/>
                  </a:cubicBezTo>
                  <a:cubicBezTo>
                    <a:pt x="333" y="34"/>
                    <a:pt x="316" y="22"/>
                    <a:pt x="295" y="13"/>
                  </a:cubicBezTo>
                  <a:cubicBezTo>
                    <a:pt x="274" y="5"/>
                    <a:pt x="248" y="0"/>
                    <a:pt x="218" y="0"/>
                  </a:cubicBezTo>
                  <a:lnTo>
                    <a:pt x="0" y="0"/>
                  </a:lnTo>
                  <a:lnTo>
                    <a:pt x="0" y="483"/>
                  </a:lnTo>
                  <a:lnTo>
                    <a:pt x="106" y="483"/>
                  </a:lnTo>
                  <a:lnTo>
                    <a:pt x="106" y="310"/>
                  </a:lnTo>
                  <a:lnTo>
                    <a:pt x="218" y="310"/>
                  </a:lnTo>
                  <a:cubicBezTo>
                    <a:pt x="248" y="310"/>
                    <a:pt x="274" y="306"/>
                    <a:pt x="295" y="297"/>
                  </a:cubicBezTo>
                  <a:cubicBezTo>
                    <a:pt x="316" y="288"/>
                    <a:pt x="333" y="277"/>
                    <a:pt x="347" y="262"/>
                  </a:cubicBezTo>
                  <a:close/>
                  <a:moveTo>
                    <a:pt x="274" y="192"/>
                  </a:moveTo>
                  <a:lnTo>
                    <a:pt x="274" y="192"/>
                  </a:lnTo>
                  <a:cubicBezTo>
                    <a:pt x="269" y="202"/>
                    <a:pt x="262" y="209"/>
                    <a:pt x="254" y="214"/>
                  </a:cubicBezTo>
                  <a:cubicBezTo>
                    <a:pt x="245" y="220"/>
                    <a:pt x="235" y="223"/>
                    <a:pt x="224" y="225"/>
                  </a:cubicBezTo>
                  <a:cubicBezTo>
                    <a:pt x="212" y="227"/>
                    <a:pt x="201" y="228"/>
                    <a:pt x="189" y="228"/>
                  </a:cubicBezTo>
                  <a:lnTo>
                    <a:pt x="106" y="228"/>
                  </a:lnTo>
                  <a:lnTo>
                    <a:pt x="106" y="83"/>
                  </a:lnTo>
                  <a:lnTo>
                    <a:pt x="189" y="83"/>
                  </a:lnTo>
                  <a:cubicBezTo>
                    <a:pt x="201" y="83"/>
                    <a:pt x="212" y="84"/>
                    <a:pt x="224" y="86"/>
                  </a:cubicBezTo>
                  <a:cubicBezTo>
                    <a:pt x="235" y="87"/>
                    <a:pt x="245" y="91"/>
                    <a:pt x="254" y="96"/>
                  </a:cubicBezTo>
                  <a:cubicBezTo>
                    <a:pt x="262" y="101"/>
                    <a:pt x="269" y="109"/>
                    <a:pt x="274" y="118"/>
                  </a:cubicBezTo>
                  <a:cubicBezTo>
                    <a:pt x="279" y="127"/>
                    <a:pt x="282" y="140"/>
                    <a:pt x="282" y="155"/>
                  </a:cubicBezTo>
                  <a:cubicBezTo>
                    <a:pt x="282" y="171"/>
                    <a:pt x="279" y="183"/>
                    <a:pt x="274" y="1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CAED0C6C-9E15-4C28-8385-EC9C4B32A4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" y="2612"/>
              <a:ext cx="218" cy="223"/>
            </a:xfrm>
            <a:custGeom>
              <a:avLst/>
              <a:gdLst>
                <a:gd name="T0" fmla="*/ 312 w 362"/>
                <a:gd name="T1" fmla="*/ 319 h 368"/>
                <a:gd name="T2" fmla="*/ 312 w 362"/>
                <a:gd name="T3" fmla="*/ 319 h 368"/>
                <a:gd name="T4" fmla="*/ 349 w 362"/>
                <a:gd name="T5" fmla="*/ 261 h 368"/>
                <a:gd name="T6" fmla="*/ 362 w 362"/>
                <a:gd name="T7" fmla="*/ 185 h 368"/>
                <a:gd name="T8" fmla="*/ 349 w 362"/>
                <a:gd name="T9" fmla="*/ 109 h 368"/>
                <a:gd name="T10" fmla="*/ 312 w 362"/>
                <a:gd name="T11" fmla="*/ 51 h 368"/>
                <a:gd name="T12" fmla="*/ 255 w 362"/>
                <a:gd name="T13" fmla="*/ 13 h 368"/>
                <a:gd name="T14" fmla="*/ 180 w 362"/>
                <a:gd name="T15" fmla="*/ 0 h 368"/>
                <a:gd name="T16" fmla="*/ 106 w 362"/>
                <a:gd name="T17" fmla="*/ 13 h 368"/>
                <a:gd name="T18" fmla="*/ 49 w 362"/>
                <a:gd name="T19" fmla="*/ 51 h 368"/>
                <a:gd name="T20" fmla="*/ 13 w 362"/>
                <a:gd name="T21" fmla="*/ 109 h 368"/>
                <a:gd name="T22" fmla="*/ 0 w 362"/>
                <a:gd name="T23" fmla="*/ 185 h 368"/>
                <a:gd name="T24" fmla="*/ 13 w 362"/>
                <a:gd name="T25" fmla="*/ 261 h 368"/>
                <a:gd name="T26" fmla="*/ 49 w 362"/>
                <a:gd name="T27" fmla="*/ 319 h 368"/>
                <a:gd name="T28" fmla="*/ 106 w 362"/>
                <a:gd name="T29" fmla="*/ 355 h 368"/>
                <a:gd name="T30" fmla="*/ 180 w 362"/>
                <a:gd name="T31" fmla="*/ 368 h 368"/>
                <a:gd name="T32" fmla="*/ 255 w 362"/>
                <a:gd name="T33" fmla="*/ 355 h 368"/>
                <a:gd name="T34" fmla="*/ 312 w 362"/>
                <a:gd name="T35" fmla="*/ 319 h 368"/>
                <a:gd name="T36" fmla="*/ 221 w 362"/>
                <a:gd name="T37" fmla="*/ 287 h 368"/>
                <a:gd name="T38" fmla="*/ 221 w 362"/>
                <a:gd name="T39" fmla="*/ 287 h 368"/>
                <a:gd name="T40" fmla="*/ 180 w 362"/>
                <a:gd name="T41" fmla="*/ 297 h 368"/>
                <a:gd name="T42" fmla="*/ 140 w 362"/>
                <a:gd name="T43" fmla="*/ 287 h 368"/>
                <a:gd name="T44" fmla="*/ 114 w 362"/>
                <a:gd name="T45" fmla="*/ 262 h 368"/>
                <a:gd name="T46" fmla="*/ 100 w 362"/>
                <a:gd name="T47" fmla="*/ 226 h 368"/>
                <a:gd name="T48" fmla="*/ 96 w 362"/>
                <a:gd name="T49" fmla="*/ 185 h 368"/>
                <a:gd name="T50" fmla="*/ 100 w 362"/>
                <a:gd name="T51" fmla="*/ 144 h 368"/>
                <a:gd name="T52" fmla="*/ 114 w 362"/>
                <a:gd name="T53" fmla="*/ 108 h 368"/>
                <a:gd name="T54" fmla="*/ 140 w 362"/>
                <a:gd name="T55" fmla="*/ 82 h 368"/>
                <a:gd name="T56" fmla="*/ 180 w 362"/>
                <a:gd name="T57" fmla="*/ 73 h 368"/>
                <a:gd name="T58" fmla="*/ 221 w 362"/>
                <a:gd name="T59" fmla="*/ 82 h 368"/>
                <a:gd name="T60" fmla="*/ 248 w 362"/>
                <a:gd name="T61" fmla="*/ 108 h 368"/>
                <a:gd name="T62" fmla="*/ 262 w 362"/>
                <a:gd name="T63" fmla="*/ 144 h 368"/>
                <a:gd name="T64" fmla="*/ 266 w 362"/>
                <a:gd name="T65" fmla="*/ 185 h 368"/>
                <a:gd name="T66" fmla="*/ 262 w 362"/>
                <a:gd name="T67" fmla="*/ 226 h 368"/>
                <a:gd name="T68" fmla="*/ 248 w 362"/>
                <a:gd name="T69" fmla="*/ 262 h 368"/>
                <a:gd name="T70" fmla="*/ 221 w 362"/>
                <a:gd name="T71" fmla="*/ 28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2" h="368">
                  <a:moveTo>
                    <a:pt x="312" y="319"/>
                  </a:moveTo>
                  <a:lnTo>
                    <a:pt x="312" y="319"/>
                  </a:lnTo>
                  <a:cubicBezTo>
                    <a:pt x="328" y="303"/>
                    <a:pt x="340" y="283"/>
                    <a:pt x="349" y="261"/>
                  </a:cubicBezTo>
                  <a:cubicBezTo>
                    <a:pt x="358" y="238"/>
                    <a:pt x="362" y="213"/>
                    <a:pt x="362" y="185"/>
                  </a:cubicBezTo>
                  <a:cubicBezTo>
                    <a:pt x="362" y="157"/>
                    <a:pt x="358" y="132"/>
                    <a:pt x="349" y="109"/>
                  </a:cubicBezTo>
                  <a:cubicBezTo>
                    <a:pt x="340" y="86"/>
                    <a:pt x="328" y="67"/>
                    <a:pt x="312" y="51"/>
                  </a:cubicBezTo>
                  <a:cubicBezTo>
                    <a:pt x="297" y="35"/>
                    <a:pt x="278" y="22"/>
                    <a:pt x="255" y="13"/>
                  </a:cubicBezTo>
                  <a:cubicBezTo>
                    <a:pt x="233" y="5"/>
                    <a:pt x="208" y="0"/>
                    <a:pt x="180" y="0"/>
                  </a:cubicBezTo>
                  <a:cubicBezTo>
                    <a:pt x="153" y="0"/>
                    <a:pt x="128" y="5"/>
                    <a:pt x="106" y="13"/>
                  </a:cubicBezTo>
                  <a:cubicBezTo>
                    <a:pt x="84" y="22"/>
                    <a:pt x="65" y="35"/>
                    <a:pt x="49" y="51"/>
                  </a:cubicBezTo>
                  <a:cubicBezTo>
                    <a:pt x="33" y="67"/>
                    <a:pt x="21" y="86"/>
                    <a:pt x="13" y="109"/>
                  </a:cubicBezTo>
                  <a:cubicBezTo>
                    <a:pt x="4" y="132"/>
                    <a:pt x="0" y="157"/>
                    <a:pt x="0" y="185"/>
                  </a:cubicBezTo>
                  <a:cubicBezTo>
                    <a:pt x="0" y="213"/>
                    <a:pt x="4" y="238"/>
                    <a:pt x="13" y="261"/>
                  </a:cubicBezTo>
                  <a:cubicBezTo>
                    <a:pt x="21" y="283"/>
                    <a:pt x="33" y="303"/>
                    <a:pt x="49" y="319"/>
                  </a:cubicBezTo>
                  <a:cubicBezTo>
                    <a:pt x="65" y="335"/>
                    <a:pt x="84" y="347"/>
                    <a:pt x="106" y="355"/>
                  </a:cubicBezTo>
                  <a:cubicBezTo>
                    <a:pt x="128" y="364"/>
                    <a:pt x="153" y="368"/>
                    <a:pt x="180" y="368"/>
                  </a:cubicBezTo>
                  <a:cubicBezTo>
                    <a:pt x="208" y="368"/>
                    <a:pt x="233" y="364"/>
                    <a:pt x="255" y="355"/>
                  </a:cubicBezTo>
                  <a:cubicBezTo>
                    <a:pt x="278" y="347"/>
                    <a:pt x="297" y="335"/>
                    <a:pt x="312" y="319"/>
                  </a:cubicBezTo>
                  <a:close/>
                  <a:moveTo>
                    <a:pt x="221" y="287"/>
                  </a:moveTo>
                  <a:lnTo>
                    <a:pt x="221" y="287"/>
                  </a:lnTo>
                  <a:cubicBezTo>
                    <a:pt x="210" y="293"/>
                    <a:pt x="197" y="297"/>
                    <a:pt x="180" y="297"/>
                  </a:cubicBezTo>
                  <a:cubicBezTo>
                    <a:pt x="164" y="297"/>
                    <a:pt x="151" y="293"/>
                    <a:pt x="140" y="287"/>
                  </a:cubicBezTo>
                  <a:cubicBezTo>
                    <a:pt x="129" y="281"/>
                    <a:pt x="120" y="272"/>
                    <a:pt x="114" y="262"/>
                  </a:cubicBezTo>
                  <a:cubicBezTo>
                    <a:pt x="107" y="251"/>
                    <a:pt x="103" y="239"/>
                    <a:pt x="100" y="226"/>
                  </a:cubicBezTo>
                  <a:cubicBezTo>
                    <a:pt x="97" y="213"/>
                    <a:pt x="96" y="199"/>
                    <a:pt x="96" y="185"/>
                  </a:cubicBezTo>
                  <a:cubicBezTo>
                    <a:pt x="96" y="171"/>
                    <a:pt x="97" y="157"/>
                    <a:pt x="100" y="144"/>
                  </a:cubicBezTo>
                  <a:cubicBezTo>
                    <a:pt x="103" y="130"/>
                    <a:pt x="107" y="118"/>
                    <a:pt x="114" y="108"/>
                  </a:cubicBezTo>
                  <a:cubicBezTo>
                    <a:pt x="120" y="97"/>
                    <a:pt x="129" y="89"/>
                    <a:pt x="140" y="82"/>
                  </a:cubicBezTo>
                  <a:cubicBezTo>
                    <a:pt x="151" y="76"/>
                    <a:pt x="164" y="73"/>
                    <a:pt x="180" y="73"/>
                  </a:cubicBezTo>
                  <a:cubicBezTo>
                    <a:pt x="197" y="73"/>
                    <a:pt x="210" y="76"/>
                    <a:pt x="221" y="82"/>
                  </a:cubicBezTo>
                  <a:cubicBezTo>
                    <a:pt x="232" y="89"/>
                    <a:pt x="241" y="97"/>
                    <a:pt x="248" y="108"/>
                  </a:cubicBezTo>
                  <a:cubicBezTo>
                    <a:pt x="254" y="118"/>
                    <a:pt x="259" y="130"/>
                    <a:pt x="262" y="144"/>
                  </a:cubicBezTo>
                  <a:cubicBezTo>
                    <a:pt x="264" y="157"/>
                    <a:pt x="266" y="171"/>
                    <a:pt x="266" y="185"/>
                  </a:cubicBezTo>
                  <a:cubicBezTo>
                    <a:pt x="266" y="199"/>
                    <a:pt x="264" y="213"/>
                    <a:pt x="262" y="226"/>
                  </a:cubicBezTo>
                  <a:cubicBezTo>
                    <a:pt x="259" y="239"/>
                    <a:pt x="254" y="251"/>
                    <a:pt x="248" y="262"/>
                  </a:cubicBezTo>
                  <a:cubicBezTo>
                    <a:pt x="241" y="272"/>
                    <a:pt x="232" y="281"/>
                    <a:pt x="221" y="2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E5DC39D4-3CC3-411D-AF28-72A495E9A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2537"/>
              <a:ext cx="58" cy="293"/>
            </a:xfrm>
            <a:custGeom>
              <a:avLst/>
              <a:gdLst>
                <a:gd name="T0" fmla="*/ 0 w 96"/>
                <a:gd name="T1" fmla="*/ 0 h 484"/>
                <a:gd name="T2" fmla="*/ 0 w 96"/>
                <a:gd name="T3" fmla="*/ 0 h 484"/>
                <a:gd name="T4" fmla="*/ 96 w 96"/>
                <a:gd name="T5" fmla="*/ 0 h 484"/>
                <a:gd name="T6" fmla="*/ 96 w 96"/>
                <a:gd name="T7" fmla="*/ 484 h 484"/>
                <a:gd name="T8" fmla="*/ 0 w 96"/>
                <a:gd name="T9" fmla="*/ 484 h 484"/>
                <a:gd name="T10" fmla="*/ 0 w 96"/>
                <a:gd name="T11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484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484"/>
                  </a:lnTo>
                  <a:lnTo>
                    <a:pt x="0" y="4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50C90DAE-9BE8-420C-A0FB-05DC4084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537"/>
              <a:ext cx="58" cy="48"/>
            </a:xfrm>
            <a:custGeom>
              <a:avLst/>
              <a:gdLst>
                <a:gd name="T0" fmla="*/ 0 w 96"/>
                <a:gd name="T1" fmla="*/ 0 h 79"/>
                <a:gd name="T2" fmla="*/ 0 w 96"/>
                <a:gd name="T3" fmla="*/ 0 h 79"/>
                <a:gd name="T4" fmla="*/ 96 w 96"/>
                <a:gd name="T5" fmla="*/ 0 h 79"/>
                <a:gd name="T6" fmla="*/ 96 w 96"/>
                <a:gd name="T7" fmla="*/ 79 h 79"/>
                <a:gd name="T8" fmla="*/ 0 w 96"/>
                <a:gd name="T9" fmla="*/ 79 h 79"/>
                <a:gd name="T10" fmla="*/ 0 w 96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BAE97DFA-6D8D-4824-9914-815CC3C28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618"/>
              <a:ext cx="58" cy="212"/>
            </a:xfrm>
            <a:custGeom>
              <a:avLst/>
              <a:gdLst>
                <a:gd name="T0" fmla="*/ 0 w 96"/>
                <a:gd name="T1" fmla="*/ 0 h 350"/>
                <a:gd name="T2" fmla="*/ 0 w 96"/>
                <a:gd name="T3" fmla="*/ 0 h 350"/>
                <a:gd name="T4" fmla="*/ 96 w 96"/>
                <a:gd name="T5" fmla="*/ 0 h 350"/>
                <a:gd name="T6" fmla="*/ 96 w 96"/>
                <a:gd name="T7" fmla="*/ 350 h 350"/>
                <a:gd name="T8" fmla="*/ 0 w 96"/>
                <a:gd name="T9" fmla="*/ 350 h 350"/>
                <a:gd name="T10" fmla="*/ 0 w 96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50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50"/>
                  </a:lnTo>
                  <a:lnTo>
                    <a:pt x="0" y="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89D41821-C709-4CF0-AAFF-2FDD0B4E0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2612"/>
              <a:ext cx="208" cy="223"/>
            </a:xfrm>
            <a:custGeom>
              <a:avLst/>
              <a:gdLst>
                <a:gd name="T0" fmla="*/ 229 w 345"/>
                <a:gd name="T1" fmla="*/ 277 h 368"/>
                <a:gd name="T2" fmla="*/ 229 w 345"/>
                <a:gd name="T3" fmla="*/ 277 h 368"/>
                <a:gd name="T4" fmla="*/ 176 w 345"/>
                <a:gd name="T5" fmla="*/ 297 h 368"/>
                <a:gd name="T6" fmla="*/ 138 w 345"/>
                <a:gd name="T7" fmla="*/ 286 h 368"/>
                <a:gd name="T8" fmla="*/ 114 w 345"/>
                <a:gd name="T9" fmla="*/ 260 h 368"/>
                <a:gd name="T10" fmla="*/ 100 w 345"/>
                <a:gd name="T11" fmla="*/ 225 h 368"/>
                <a:gd name="T12" fmla="*/ 96 w 345"/>
                <a:gd name="T13" fmla="*/ 186 h 368"/>
                <a:gd name="T14" fmla="*/ 100 w 345"/>
                <a:gd name="T15" fmla="*/ 147 h 368"/>
                <a:gd name="T16" fmla="*/ 114 w 345"/>
                <a:gd name="T17" fmla="*/ 110 h 368"/>
                <a:gd name="T18" fmla="*/ 140 w 345"/>
                <a:gd name="T19" fmla="*/ 83 h 368"/>
                <a:gd name="T20" fmla="*/ 178 w 345"/>
                <a:gd name="T21" fmla="*/ 73 h 368"/>
                <a:gd name="T22" fmla="*/ 249 w 345"/>
                <a:gd name="T23" fmla="*/ 133 h 368"/>
                <a:gd name="T24" fmla="*/ 343 w 345"/>
                <a:gd name="T25" fmla="*/ 133 h 368"/>
                <a:gd name="T26" fmla="*/ 327 w 345"/>
                <a:gd name="T27" fmla="*/ 74 h 368"/>
                <a:gd name="T28" fmla="*/ 290 w 345"/>
                <a:gd name="T29" fmla="*/ 33 h 368"/>
                <a:gd name="T30" fmla="*/ 239 w 345"/>
                <a:gd name="T31" fmla="*/ 8 h 368"/>
                <a:gd name="T32" fmla="*/ 179 w 345"/>
                <a:gd name="T33" fmla="*/ 0 h 368"/>
                <a:gd name="T34" fmla="*/ 103 w 345"/>
                <a:gd name="T35" fmla="*/ 14 h 368"/>
                <a:gd name="T36" fmla="*/ 47 w 345"/>
                <a:gd name="T37" fmla="*/ 54 h 368"/>
                <a:gd name="T38" fmla="*/ 12 w 345"/>
                <a:gd name="T39" fmla="*/ 114 h 368"/>
                <a:gd name="T40" fmla="*/ 0 w 345"/>
                <a:gd name="T41" fmla="*/ 190 h 368"/>
                <a:gd name="T42" fmla="*/ 13 w 345"/>
                <a:gd name="T43" fmla="*/ 262 h 368"/>
                <a:gd name="T44" fmla="*/ 49 w 345"/>
                <a:gd name="T45" fmla="*/ 318 h 368"/>
                <a:gd name="T46" fmla="*/ 105 w 345"/>
                <a:gd name="T47" fmla="*/ 355 h 368"/>
                <a:gd name="T48" fmla="*/ 177 w 345"/>
                <a:gd name="T49" fmla="*/ 368 h 368"/>
                <a:gd name="T50" fmla="*/ 291 w 345"/>
                <a:gd name="T51" fmla="*/ 332 h 368"/>
                <a:gd name="T52" fmla="*/ 345 w 345"/>
                <a:gd name="T53" fmla="*/ 226 h 368"/>
                <a:gd name="T54" fmla="*/ 253 w 345"/>
                <a:gd name="T55" fmla="*/ 226 h 368"/>
                <a:gd name="T56" fmla="*/ 229 w 345"/>
                <a:gd name="T57" fmla="*/ 27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5" h="368">
                  <a:moveTo>
                    <a:pt x="229" y="277"/>
                  </a:moveTo>
                  <a:lnTo>
                    <a:pt x="229" y="277"/>
                  </a:lnTo>
                  <a:cubicBezTo>
                    <a:pt x="217" y="290"/>
                    <a:pt x="199" y="297"/>
                    <a:pt x="176" y="297"/>
                  </a:cubicBezTo>
                  <a:cubicBezTo>
                    <a:pt x="161" y="297"/>
                    <a:pt x="149" y="293"/>
                    <a:pt x="138" y="286"/>
                  </a:cubicBezTo>
                  <a:cubicBezTo>
                    <a:pt x="128" y="280"/>
                    <a:pt x="120" y="271"/>
                    <a:pt x="114" y="260"/>
                  </a:cubicBezTo>
                  <a:cubicBezTo>
                    <a:pt x="108" y="250"/>
                    <a:pt x="103" y="238"/>
                    <a:pt x="100" y="225"/>
                  </a:cubicBezTo>
                  <a:cubicBezTo>
                    <a:pt x="98" y="212"/>
                    <a:pt x="96" y="199"/>
                    <a:pt x="96" y="186"/>
                  </a:cubicBezTo>
                  <a:cubicBezTo>
                    <a:pt x="96" y="173"/>
                    <a:pt x="98" y="160"/>
                    <a:pt x="100" y="147"/>
                  </a:cubicBezTo>
                  <a:cubicBezTo>
                    <a:pt x="103" y="133"/>
                    <a:pt x="108" y="121"/>
                    <a:pt x="114" y="110"/>
                  </a:cubicBezTo>
                  <a:cubicBezTo>
                    <a:pt x="121" y="99"/>
                    <a:pt x="129" y="90"/>
                    <a:pt x="140" y="83"/>
                  </a:cubicBezTo>
                  <a:cubicBezTo>
                    <a:pt x="150" y="76"/>
                    <a:pt x="163" y="73"/>
                    <a:pt x="178" y="73"/>
                  </a:cubicBezTo>
                  <a:cubicBezTo>
                    <a:pt x="219" y="73"/>
                    <a:pt x="243" y="93"/>
                    <a:pt x="249" y="133"/>
                  </a:cubicBezTo>
                  <a:lnTo>
                    <a:pt x="343" y="133"/>
                  </a:lnTo>
                  <a:cubicBezTo>
                    <a:pt x="342" y="110"/>
                    <a:pt x="337" y="91"/>
                    <a:pt x="327" y="74"/>
                  </a:cubicBezTo>
                  <a:cubicBezTo>
                    <a:pt x="318" y="58"/>
                    <a:pt x="305" y="44"/>
                    <a:pt x="290" y="33"/>
                  </a:cubicBezTo>
                  <a:cubicBezTo>
                    <a:pt x="275" y="22"/>
                    <a:pt x="258" y="14"/>
                    <a:pt x="239" y="8"/>
                  </a:cubicBezTo>
                  <a:cubicBezTo>
                    <a:pt x="220" y="3"/>
                    <a:pt x="200" y="0"/>
                    <a:pt x="179" y="0"/>
                  </a:cubicBezTo>
                  <a:cubicBezTo>
                    <a:pt x="151" y="0"/>
                    <a:pt x="125" y="5"/>
                    <a:pt x="103" y="14"/>
                  </a:cubicBezTo>
                  <a:cubicBezTo>
                    <a:pt x="81" y="24"/>
                    <a:pt x="62" y="37"/>
                    <a:pt x="47" y="54"/>
                  </a:cubicBezTo>
                  <a:cubicBezTo>
                    <a:pt x="32" y="71"/>
                    <a:pt x="20" y="91"/>
                    <a:pt x="12" y="114"/>
                  </a:cubicBezTo>
                  <a:cubicBezTo>
                    <a:pt x="4" y="137"/>
                    <a:pt x="0" y="163"/>
                    <a:pt x="0" y="190"/>
                  </a:cubicBezTo>
                  <a:cubicBezTo>
                    <a:pt x="0" y="216"/>
                    <a:pt x="5" y="240"/>
                    <a:pt x="13" y="262"/>
                  </a:cubicBezTo>
                  <a:cubicBezTo>
                    <a:pt x="22" y="284"/>
                    <a:pt x="34" y="302"/>
                    <a:pt x="49" y="318"/>
                  </a:cubicBezTo>
                  <a:cubicBezTo>
                    <a:pt x="64" y="334"/>
                    <a:pt x="83" y="346"/>
                    <a:pt x="105" y="355"/>
                  </a:cubicBezTo>
                  <a:cubicBezTo>
                    <a:pt x="127" y="364"/>
                    <a:pt x="151" y="368"/>
                    <a:pt x="177" y="368"/>
                  </a:cubicBezTo>
                  <a:cubicBezTo>
                    <a:pt x="223" y="368"/>
                    <a:pt x="262" y="356"/>
                    <a:pt x="291" y="332"/>
                  </a:cubicBezTo>
                  <a:cubicBezTo>
                    <a:pt x="321" y="307"/>
                    <a:pt x="339" y="272"/>
                    <a:pt x="345" y="226"/>
                  </a:cubicBezTo>
                  <a:lnTo>
                    <a:pt x="253" y="226"/>
                  </a:lnTo>
                  <a:cubicBezTo>
                    <a:pt x="250" y="247"/>
                    <a:pt x="242" y="264"/>
                    <a:pt x="229" y="27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48FEC75A-41AE-4323-BEC8-E1F0E9DC2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618"/>
              <a:ext cx="216" cy="287"/>
            </a:xfrm>
            <a:custGeom>
              <a:avLst/>
              <a:gdLst>
                <a:gd name="T0" fmla="*/ 259 w 358"/>
                <a:gd name="T1" fmla="*/ 0 h 472"/>
                <a:gd name="T2" fmla="*/ 259 w 358"/>
                <a:gd name="T3" fmla="*/ 0 h 472"/>
                <a:gd name="T4" fmla="*/ 182 w 358"/>
                <a:gd name="T5" fmla="*/ 239 h 472"/>
                <a:gd name="T6" fmla="*/ 181 w 358"/>
                <a:gd name="T7" fmla="*/ 239 h 472"/>
                <a:gd name="T8" fmla="*/ 102 w 358"/>
                <a:gd name="T9" fmla="*/ 0 h 472"/>
                <a:gd name="T10" fmla="*/ 0 w 358"/>
                <a:gd name="T11" fmla="*/ 0 h 472"/>
                <a:gd name="T12" fmla="*/ 122 w 358"/>
                <a:gd name="T13" fmla="*/ 328 h 472"/>
                <a:gd name="T14" fmla="*/ 126 w 358"/>
                <a:gd name="T15" fmla="*/ 349 h 472"/>
                <a:gd name="T16" fmla="*/ 117 w 358"/>
                <a:gd name="T17" fmla="*/ 378 h 472"/>
                <a:gd name="T18" fmla="*/ 89 w 358"/>
                <a:gd name="T19" fmla="*/ 393 h 472"/>
                <a:gd name="T20" fmla="*/ 61 w 358"/>
                <a:gd name="T21" fmla="*/ 392 h 472"/>
                <a:gd name="T22" fmla="*/ 33 w 358"/>
                <a:gd name="T23" fmla="*/ 389 h 472"/>
                <a:gd name="T24" fmla="*/ 33 w 358"/>
                <a:gd name="T25" fmla="*/ 469 h 472"/>
                <a:gd name="T26" fmla="*/ 62 w 358"/>
                <a:gd name="T27" fmla="*/ 471 h 472"/>
                <a:gd name="T28" fmla="*/ 92 w 358"/>
                <a:gd name="T29" fmla="*/ 472 h 472"/>
                <a:gd name="T30" fmla="*/ 169 w 358"/>
                <a:gd name="T31" fmla="*/ 454 h 472"/>
                <a:gd name="T32" fmla="*/ 212 w 358"/>
                <a:gd name="T33" fmla="*/ 393 h 472"/>
                <a:gd name="T34" fmla="*/ 358 w 358"/>
                <a:gd name="T35" fmla="*/ 0 h 472"/>
                <a:gd name="T36" fmla="*/ 259 w 358"/>
                <a:gd name="T3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8" h="472">
                  <a:moveTo>
                    <a:pt x="259" y="0"/>
                  </a:moveTo>
                  <a:lnTo>
                    <a:pt x="259" y="0"/>
                  </a:lnTo>
                  <a:lnTo>
                    <a:pt x="182" y="239"/>
                  </a:lnTo>
                  <a:lnTo>
                    <a:pt x="181" y="239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122" y="328"/>
                  </a:lnTo>
                  <a:cubicBezTo>
                    <a:pt x="125" y="335"/>
                    <a:pt x="126" y="342"/>
                    <a:pt x="126" y="349"/>
                  </a:cubicBezTo>
                  <a:cubicBezTo>
                    <a:pt x="126" y="360"/>
                    <a:pt x="123" y="369"/>
                    <a:pt x="117" y="378"/>
                  </a:cubicBezTo>
                  <a:cubicBezTo>
                    <a:pt x="111" y="386"/>
                    <a:pt x="102" y="391"/>
                    <a:pt x="89" y="393"/>
                  </a:cubicBezTo>
                  <a:cubicBezTo>
                    <a:pt x="79" y="393"/>
                    <a:pt x="70" y="393"/>
                    <a:pt x="61" y="392"/>
                  </a:cubicBezTo>
                  <a:cubicBezTo>
                    <a:pt x="51" y="391"/>
                    <a:pt x="42" y="390"/>
                    <a:pt x="33" y="389"/>
                  </a:cubicBezTo>
                  <a:lnTo>
                    <a:pt x="33" y="469"/>
                  </a:lnTo>
                  <a:cubicBezTo>
                    <a:pt x="43" y="470"/>
                    <a:pt x="53" y="470"/>
                    <a:pt x="62" y="471"/>
                  </a:cubicBezTo>
                  <a:cubicBezTo>
                    <a:pt x="72" y="472"/>
                    <a:pt x="82" y="472"/>
                    <a:pt x="92" y="472"/>
                  </a:cubicBezTo>
                  <a:cubicBezTo>
                    <a:pt x="125" y="472"/>
                    <a:pt x="150" y="466"/>
                    <a:pt x="169" y="454"/>
                  </a:cubicBezTo>
                  <a:cubicBezTo>
                    <a:pt x="187" y="442"/>
                    <a:pt x="202" y="421"/>
                    <a:pt x="212" y="393"/>
                  </a:cubicBezTo>
                  <a:lnTo>
                    <a:pt x="358" y="0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D673D681-E101-480F-8D89-9D7A7262A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" y="2537"/>
              <a:ext cx="232" cy="293"/>
            </a:xfrm>
            <a:custGeom>
              <a:avLst/>
              <a:gdLst>
                <a:gd name="T0" fmla="*/ 347 w 385"/>
                <a:gd name="T1" fmla="*/ 48 h 483"/>
                <a:gd name="T2" fmla="*/ 347 w 385"/>
                <a:gd name="T3" fmla="*/ 48 h 483"/>
                <a:gd name="T4" fmla="*/ 295 w 385"/>
                <a:gd name="T5" fmla="*/ 13 h 483"/>
                <a:gd name="T6" fmla="*/ 218 w 385"/>
                <a:gd name="T7" fmla="*/ 0 h 483"/>
                <a:gd name="T8" fmla="*/ 0 w 385"/>
                <a:gd name="T9" fmla="*/ 0 h 483"/>
                <a:gd name="T10" fmla="*/ 0 w 385"/>
                <a:gd name="T11" fmla="*/ 483 h 483"/>
                <a:gd name="T12" fmla="*/ 106 w 385"/>
                <a:gd name="T13" fmla="*/ 483 h 483"/>
                <a:gd name="T14" fmla="*/ 106 w 385"/>
                <a:gd name="T15" fmla="*/ 310 h 483"/>
                <a:gd name="T16" fmla="*/ 218 w 385"/>
                <a:gd name="T17" fmla="*/ 310 h 483"/>
                <a:gd name="T18" fmla="*/ 295 w 385"/>
                <a:gd name="T19" fmla="*/ 297 h 483"/>
                <a:gd name="T20" fmla="*/ 347 w 385"/>
                <a:gd name="T21" fmla="*/ 262 h 483"/>
                <a:gd name="T22" fmla="*/ 376 w 385"/>
                <a:gd name="T23" fmla="*/ 212 h 483"/>
                <a:gd name="T24" fmla="*/ 385 w 385"/>
                <a:gd name="T25" fmla="*/ 155 h 483"/>
                <a:gd name="T26" fmla="*/ 376 w 385"/>
                <a:gd name="T27" fmla="*/ 98 h 483"/>
                <a:gd name="T28" fmla="*/ 347 w 385"/>
                <a:gd name="T29" fmla="*/ 48 h 483"/>
                <a:gd name="T30" fmla="*/ 275 w 385"/>
                <a:gd name="T31" fmla="*/ 192 h 483"/>
                <a:gd name="T32" fmla="*/ 275 w 385"/>
                <a:gd name="T33" fmla="*/ 192 h 483"/>
                <a:gd name="T34" fmla="*/ 254 w 385"/>
                <a:gd name="T35" fmla="*/ 214 h 483"/>
                <a:gd name="T36" fmla="*/ 224 w 385"/>
                <a:gd name="T37" fmla="*/ 225 h 483"/>
                <a:gd name="T38" fmla="*/ 189 w 385"/>
                <a:gd name="T39" fmla="*/ 228 h 483"/>
                <a:gd name="T40" fmla="*/ 106 w 385"/>
                <a:gd name="T41" fmla="*/ 228 h 483"/>
                <a:gd name="T42" fmla="*/ 106 w 385"/>
                <a:gd name="T43" fmla="*/ 83 h 483"/>
                <a:gd name="T44" fmla="*/ 189 w 385"/>
                <a:gd name="T45" fmla="*/ 83 h 483"/>
                <a:gd name="T46" fmla="*/ 224 w 385"/>
                <a:gd name="T47" fmla="*/ 86 h 483"/>
                <a:gd name="T48" fmla="*/ 254 w 385"/>
                <a:gd name="T49" fmla="*/ 96 h 483"/>
                <a:gd name="T50" fmla="*/ 275 w 385"/>
                <a:gd name="T51" fmla="*/ 118 h 483"/>
                <a:gd name="T52" fmla="*/ 282 w 385"/>
                <a:gd name="T53" fmla="*/ 155 h 483"/>
                <a:gd name="T54" fmla="*/ 275 w 385"/>
                <a:gd name="T55" fmla="*/ 19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83">
                  <a:moveTo>
                    <a:pt x="347" y="48"/>
                  </a:moveTo>
                  <a:lnTo>
                    <a:pt x="347" y="48"/>
                  </a:lnTo>
                  <a:cubicBezTo>
                    <a:pt x="334" y="34"/>
                    <a:pt x="316" y="22"/>
                    <a:pt x="295" y="13"/>
                  </a:cubicBezTo>
                  <a:cubicBezTo>
                    <a:pt x="274" y="5"/>
                    <a:pt x="248" y="0"/>
                    <a:pt x="218" y="0"/>
                  </a:cubicBezTo>
                  <a:lnTo>
                    <a:pt x="0" y="0"/>
                  </a:lnTo>
                  <a:lnTo>
                    <a:pt x="0" y="483"/>
                  </a:lnTo>
                  <a:lnTo>
                    <a:pt x="106" y="483"/>
                  </a:lnTo>
                  <a:lnTo>
                    <a:pt x="106" y="310"/>
                  </a:lnTo>
                  <a:lnTo>
                    <a:pt x="218" y="310"/>
                  </a:lnTo>
                  <a:cubicBezTo>
                    <a:pt x="248" y="310"/>
                    <a:pt x="274" y="306"/>
                    <a:pt x="295" y="297"/>
                  </a:cubicBezTo>
                  <a:cubicBezTo>
                    <a:pt x="316" y="288"/>
                    <a:pt x="334" y="277"/>
                    <a:pt x="347" y="262"/>
                  </a:cubicBezTo>
                  <a:cubicBezTo>
                    <a:pt x="360" y="248"/>
                    <a:pt x="370" y="231"/>
                    <a:pt x="376" y="212"/>
                  </a:cubicBezTo>
                  <a:cubicBezTo>
                    <a:pt x="382" y="194"/>
                    <a:pt x="385" y="175"/>
                    <a:pt x="385" y="155"/>
                  </a:cubicBezTo>
                  <a:cubicBezTo>
                    <a:pt x="385" y="135"/>
                    <a:pt x="382" y="116"/>
                    <a:pt x="376" y="98"/>
                  </a:cubicBezTo>
                  <a:cubicBezTo>
                    <a:pt x="370" y="79"/>
                    <a:pt x="360" y="63"/>
                    <a:pt x="347" y="48"/>
                  </a:cubicBezTo>
                  <a:close/>
                  <a:moveTo>
                    <a:pt x="275" y="192"/>
                  </a:moveTo>
                  <a:lnTo>
                    <a:pt x="275" y="192"/>
                  </a:lnTo>
                  <a:cubicBezTo>
                    <a:pt x="269" y="202"/>
                    <a:pt x="263" y="209"/>
                    <a:pt x="254" y="214"/>
                  </a:cubicBezTo>
                  <a:cubicBezTo>
                    <a:pt x="245" y="220"/>
                    <a:pt x="235" y="223"/>
                    <a:pt x="224" y="225"/>
                  </a:cubicBezTo>
                  <a:cubicBezTo>
                    <a:pt x="213" y="227"/>
                    <a:pt x="201" y="228"/>
                    <a:pt x="189" y="228"/>
                  </a:cubicBezTo>
                  <a:lnTo>
                    <a:pt x="106" y="228"/>
                  </a:lnTo>
                  <a:lnTo>
                    <a:pt x="106" y="83"/>
                  </a:lnTo>
                  <a:lnTo>
                    <a:pt x="189" y="83"/>
                  </a:lnTo>
                  <a:cubicBezTo>
                    <a:pt x="201" y="83"/>
                    <a:pt x="213" y="84"/>
                    <a:pt x="224" y="86"/>
                  </a:cubicBezTo>
                  <a:cubicBezTo>
                    <a:pt x="235" y="87"/>
                    <a:pt x="245" y="91"/>
                    <a:pt x="254" y="96"/>
                  </a:cubicBezTo>
                  <a:cubicBezTo>
                    <a:pt x="263" y="101"/>
                    <a:pt x="269" y="109"/>
                    <a:pt x="275" y="118"/>
                  </a:cubicBezTo>
                  <a:cubicBezTo>
                    <a:pt x="280" y="127"/>
                    <a:pt x="282" y="140"/>
                    <a:pt x="282" y="155"/>
                  </a:cubicBezTo>
                  <a:cubicBezTo>
                    <a:pt x="282" y="171"/>
                    <a:pt x="280" y="183"/>
                    <a:pt x="275" y="1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ABA6A245-4527-4627-8ECC-4FE35443A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" y="2612"/>
              <a:ext cx="136" cy="218"/>
            </a:xfrm>
            <a:custGeom>
              <a:avLst/>
              <a:gdLst>
                <a:gd name="T0" fmla="*/ 169 w 225"/>
                <a:gd name="T1" fmla="*/ 6 h 360"/>
                <a:gd name="T2" fmla="*/ 169 w 225"/>
                <a:gd name="T3" fmla="*/ 6 h 360"/>
                <a:gd name="T4" fmla="*/ 137 w 225"/>
                <a:gd name="T5" fmla="*/ 21 h 360"/>
                <a:gd name="T6" fmla="*/ 111 w 225"/>
                <a:gd name="T7" fmla="*/ 44 h 360"/>
                <a:gd name="T8" fmla="*/ 92 w 225"/>
                <a:gd name="T9" fmla="*/ 75 h 360"/>
                <a:gd name="T10" fmla="*/ 91 w 225"/>
                <a:gd name="T11" fmla="*/ 75 h 360"/>
                <a:gd name="T12" fmla="*/ 91 w 225"/>
                <a:gd name="T13" fmla="*/ 10 h 360"/>
                <a:gd name="T14" fmla="*/ 0 w 225"/>
                <a:gd name="T15" fmla="*/ 10 h 360"/>
                <a:gd name="T16" fmla="*/ 0 w 225"/>
                <a:gd name="T17" fmla="*/ 360 h 360"/>
                <a:gd name="T18" fmla="*/ 96 w 225"/>
                <a:gd name="T19" fmla="*/ 360 h 360"/>
                <a:gd name="T20" fmla="*/ 96 w 225"/>
                <a:gd name="T21" fmla="*/ 202 h 360"/>
                <a:gd name="T22" fmla="*/ 101 w 225"/>
                <a:gd name="T23" fmla="*/ 158 h 360"/>
                <a:gd name="T24" fmla="*/ 116 w 225"/>
                <a:gd name="T25" fmla="*/ 122 h 360"/>
                <a:gd name="T26" fmla="*/ 146 w 225"/>
                <a:gd name="T27" fmla="*/ 98 h 360"/>
                <a:gd name="T28" fmla="*/ 191 w 225"/>
                <a:gd name="T29" fmla="*/ 89 h 360"/>
                <a:gd name="T30" fmla="*/ 209 w 225"/>
                <a:gd name="T31" fmla="*/ 90 h 360"/>
                <a:gd name="T32" fmla="*/ 225 w 225"/>
                <a:gd name="T33" fmla="*/ 93 h 360"/>
                <a:gd name="T34" fmla="*/ 225 w 225"/>
                <a:gd name="T35" fmla="*/ 3 h 360"/>
                <a:gd name="T36" fmla="*/ 204 w 225"/>
                <a:gd name="T37" fmla="*/ 0 h 360"/>
                <a:gd name="T38" fmla="*/ 169 w 225"/>
                <a:gd name="T39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360">
                  <a:moveTo>
                    <a:pt x="169" y="6"/>
                  </a:moveTo>
                  <a:lnTo>
                    <a:pt x="169" y="6"/>
                  </a:lnTo>
                  <a:cubicBezTo>
                    <a:pt x="158" y="9"/>
                    <a:pt x="147" y="14"/>
                    <a:pt x="137" y="21"/>
                  </a:cubicBezTo>
                  <a:cubicBezTo>
                    <a:pt x="127" y="27"/>
                    <a:pt x="118" y="35"/>
                    <a:pt x="111" y="44"/>
                  </a:cubicBezTo>
                  <a:cubicBezTo>
                    <a:pt x="103" y="54"/>
                    <a:pt x="97" y="64"/>
                    <a:pt x="92" y="75"/>
                  </a:cubicBezTo>
                  <a:lnTo>
                    <a:pt x="91" y="75"/>
                  </a:lnTo>
                  <a:lnTo>
                    <a:pt x="91" y="10"/>
                  </a:lnTo>
                  <a:lnTo>
                    <a:pt x="0" y="10"/>
                  </a:lnTo>
                  <a:lnTo>
                    <a:pt x="0" y="360"/>
                  </a:lnTo>
                  <a:lnTo>
                    <a:pt x="96" y="360"/>
                  </a:lnTo>
                  <a:lnTo>
                    <a:pt x="96" y="202"/>
                  </a:lnTo>
                  <a:cubicBezTo>
                    <a:pt x="96" y="186"/>
                    <a:pt x="97" y="171"/>
                    <a:pt x="101" y="158"/>
                  </a:cubicBezTo>
                  <a:cubicBezTo>
                    <a:pt x="104" y="144"/>
                    <a:pt x="109" y="132"/>
                    <a:pt x="116" y="122"/>
                  </a:cubicBezTo>
                  <a:cubicBezTo>
                    <a:pt x="124" y="112"/>
                    <a:pt x="134" y="104"/>
                    <a:pt x="146" y="98"/>
                  </a:cubicBezTo>
                  <a:cubicBezTo>
                    <a:pt x="158" y="92"/>
                    <a:pt x="173" y="89"/>
                    <a:pt x="191" y="89"/>
                  </a:cubicBezTo>
                  <a:cubicBezTo>
                    <a:pt x="196" y="89"/>
                    <a:pt x="202" y="90"/>
                    <a:pt x="209" y="90"/>
                  </a:cubicBezTo>
                  <a:cubicBezTo>
                    <a:pt x="215" y="91"/>
                    <a:pt x="221" y="92"/>
                    <a:pt x="225" y="93"/>
                  </a:cubicBezTo>
                  <a:lnTo>
                    <a:pt x="225" y="3"/>
                  </a:lnTo>
                  <a:cubicBezTo>
                    <a:pt x="217" y="1"/>
                    <a:pt x="210" y="0"/>
                    <a:pt x="204" y="0"/>
                  </a:cubicBezTo>
                  <a:cubicBezTo>
                    <a:pt x="192" y="0"/>
                    <a:pt x="180" y="2"/>
                    <a:pt x="169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460F22CB-95AB-473F-89FC-8C22164D8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4" y="2612"/>
              <a:ext cx="211" cy="223"/>
            </a:xfrm>
            <a:custGeom>
              <a:avLst/>
              <a:gdLst>
                <a:gd name="T0" fmla="*/ 258 w 350"/>
                <a:gd name="T1" fmla="*/ 251 h 368"/>
                <a:gd name="T2" fmla="*/ 258 w 350"/>
                <a:gd name="T3" fmla="*/ 251 h 368"/>
                <a:gd name="T4" fmla="*/ 232 w 350"/>
                <a:gd name="T5" fmla="*/ 282 h 368"/>
                <a:gd name="T6" fmla="*/ 182 w 350"/>
                <a:gd name="T7" fmla="*/ 297 h 368"/>
                <a:gd name="T8" fmla="*/ 120 w 350"/>
                <a:gd name="T9" fmla="*/ 276 h 368"/>
                <a:gd name="T10" fmla="*/ 96 w 350"/>
                <a:gd name="T11" fmla="*/ 208 h 368"/>
                <a:gd name="T12" fmla="*/ 349 w 350"/>
                <a:gd name="T13" fmla="*/ 208 h 368"/>
                <a:gd name="T14" fmla="*/ 342 w 350"/>
                <a:gd name="T15" fmla="*/ 130 h 368"/>
                <a:gd name="T16" fmla="*/ 311 w 350"/>
                <a:gd name="T17" fmla="*/ 64 h 368"/>
                <a:gd name="T18" fmla="*/ 257 w 350"/>
                <a:gd name="T19" fmla="*/ 17 h 368"/>
                <a:gd name="T20" fmla="*/ 179 w 350"/>
                <a:gd name="T21" fmla="*/ 0 h 368"/>
                <a:gd name="T22" fmla="*/ 106 w 350"/>
                <a:gd name="T23" fmla="*/ 14 h 368"/>
                <a:gd name="T24" fmla="*/ 49 w 350"/>
                <a:gd name="T25" fmla="*/ 53 h 368"/>
                <a:gd name="T26" fmla="*/ 13 w 350"/>
                <a:gd name="T27" fmla="*/ 112 h 368"/>
                <a:gd name="T28" fmla="*/ 0 w 350"/>
                <a:gd name="T29" fmla="*/ 185 h 368"/>
                <a:gd name="T30" fmla="*/ 13 w 350"/>
                <a:gd name="T31" fmla="*/ 259 h 368"/>
                <a:gd name="T32" fmla="*/ 48 w 350"/>
                <a:gd name="T33" fmla="*/ 318 h 368"/>
                <a:gd name="T34" fmla="*/ 104 w 350"/>
                <a:gd name="T35" fmla="*/ 355 h 368"/>
                <a:gd name="T36" fmla="*/ 179 w 350"/>
                <a:gd name="T37" fmla="*/ 368 h 368"/>
                <a:gd name="T38" fmla="*/ 280 w 350"/>
                <a:gd name="T39" fmla="*/ 341 h 368"/>
                <a:gd name="T40" fmla="*/ 342 w 350"/>
                <a:gd name="T41" fmla="*/ 251 h 368"/>
                <a:gd name="T42" fmla="*/ 258 w 350"/>
                <a:gd name="T43" fmla="*/ 251 h 368"/>
                <a:gd name="T44" fmla="*/ 258 w 350"/>
                <a:gd name="T45" fmla="*/ 251 h 368"/>
                <a:gd name="T46" fmla="*/ 101 w 350"/>
                <a:gd name="T47" fmla="*/ 124 h 368"/>
                <a:gd name="T48" fmla="*/ 101 w 350"/>
                <a:gd name="T49" fmla="*/ 124 h 368"/>
                <a:gd name="T50" fmla="*/ 113 w 350"/>
                <a:gd name="T51" fmla="*/ 100 h 368"/>
                <a:gd name="T52" fmla="*/ 138 w 350"/>
                <a:gd name="T53" fmla="*/ 80 h 368"/>
                <a:gd name="T54" fmla="*/ 176 w 350"/>
                <a:gd name="T55" fmla="*/ 73 h 368"/>
                <a:gd name="T56" fmla="*/ 228 w 350"/>
                <a:gd name="T57" fmla="*/ 91 h 368"/>
                <a:gd name="T58" fmla="*/ 252 w 350"/>
                <a:gd name="T59" fmla="*/ 147 h 368"/>
                <a:gd name="T60" fmla="*/ 96 w 350"/>
                <a:gd name="T61" fmla="*/ 147 h 368"/>
                <a:gd name="T62" fmla="*/ 101 w 350"/>
                <a:gd name="T63" fmla="*/ 12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68">
                  <a:moveTo>
                    <a:pt x="258" y="251"/>
                  </a:moveTo>
                  <a:lnTo>
                    <a:pt x="258" y="251"/>
                  </a:lnTo>
                  <a:cubicBezTo>
                    <a:pt x="255" y="262"/>
                    <a:pt x="246" y="272"/>
                    <a:pt x="232" y="282"/>
                  </a:cubicBezTo>
                  <a:cubicBezTo>
                    <a:pt x="218" y="292"/>
                    <a:pt x="201" y="297"/>
                    <a:pt x="182" y="297"/>
                  </a:cubicBezTo>
                  <a:cubicBezTo>
                    <a:pt x="155" y="297"/>
                    <a:pt x="134" y="290"/>
                    <a:pt x="120" y="276"/>
                  </a:cubicBezTo>
                  <a:cubicBezTo>
                    <a:pt x="105" y="262"/>
                    <a:pt x="97" y="239"/>
                    <a:pt x="96" y="208"/>
                  </a:cubicBezTo>
                  <a:lnTo>
                    <a:pt x="349" y="208"/>
                  </a:lnTo>
                  <a:cubicBezTo>
                    <a:pt x="350" y="181"/>
                    <a:pt x="348" y="155"/>
                    <a:pt x="342" y="130"/>
                  </a:cubicBezTo>
                  <a:cubicBezTo>
                    <a:pt x="335" y="105"/>
                    <a:pt x="325" y="83"/>
                    <a:pt x="311" y="64"/>
                  </a:cubicBezTo>
                  <a:cubicBezTo>
                    <a:pt x="297" y="44"/>
                    <a:pt x="279" y="29"/>
                    <a:pt x="257" y="17"/>
                  </a:cubicBezTo>
                  <a:cubicBezTo>
                    <a:pt x="234" y="6"/>
                    <a:pt x="208" y="0"/>
                    <a:pt x="179" y="0"/>
                  </a:cubicBezTo>
                  <a:cubicBezTo>
                    <a:pt x="152" y="0"/>
                    <a:pt x="128" y="5"/>
                    <a:pt x="106" y="14"/>
                  </a:cubicBezTo>
                  <a:cubicBezTo>
                    <a:pt x="84" y="24"/>
                    <a:pt x="65" y="37"/>
                    <a:pt x="49" y="53"/>
                  </a:cubicBezTo>
                  <a:cubicBezTo>
                    <a:pt x="34" y="70"/>
                    <a:pt x="21" y="89"/>
                    <a:pt x="13" y="112"/>
                  </a:cubicBezTo>
                  <a:cubicBezTo>
                    <a:pt x="4" y="134"/>
                    <a:pt x="0" y="159"/>
                    <a:pt x="0" y="185"/>
                  </a:cubicBezTo>
                  <a:cubicBezTo>
                    <a:pt x="0" y="212"/>
                    <a:pt x="4" y="237"/>
                    <a:pt x="13" y="259"/>
                  </a:cubicBezTo>
                  <a:cubicBezTo>
                    <a:pt x="21" y="282"/>
                    <a:pt x="33" y="301"/>
                    <a:pt x="48" y="318"/>
                  </a:cubicBezTo>
                  <a:cubicBezTo>
                    <a:pt x="63" y="334"/>
                    <a:pt x="82" y="346"/>
                    <a:pt x="104" y="355"/>
                  </a:cubicBezTo>
                  <a:cubicBezTo>
                    <a:pt x="126" y="364"/>
                    <a:pt x="151" y="368"/>
                    <a:pt x="179" y="368"/>
                  </a:cubicBezTo>
                  <a:cubicBezTo>
                    <a:pt x="218" y="368"/>
                    <a:pt x="252" y="359"/>
                    <a:pt x="280" y="341"/>
                  </a:cubicBezTo>
                  <a:cubicBezTo>
                    <a:pt x="308" y="323"/>
                    <a:pt x="329" y="293"/>
                    <a:pt x="342" y="251"/>
                  </a:cubicBezTo>
                  <a:lnTo>
                    <a:pt x="258" y="251"/>
                  </a:lnTo>
                  <a:lnTo>
                    <a:pt x="258" y="251"/>
                  </a:lnTo>
                  <a:close/>
                  <a:moveTo>
                    <a:pt x="101" y="124"/>
                  </a:moveTo>
                  <a:lnTo>
                    <a:pt x="101" y="124"/>
                  </a:lnTo>
                  <a:cubicBezTo>
                    <a:pt x="103" y="115"/>
                    <a:pt x="107" y="107"/>
                    <a:pt x="113" y="100"/>
                  </a:cubicBezTo>
                  <a:cubicBezTo>
                    <a:pt x="119" y="92"/>
                    <a:pt x="128" y="86"/>
                    <a:pt x="138" y="80"/>
                  </a:cubicBezTo>
                  <a:cubicBezTo>
                    <a:pt x="148" y="75"/>
                    <a:pt x="161" y="73"/>
                    <a:pt x="176" y="73"/>
                  </a:cubicBezTo>
                  <a:cubicBezTo>
                    <a:pt x="199" y="73"/>
                    <a:pt x="217" y="79"/>
                    <a:pt x="228" y="91"/>
                  </a:cubicBezTo>
                  <a:cubicBezTo>
                    <a:pt x="240" y="104"/>
                    <a:pt x="248" y="123"/>
                    <a:pt x="252" y="147"/>
                  </a:cubicBezTo>
                  <a:lnTo>
                    <a:pt x="96" y="147"/>
                  </a:lnTo>
                  <a:cubicBezTo>
                    <a:pt x="97" y="140"/>
                    <a:pt x="98" y="133"/>
                    <a:pt x="101" y="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6443F890-A691-46B9-8837-9E714641A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" y="2612"/>
              <a:ext cx="195" cy="223"/>
            </a:xfrm>
            <a:custGeom>
              <a:avLst/>
              <a:gdLst>
                <a:gd name="T0" fmla="*/ 315 w 324"/>
                <a:gd name="T1" fmla="*/ 206 h 368"/>
                <a:gd name="T2" fmla="*/ 315 w 324"/>
                <a:gd name="T3" fmla="*/ 206 h 368"/>
                <a:gd name="T4" fmla="*/ 290 w 324"/>
                <a:gd name="T5" fmla="*/ 178 h 368"/>
                <a:gd name="T6" fmla="*/ 254 w 324"/>
                <a:gd name="T7" fmla="*/ 161 h 368"/>
                <a:gd name="T8" fmla="*/ 213 w 324"/>
                <a:gd name="T9" fmla="*/ 149 h 368"/>
                <a:gd name="T10" fmla="*/ 174 w 324"/>
                <a:gd name="T11" fmla="*/ 140 h 368"/>
                <a:gd name="T12" fmla="*/ 139 w 324"/>
                <a:gd name="T13" fmla="*/ 131 h 368"/>
                <a:gd name="T14" fmla="*/ 114 w 324"/>
                <a:gd name="T15" fmla="*/ 118 h 368"/>
                <a:gd name="T16" fmla="*/ 105 w 324"/>
                <a:gd name="T17" fmla="*/ 97 h 368"/>
                <a:gd name="T18" fmla="*/ 110 w 324"/>
                <a:gd name="T19" fmla="*/ 80 h 368"/>
                <a:gd name="T20" fmla="*/ 123 w 324"/>
                <a:gd name="T21" fmla="*/ 70 h 368"/>
                <a:gd name="T22" fmla="*/ 140 w 324"/>
                <a:gd name="T23" fmla="*/ 65 h 368"/>
                <a:gd name="T24" fmla="*/ 158 w 324"/>
                <a:gd name="T25" fmla="*/ 64 h 368"/>
                <a:gd name="T26" fmla="*/ 203 w 324"/>
                <a:gd name="T27" fmla="*/ 74 h 368"/>
                <a:gd name="T28" fmla="*/ 224 w 324"/>
                <a:gd name="T29" fmla="*/ 112 h 368"/>
                <a:gd name="T30" fmla="*/ 315 w 324"/>
                <a:gd name="T31" fmla="*/ 112 h 368"/>
                <a:gd name="T32" fmla="*/ 298 w 324"/>
                <a:gd name="T33" fmla="*/ 58 h 368"/>
                <a:gd name="T34" fmla="*/ 264 w 324"/>
                <a:gd name="T35" fmla="*/ 24 h 368"/>
                <a:gd name="T36" fmla="*/ 216 w 324"/>
                <a:gd name="T37" fmla="*/ 6 h 368"/>
                <a:gd name="T38" fmla="*/ 161 w 324"/>
                <a:gd name="T39" fmla="*/ 0 h 368"/>
                <a:gd name="T40" fmla="*/ 105 w 324"/>
                <a:gd name="T41" fmla="*/ 5 h 368"/>
                <a:gd name="T42" fmla="*/ 56 w 324"/>
                <a:gd name="T43" fmla="*/ 23 h 368"/>
                <a:gd name="T44" fmla="*/ 22 w 324"/>
                <a:gd name="T45" fmla="*/ 57 h 368"/>
                <a:gd name="T46" fmla="*/ 8 w 324"/>
                <a:gd name="T47" fmla="*/ 112 h 368"/>
                <a:gd name="T48" fmla="*/ 18 w 324"/>
                <a:gd name="T49" fmla="*/ 151 h 368"/>
                <a:gd name="T50" fmla="*/ 43 w 324"/>
                <a:gd name="T51" fmla="*/ 178 h 368"/>
                <a:gd name="T52" fmla="*/ 78 w 324"/>
                <a:gd name="T53" fmla="*/ 195 h 368"/>
                <a:gd name="T54" fmla="*/ 119 w 324"/>
                <a:gd name="T55" fmla="*/ 206 h 368"/>
                <a:gd name="T56" fmla="*/ 200 w 324"/>
                <a:gd name="T57" fmla="*/ 228 h 368"/>
                <a:gd name="T58" fmla="*/ 228 w 324"/>
                <a:gd name="T59" fmla="*/ 260 h 368"/>
                <a:gd name="T60" fmla="*/ 222 w 324"/>
                <a:gd name="T61" fmla="*/ 281 h 368"/>
                <a:gd name="T62" fmla="*/ 207 w 324"/>
                <a:gd name="T63" fmla="*/ 295 h 368"/>
                <a:gd name="T64" fmla="*/ 187 w 324"/>
                <a:gd name="T65" fmla="*/ 302 h 368"/>
                <a:gd name="T66" fmla="*/ 165 w 324"/>
                <a:gd name="T67" fmla="*/ 305 h 368"/>
                <a:gd name="T68" fmla="*/ 138 w 324"/>
                <a:gd name="T69" fmla="*/ 301 h 368"/>
                <a:gd name="T70" fmla="*/ 115 w 324"/>
                <a:gd name="T71" fmla="*/ 291 h 368"/>
                <a:gd name="T72" fmla="*/ 98 w 324"/>
                <a:gd name="T73" fmla="*/ 273 h 368"/>
                <a:gd name="T74" fmla="*/ 92 w 324"/>
                <a:gd name="T75" fmla="*/ 246 h 368"/>
                <a:gd name="T76" fmla="*/ 0 w 324"/>
                <a:gd name="T77" fmla="*/ 246 h 368"/>
                <a:gd name="T78" fmla="*/ 16 w 324"/>
                <a:gd name="T79" fmla="*/ 304 h 368"/>
                <a:gd name="T80" fmla="*/ 53 w 324"/>
                <a:gd name="T81" fmla="*/ 342 h 368"/>
                <a:gd name="T82" fmla="*/ 105 w 324"/>
                <a:gd name="T83" fmla="*/ 362 h 368"/>
                <a:gd name="T84" fmla="*/ 165 w 324"/>
                <a:gd name="T85" fmla="*/ 368 h 368"/>
                <a:gd name="T86" fmla="*/ 223 w 324"/>
                <a:gd name="T87" fmla="*/ 363 h 368"/>
                <a:gd name="T88" fmla="*/ 274 w 324"/>
                <a:gd name="T89" fmla="*/ 343 h 368"/>
                <a:gd name="T90" fmla="*/ 311 w 324"/>
                <a:gd name="T91" fmla="*/ 305 h 368"/>
                <a:gd name="T92" fmla="*/ 324 w 324"/>
                <a:gd name="T93" fmla="*/ 247 h 368"/>
                <a:gd name="T94" fmla="*/ 315 w 324"/>
                <a:gd name="T95" fmla="*/ 20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68">
                  <a:moveTo>
                    <a:pt x="315" y="206"/>
                  </a:moveTo>
                  <a:lnTo>
                    <a:pt x="315" y="206"/>
                  </a:lnTo>
                  <a:cubicBezTo>
                    <a:pt x="309" y="195"/>
                    <a:pt x="300" y="186"/>
                    <a:pt x="290" y="178"/>
                  </a:cubicBezTo>
                  <a:cubicBezTo>
                    <a:pt x="280" y="171"/>
                    <a:pt x="268" y="165"/>
                    <a:pt x="254" y="161"/>
                  </a:cubicBezTo>
                  <a:cubicBezTo>
                    <a:pt x="241" y="156"/>
                    <a:pt x="227" y="152"/>
                    <a:pt x="213" y="149"/>
                  </a:cubicBezTo>
                  <a:cubicBezTo>
                    <a:pt x="200" y="146"/>
                    <a:pt x="187" y="143"/>
                    <a:pt x="174" y="140"/>
                  </a:cubicBezTo>
                  <a:cubicBezTo>
                    <a:pt x="160" y="138"/>
                    <a:pt x="149" y="134"/>
                    <a:pt x="139" y="131"/>
                  </a:cubicBezTo>
                  <a:cubicBezTo>
                    <a:pt x="129" y="128"/>
                    <a:pt x="120" y="123"/>
                    <a:pt x="114" y="118"/>
                  </a:cubicBezTo>
                  <a:cubicBezTo>
                    <a:pt x="108" y="112"/>
                    <a:pt x="105" y="105"/>
                    <a:pt x="105" y="97"/>
                  </a:cubicBezTo>
                  <a:cubicBezTo>
                    <a:pt x="105" y="90"/>
                    <a:pt x="106" y="84"/>
                    <a:pt x="110" y="80"/>
                  </a:cubicBezTo>
                  <a:cubicBezTo>
                    <a:pt x="114" y="75"/>
                    <a:pt x="118" y="72"/>
                    <a:pt x="123" y="70"/>
                  </a:cubicBezTo>
                  <a:cubicBezTo>
                    <a:pt x="128" y="68"/>
                    <a:pt x="134" y="66"/>
                    <a:pt x="140" y="65"/>
                  </a:cubicBezTo>
                  <a:cubicBezTo>
                    <a:pt x="147" y="65"/>
                    <a:pt x="153" y="64"/>
                    <a:pt x="158" y="64"/>
                  </a:cubicBezTo>
                  <a:cubicBezTo>
                    <a:pt x="175" y="64"/>
                    <a:pt x="190" y="68"/>
                    <a:pt x="203" y="74"/>
                  </a:cubicBezTo>
                  <a:cubicBezTo>
                    <a:pt x="215" y="81"/>
                    <a:pt x="222" y="93"/>
                    <a:pt x="224" y="112"/>
                  </a:cubicBezTo>
                  <a:lnTo>
                    <a:pt x="315" y="112"/>
                  </a:lnTo>
                  <a:cubicBezTo>
                    <a:pt x="313" y="90"/>
                    <a:pt x="308" y="72"/>
                    <a:pt x="298" y="58"/>
                  </a:cubicBezTo>
                  <a:cubicBezTo>
                    <a:pt x="289" y="44"/>
                    <a:pt x="278" y="32"/>
                    <a:pt x="264" y="24"/>
                  </a:cubicBezTo>
                  <a:cubicBezTo>
                    <a:pt x="250" y="15"/>
                    <a:pt x="234" y="9"/>
                    <a:pt x="216" y="6"/>
                  </a:cubicBezTo>
                  <a:cubicBezTo>
                    <a:pt x="198" y="2"/>
                    <a:pt x="180" y="0"/>
                    <a:pt x="161" y="0"/>
                  </a:cubicBezTo>
                  <a:cubicBezTo>
                    <a:pt x="142" y="0"/>
                    <a:pt x="123" y="2"/>
                    <a:pt x="105" y="5"/>
                  </a:cubicBezTo>
                  <a:cubicBezTo>
                    <a:pt x="87" y="9"/>
                    <a:pt x="71" y="14"/>
                    <a:pt x="56" y="23"/>
                  </a:cubicBezTo>
                  <a:cubicBezTo>
                    <a:pt x="42" y="31"/>
                    <a:pt x="30" y="43"/>
                    <a:pt x="22" y="57"/>
                  </a:cubicBezTo>
                  <a:cubicBezTo>
                    <a:pt x="13" y="71"/>
                    <a:pt x="8" y="90"/>
                    <a:pt x="8" y="112"/>
                  </a:cubicBezTo>
                  <a:cubicBezTo>
                    <a:pt x="8" y="128"/>
                    <a:pt x="12" y="141"/>
                    <a:pt x="18" y="151"/>
                  </a:cubicBezTo>
                  <a:cubicBezTo>
                    <a:pt x="24" y="162"/>
                    <a:pt x="33" y="171"/>
                    <a:pt x="43" y="178"/>
                  </a:cubicBezTo>
                  <a:cubicBezTo>
                    <a:pt x="53" y="185"/>
                    <a:pt x="65" y="190"/>
                    <a:pt x="78" y="195"/>
                  </a:cubicBezTo>
                  <a:cubicBezTo>
                    <a:pt x="92" y="199"/>
                    <a:pt x="105" y="203"/>
                    <a:pt x="119" y="206"/>
                  </a:cubicBezTo>
                  <a:cubicBezTo>
                    <a:pt x="154" y="213"/>
                    <a:pt x="180" y="220"/>
                    <a:pt x="200" y="228"/>
                  </a:cubicBezTo>
                  <a:cubicBezTo>
                    <a:pt x="219" y="235"/>
                    <a:pt x="228" y="246"/>
                    <a:pt x="228" y="260"/>
                  </a:cubicBezTo>
                  <a:cubicBezTo>
                    <a:pt x="228" y="269"/>
                    <a:pt x="226" y="276"/>
                    <a:pt x="222" y="281"/>
                  </a:cubicBezTo>
                  <a:cubicBezTo>
                    <a:pt x="218" y="287"/>
                    <a:pt x="213" y="291"/>
                    <a:pt x="207" y="295"/>
                  </a:cubicBezTo>
                  <a:cubicBezTo>
                    <a:pt x="201" y="298"/>
                    <a:pt x="194" y="301"/>
                    <a:pt x="187" y="302"/>
                  </a:cubicBezTo>
                  <a:cubicBezTo>
                    <a:pt x="179" y="304"/>
                    <a:pt x="172" y="305"/>
                    <a:pt x="165" y="305"/>
                  </a:cubicBezTo>
                  <a:cubicBezTo>
                    <a:pt x="156" y="305"/>
                    <a:pt x="147" y="304"/>
                    <a:pt x="138" y="301"/>
                  </a:cubicBezTo>
                  <a:cubicBezTo>
                    <a:pt x="129" y="299"/>
                    <a:pt x="121" y="296"/>
                    <a:pt x="115" y="291"/>
                  </a:cubicBezTo>
                  <a:cubicBezTo>
                    <a:pt x="108" y="286"/>
                    <a:pt x="102" y="280"/>
                    <a:pt x="98" y="273"/>
                  </a:cubicBezTo>
                  <a:cubicBezTo>
                    <a:pt x="94" y="265"/>
                    <a:pt x="92" y="256"/>
                    <a:pt x="92" y="246"/>
                  </a:cubicBezTo>
                  <a:lnTo>
                    <a:pt x="0" y="246"/>
                  </a:lnTo>
                  <a:cubicBezTo>
                    <a:pt x="1" y="269"/>
                    <a:pt x="6" y="289"/>
                    <a:pt x="16" y="304"/>
                  </a:cubicBezTo>
                  <a:cubicBezTo>
                    <a:pt x="26" y="320"/>
                    <a:pt x="38" y="332"/>
                    <a:pt x="53" y="342"/>
                  </a:cubicBezTo>
                  <a:cubicBezTo>
                    <a:pt x="69" y="351"/>
                    <a:pt x="86" y="358"/>
                    <a:pt x="105" y="362"/>
                  </a:cubicBezTo>
                  <a:cubicBezTo>
                    <a:pt x="125" y="366"/>
                    <a:pt x="144" y="368"/>
                    <a:pt x="165" y="368"/>
                  </a:cubicBezTo>
                  <a:cubicBezTo>
                    <a:pt x="185" y="368"/>
                    <a:pt x="204" y="366"/>
                    <a:pt x="223" y="363"/>
                  </a:cubicBezTo>
                  <a:cubicBezTo>
                    <a:pt x="242" y="359"/>
                    <a:pt x="259" y="352"/>
                    <a:pt x="274" y="343"/>
                  </a:cubicBezTo>
                  <a:cubicBezTo>
                    <a:pt x="289" y="333"/>
                    <a:pt x="301" y="321"/>
                    <a:pt x="311" y="305"/>
                  </a:cubicBezTo>
                  <a:cubicBezTo>
                    <a:pt x="320" y="289"/>
                    <a:pt x="324" y="270"/>
                    <a:pt x="324" y="247"/>
                  </a:cubicBezTo>
                  <a:cubicBezTo>
                    <a:pt x="324" y="231"/>
                    <a:pt x="321" y="217"/>
                    <a:pt x="315" y="2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A05C25C5-BE32-4852-AF52-9DE3AE0A4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" y="2612"/>
              <a:ext cx="195" cy="223"/>
            </a:xfrm>
            <a:custGeom>
              <a:avLst/>
              <a:gdLst>
                <a:gd name="T0" fmla="*/ 274 w 324"/>
                <a:gd name="T1" fmla="*/ 343 h 368"/>
                <a:gd name="T2" fmla="*/ 274 w 324"/>
                <a:gd name="T3" fmla="*/ 343 h 368"/>
                <a:gd name="T4" fmla="*/ 310 w 324"/>
                <a:gd name="T5" fmla="*/ 305 h 368"/>
                <a:gd name="T6" fmla="*/ 324 w 324"/>
                <a:gd name="T7" fmla="*/ 247 h 368"/>
                <a:gd name="T8" fmla="*/ 314 w 324"/>
                <a:gd name="T9" fmla="*/ 206 h 368"/>
                <a:gd name="T10" fmla="*/ 289 w 324"/>
                <a:gd name="T11" fmla="*/ 178 h 368"/>
                <a:gd name="T12" fmla="*/ 254 w 324"/>
                <a:gd name="T13" fmla="*/ 161 h 368"/>
                <a:gd name="T14" fmla="*/ 213 w 324"/>
                <a:gd name="T15" fmla="*/ 149 h 368"/>
                <a:gd name="T16" fmla="*/ 173 w 324"/>
                <a:gd name="T17" fmla="*/ 140 h 368"/>
                <a:gd name="T18" fmla="*/ 138 w 324"/>
                <a:gd name="T19" fmla="*/ 131 h 368"/>
                <a:gd name="T20" fmla="*/ 113 w 324"/>
                <a:gd name="T21" fmla="*/ 118 h 368"/>
                <a:gd name="T22" fmla="*/ 104 w 324"/>
                <a:gd name="T23" fmla="*/ 97 h 368"/>
                <a:gd name="T24" fmla="*/ 109 w 324"/>
                <a:gd name="T25" fmla="*/ 80 h 368"/>
                <a:gd name="T26" fmla="*/ 122 w 324"/>
                <a:gd name="T27" fmla="*/ 70 h 368"/>
                <a:gd name="T28" fmla="*/ 140 w 324"/>
                <a:gd name="T29" fmla="*/ 65 h 368"/>
                <a:gd name="T30" fmla="*/ 157 w 324"/>
                <a:gd name="T31" fmla="*/ 64 h 368"/>
                <a:gd name="T32" fmla="*/ 202 w 324"/>
                <a:gd name="T33" fmla="*/ 74 h 368"/>
                <a:gd name="T34" fmla="*/ 223 w 324"/>
                <a:gd name="T35" fmla="*/ 112 h 368"/>
                <a:gd name="T36" fmla="*/ 314 w 324"/>
                <a:gd name="T37" fmla="*/ 112 h 368"/>
                <a:gd name="T38" fmla="*/ 298 w 324"/>
                <a:gd name="T39" fmla="*/ 58 h 368"/>
                <a:gd name="T40" fmla="*/ 263 w 324"/>
                <a:gd name="T41" fmla="*/ 24 h 368"/>
                <a:gd name="T42" fmla="*/ 215 w 324"/>
                <a:gd name="T43" fmla="*/ 6 h 368"/>
                <a:gd name="T44" fmla="*/ 160 w 324"/>
                <a:gd name="T45" fmla="*/ 0 h 368"/>
                <a:gd name="T46" fmla="*/ 105 w 324"/>
                <a:gd name="T47" fmla="*/ 5 h 368"/>
                <a:gd name="T48" fmla="*/ 56 w 324"/>
                <a:gd name="T49" fmla="*/ 23 h 368"/>
                <a:gd name="T50" fmla="*/ 21 w 324"/>
                <a:gd name="T51" fmla="*/ 57 h 368"/>
                <a:gd name="T52" fmla="*/ 8 w 324"/>
                <a:gd name="T53" fmla="*/ 112 h 368"/>
                <a:gd name="T54" fmla="*/ 17 w 324"/>
                <a:gd name="T55" fmla="*/ 151 h 368"/>
                <a:gd name="T56" fmla="*/ 42 w 324"/>
                <a:gd name="T57" fmla="*/ 178 h 368"/>
                <a:gd name="T58" fmla="*/ 78 w 324"/>
                <a:gd name="T59" fmla="*/ 195 h 368"/>
                <a:gd name="T60" fmla="*/ 119 w 324"/>
                <a:gd name="T61" fmla="*/ 206 h 368"/>
                <a:gd name="T62" fmla="*/ 199 w 324"/>
                <a:gd name="T63" fmla="*/ 228 h 368"/>
                <a:gd name="T64" fmla="*/ 228 w 324"/>
                <a:gd name="T65" fmla="*/ 260 h 368"/>
                <a:gd name="T66" fmla="*/ 222 w 324"/>
                <a:gd name="T67" fmla="*/ 281 h 368"/>
                <a:gd name="T68" fmla="*/ 206 w 324"/>
                <a:gd name="T69" fmla="*/ 295 h 368"/>
                <a:gd name="T70" fmla="*/ 186 w 324"/>
                <a:gd name="T71" fmla="*/ 302 h 368"/>
                <a:gd name="T72" fmla="*/ 165 w 324"/>
                <a:gd name="T73" fmla="*/ 305 h 368"/>
                <a:gd name="T74" fmla="*/ 137 w 324"/>
                <a:gd name="T75" fmla="*/ 301 h 368"/>
                <a:gd name="T76" fmla="*/ 114 w 324"/>
                <a:gd name="T77" fmla="*/ 291 h 368"/>
                <a:gd name="T78" fmla="*/ 97 w 324"/>
                <a:gd name="T79" fmla="*/ 273 h 368"/>
                <a:gd name="T80" fmla="*/ 91 w 324"/>
                <a:gd name="T81" fmla="*/ 246 h 368"/>
                <a:gd name="T82" fmla="*/ 0 w 324"/>
                <a:gd name="T83" fmla="*/ 246 h 368"/>
                <a:gd name="T84" fmla="*/ 16 w 324"/>
                <a:gd name="T85" fmla="*/ 304 h 368"/>
                <a:gd name="T86" fmla="*/ 53 w 324"/>
                <a:gd name="T87" fmla="*/ 342 h 368"/>
                <a:gd name="T88" fmla="*/ 105 w 324"/>
                <a:gd name="T89" fmla="*/ 362 h 368"/>
                <a:gd name="T90" fmla="*/ 164 w 324"/>
                <a:gd name="T91" fmla="*/ 368 h 368"/>
                <a:gd name="T92" fmla="*/ 223 w 324"/>
                <a:gd name="T93" fmla="*/ 363 h 368"/>
                <a:gd name="T94" fmla="*/ 274 w 324"/>
                <a:gd name="T95" fmla="*/ 34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68">
                  <a:moveTo>
                    <a:pt x="274" y="343"/>
                  </a:moveTo>
                  <a:lnTo>
                    <a:pt x="274" y="343"/>
                  </a:lnTo>
                  <a:cubicBezTo>
                    <a:pt x="289" y="333"/>
                    <a:pt x="301" y="321"/>
                    <a:pt x="310" y="305"/>
                  </a:cubicBezTo>
                  <a:cubicBezTo>
                    <a:pt x="319" y="289"/>
                    <a:pt x="324" y="270"/>
                    <a:pt x="324" y="247"/>
                  </a:cubicBezTo>
                  <a:cubicBezTo>
                    <a:pt x="324" y="231"/>
                    <a:pt x="321" y="217"/>
                    <a:pt x="314" y="206"/>
                  </a:cubicBezTo>
                  <a:cubicBezTo>
                    <a:pt x="308" y="195"/>
                    <a:pt x="300" y="186"/>
                    <a:pt x="289" y="178"/>
                  </a:cubicBezTo>
                  <a:cubicBezTo>
                    <a:pt x="279" y="171"/>
                    <a:pt x="267" y="165"/>
                    <a:pt x="254" y="161"/>
                  </a:cubicBezTo>
                  <a:cubicBezTo>
                    <a:pt x="240" y="156"/>
                    <a:pt x="227" y="152"/>
                    <a:pt x="213" y="149"/>
                  </a:cubicBezTo>
                  <a:cubicBezTo>
                    <a:pt x="199" y="146"/>
                    <a:pt x="186" y="143"/>
                    <a:pt x="173" y="140"/>
                  </a:cubicBezTo>
                  <a:cubicBezTo>
                    <a:pt x="160" y="138"/>
                    <a:pt x="148" y="134"/>
                    <a:pt x="138" y="131"/>
                  </a:cubicBezTo>
                  <a:cubicBezTo>
                    <a:pt x="128" y="128"/>
                    <a:pt x="120" y="123"/>
                    <a:pt x="113" y="118"/>
                  </a:cubicBezTo>
                  <a:cubicBezTo>
                    <a:pt x="107" y="112"/>
                    <a:pt x="104" y="105"/>
                    <a:pt x="104" y="97"/>
                  </a:cubicBezTo>
                  <a:cubicBezTo>
                    <a:pt x="104" y="90"/>
                    <a:pt x="106" y="84"/>
                    <a:pt x="109" y="80"/>
                  </a:cubicBezTo>
                  <a:cubicBezTo>
                    <a:pt x="113" y="75"/>
                    <a:pt x="117" y="72"/>
                    <a:pt x="122" y="70"/>
                  </a:cubicBezTo>
                  <a:cubicBezTo>
                    <a:pt x="128" y="68"/>
                    <a:pt x="133" y="66"/>
                    <a:pt x="140" y="65"/>
                  </a:cubicBezTo>
                  <a:cubicBezTo>
                    <a:pt x="146" y="65"/>
                    <a:pt x="152" y="64"/>
                    <a:pt x="157" y="64"/>
                  </a:cubicBezTo>
                  <a:cubicBezTo>
                    <a:pt x="174" y="64"/>
                    <a:pt x="189" y="68"/>
                    <a:pt x="202" y="74"/>
                  </a:cubicBezTo>
                  <a:cubicBezTo>
                    <a:pt x="215" y="81"/>
                    <a:pt x="222" y="93"/>
                    <a:pt x="223" y="112"/>
                  </a:cubicBezTo>
                  <a:lnTo>
                    <a:pt x="314" y="112"/>
                  </a:lnTo>
                  <a:cubicBezTo>
                    <a:pt x="313" y="90"/>
                    <a:pt x="307" y="72"/>
                    <a:pt x="298" y="58"/>
                  </a:cubicBezTo>
                  <a:cubicBezTo>
                    <a:pt x="289" y="44"/>
                    <a:pt x="277" y="32"/>
                    <a:pt x="263" y="24"/>
                  </a:cubicBezTo>
                  <a:cubicBezTo>
                    <a:pt x="249" y="15"/>
                    <a:pt x="233" y="9"/>
                    <a:pt x="215" y="6"/>
                  </a:cubicBezTo>
                  <a:cubicBezTo>
                    <a:pt x="197" y="2"/>
                    <a:pt x="179" y="0"/>
                    <a:pt x="160" y="0"/>
                  </a:cubicBezTo>
                  <a:cubicBezTo>
                    <a:pt x="141" y="0"/>
                    <a:pt x="123" y="2"/>
                    <a:pt x="105" y="5"/>
                  </a:cubicBezTo>
                  <a:cubicBezTo>
                    <a:pt x="86" y="9"/>
                    <a:pt x="70" y="14"/>
                    <a:pt x="56" y="23"/>
                  </a:cubicBezTo>
                  <a:cubicBezTo>
                    <a:pt x="41" y="31"/>
                    <a:pt x="30" y="43"/>
                    <a:pt x="21" y="57"/>
                  </a:cubicBezTo>
                  <a:cubicBezTo>
                    <a:pt x="12" y="71"/>
                    <a:pt x="8" y="90"/>
                    <a:pt x="8" y="112"/>
                  </a:cubicBezTo>
                  <a:cubicBezTo>
                    <a:pt x="8" y="128"/>
                    <a:pt x="11" y="141"/>
                    <a:pt x="17" y="151"/>
                  </a:cubicBezTo>
                  <a:cubicBezTo>
                    <a:pt x="24" y="162"/>
                    <a:pt x="32" y="171"/>
                    <a:pt x="42" y="178"/>
                  </a:cubicBezTo>
                  <a:cubicBezTo>
                    <a:pt x="53" y="185"/>
                    <a:pt x="64" y="190"/>
                    <a:pt x="78" y="195"/>
                  </a:cubicBezTo>
                  <a:cubicBezTo>
                    <a:pt x="91" y="199"/>
                    <a:pt x="105" y="203"/>
                    <a:pt x="119" y="206"/>
                  </a:cubicBezTo>
                  <a:cubicBezTo>
                    <a:pt x="153" y="213"/>
                    <a:pt x="180" y="220"/>
                    <a:pt x="199" y="228"/>
                  </a:cubicBezTo>
                  <a:cubicBezTo>
                    <a:pt x="218" y="235"/>
                    <a:pt x="228" y="246"/>
                    <a:pt x="228" y="260"/>
                  </a:cubicBezTo>
                  <a:cubicBezTo>
                    <a:pt x="228" y="269"/>
                    <a:pt x="226" y="276"/>
                    <a:pt x="222" y="281"/>
                  </a:cubicBezTo>
                  <a:cubicBezTo>
                    <a:pt x="218" y="287"/>
                    <a:pt x="212" y="291"/>
                    <a:pt x="206" y="295"/>
                  </a:cubicBezTo>
                  <a:cubicBezTo>
                    <a:pt x="200" y="298"/>
                    <a:pt x="194" y="301"/>
                    <a:pt x="186" y="302"/>
                  </a:cubicBezTo>
                  <a:cubicBezTo>
                    <a:pt x="179" y="304"/>
                    <a:pt x="172" y="305"/>
                    <a:pt x="165" y="305"/>
                  </a:cubicBezTo>
                  <a:cubicBezTo>
                    <a:pt x="155" y="305"/>
                    <a:pt x="146" y="304"/>
                    <a:pt x="137" y="301"/>
                  </a:cubicBezTo>
                  <a:cubicBezTo>
                    <a:pt x="129" y="299"/>
                    <a:pt x="121" y="296"/>
                    <a:pt x="114" y="291"/>
                  </a:cubicBezTo>
                  <a:cubicBezTo>
                    <a:pt x="107" y="286"/>
                    <a:pt x="102" y="280"/>
                    <a:pt x="97" y="273"/>
                  </a:cubicBezTo>
                  <a:cubicBezTo>
                    <a:pt x="93" y="265"/>
                    <a:pt x="91" y="256"/>
                    <a:pt x="91" y="246"/>
                  </a:cubicBezTo>
                  <a:lnTo>
                    <a:pt x="0" y="246"/>
                  </a:lnTo>
                  <a:cubicBezTo>
                    <a:pt x="1" y="269"/>
                    <a:pt x="6" y="289"/>
                    <a:pt x="16" y="304"/>
                  </a:cubicBezTo>
                  <a:cubicBezTo>
                    <a:pt x="25" y="320"/>
                    <a:pt x="38" y="332"/>
                    <a:pt x="53" y="342"/>
                  </a:cubicBezTo>
                  <a:cubicBezTo>
                    <a:pt x="68" y="351"/>
                    <a:pt x="85" y="358"/>
                    <a:pt x="105" y="362"/>
                  </a:cubicBezTo>
                  <a:cubicBezTo>
                    <a:pt x="124" y="366"/>
                    <a:pt x="144" y="368"/>
                    <a:pt x="164" y="368"/>
                  </a:cubicBezTo>
                  <a:cubicBezTo>
                    <a:pt x="184" y="368"/>
                    <a:pt x="203" y="366"/>
                    <a:pt x="223" y="363"/>
                  </a:cubicBezTo>
                  <a:cubicBezTo>
                    <a:pt x="242" y="359"/>
                    <a:pt x="259" y="352"/>
                    <a:pt x="274" y="3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22E5C2F6-DA05-40A7-935F-4B7C705EF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4" y="2357"/>
              <a:ext cx="451" cy="669"/>
            </a:xfrm>
            <a:custGeom>
              <a:avLst/>
              <a:gdLst>
                <a:gd name="T0" fmla="*/ 206 w 749"/>
                <a:gd name="T1" fmla="*/ 207 h 1102"/>
                <a:gd name="T2" fmla="*/ 206 w 749"/>
                <a:gd name="T3" fmla="*/ 207 h 1102"/>
                <a:gd name="T4" fmla="*/ 393 w 749"/>
                <a:gd name="T5" fmla="*/ 207 h 1102"/>
                <a:gd name="T6" fmla="*/ 503 w 749"/>
                <a:gd name="T7" fmla="*/ 240 h 1102"/>
                <a:gd name="T8" fmla="*/ 543 w 749"/>
                <a:gd name="T9" fmla="*/ 350 h 1102"/>
                <a:gd name="T10" fmla="*/ 503 w 749"/>
                <a:gd name="T11" fmla="*/ 464 h 1102"/>
                <a:gd name="T12" fmla="*/ 393 w 749"/>
                <a:gd name="T13" fmla="*/ 499 h 1102"/>
                <a:gd name="T14" fmla="*/ 206 w 749"/>
                <a:gd name="T15" fmla="*/ 499 h 1102"/>
                <a:gd name="T16" fmla="*/ 206 w 749"/>
                <a:gd name="T17" fmla="*/ 207 h 1102"/>
                <a:gd name="T18" fmla="*/ 206 w 749"/>
                <a:gd name="T19" fmla="*/ 207 h 1102"/>
                <a:gd name="T20" fmla="*/ 206 w 749"/>
                <a:gd name="T21" fmla="*/ 1102 h 1102"/>
                <a:gd name="T22" fmla="*/ 206 w 749"/>
                <a:gd name="T23" fmla="*/ 1102 h 1102"/>
                <a:gd name="T24" fmla="*/ 206 w 749"/>
                <a:gd name="T25" fmla="*/ 706 h 1102"/>
                <a:gd name="T26" fmla="*/ 393 w 749"/>
                <a:gd name="T27" fmla="*/ 706 h 1102"/>
                <a:gd name="T28" fmla="*/ 642 w 749"/>
                <a:gd name="T29" fmla="*/ 616 h 1102"/>
                <a:gd name="T30" fmla="*/ 749 w 749"/>
                <a:gd name="T31" fmla="*/ 350 h 1102"/>
                <a:gd name="T32" fmla="*/ 636 w 749"/>
                <a:gd name="T33" fmla="*/ 82 h 1102"/>
                <a:gd name="T34" fmla="*/ 393 w 749"/>
                <a:gd name="T35" fmla="*/ 0 h 1102"/>
                <a:gd name="T36" fmla="*/ 0 w 749"/>
                <a:gd name="T37" fmla="*/ 0 h 1102"/>
                <a:gd name="T38" fmla="*/ 0 w 749"/>
                <a:gd name="T39" fmla="*/ 1102 h 1102"/>
                <a:gd name="T40" fmla="*/ 103 w 749"/>
                <a:gd name="T41" fmla="*/ 998 h 1102"/>
                <a:gd name="T42" fmla="*/ 206 w 749"/>
                <a:gd name="T43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9" h="1102">
                  <a:moveTo>
                    <a:pt x="206" y="207"/>
                  </a:moveTo>
                  <a:lnTo>
                    <a:pt x="206" y="207"/>
                  </a:lnTo>
                  <a:lnTo>
                    <a:pt x="393" y="207"/>
                  </a:lnTo>
                  <a:cubicBezTo>
                    <a:pt x="440" y="207"/>
                    <a:pt x="477" y="218"/>
                    <a:pt x="503" y="240"/>
                  </a:cubicBezTo>
                  <a:cubicBezTo>
                    <a:pt x="513" y="248"/>
                    <a:pt x="543" y="273"/>
                    <a:pt x="543" y="350"/>
                  </a:cubicBezTo>
                  <a:cubicBezTo>
                    <a:pt x="543" y="402"/>
                    <a:pt x="530" y="439"/>
                    <a:pt x="503" y="464"/>
                  </a:cubicBezTo>
                  <a:cubicBezTo>
                    <a:pt x="477" y="488"/>
                    <a:pt x="441" y="499"/>
                    <a:pt x="393" y="499"/>
                  </a:cubicBezTo>
                  <a:lnTo>
                    <a:pt x="206" y="499"/>
                  </a:lnTo>
                  <a:lnTo>
                    <a:pt x="206" y="207"/>
                  </a:lnTo>
                  <a:lnTo>
                    <a:pt x="206" y="207"/>
                  </a:lnTo>
                  <a:close/>
                  <a:moveTo>
                    <a:pt x="206" y="1102"/>
                  </a:moveTo>
                  <a:lnTo>
                    <a:pt x="206" y="1102"/>
                  </a:lnTo>
                  <a:lnTo>
                    <a:pt x="206" y="706"/>
                  </a:lnTo>
                  <a:lnTo>
                    <a:pt x="393" y="706"/>
                  </a:lnTo>
                  <a:cubicBezTo>
                    <a:pt x="493" y="706"/>
                    <a:pt x="577" y="675"/>
                    <a:pt x="642" y="616"/>
                  </a:cubicBezTo>
                  <a:cubicBezTo>
                    <a:pt x="691" y="572"/>
                    <a:pt x="749" y="490"/>
                    <a:pt x="749" y="350"/>
                  </a:cubicBezTo>
                  <a:cubicBezTo>
                    <a:pt x="749" y="207"/>
                    <a:pt x="687" y="125"/>
                    <a:pt x="636" y="82"/>
                  </a:cubicBezTo>
                  <a:cubicBezTo>
                    <a:pt x="572" y="28"/>
                    <a:pt x="490" y="0"/>
                    <a:pt x="393" y="0"/>
                  </a:cubicBezTo>
                  <a:lnTo>
                    <a:pt x="0" y="0"/>
                  </a:lnTo>
                  <a:lnTo>
                    <a:pt x="0" y="1102"/>
                  </a:lnTo>
                  <a:lnTo>
                    <a:pt x="103" y="998"/>
                  </a:lnTo>
                  <a:lnTo>
                    <a:pt x="206" y="1102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23849F4F-B497-41B9-992B-671A4661C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6" y="2420"/>
              <a:ext cx="327" cy="606"/>
            </a:xfrm>
            <a:custGeom>
              <a:avLst/>
              <a:gdLst>
                <a:gd name="T0" fmla="*/ 467 w 543"/>
                <a:gd name="T1" fmla="*/ 57 h 998"/>
                <a:gd name="T2" fmla="*/ 467 w 543"/>
                <a:gd name="T3" fmla="*/ 57 h 998"/>
                <a:gd name="T4" fmla="*/ 290 w 543"/>
                <a:gd name="T5" fmla="*/ 0 h 998"/>
                <a:gd name="T6" fmla="*/ 0 w 543"/>
                <a:gd name="T7" fmla="*/ 0 h 998"/>
                <a:gd name="T8" fmla="*/ 0 w 543"/>
                <a:gd name="T9" fmla="*/ 894 h 998"/>
                <a:gd name="T10" fmla="*/ 103 w 543"/>
                <a:gd name="T11" fmla="*/ 998 h 998"/>
                <a:gd name="T12" fmla="*/ 103 w 543"/>
                <a:gd name="T13" fmla="*/ 498 h 998"/>
                <a:gd name="T14" fmla="*/ 290 w 543"/>
                <a:gd name="T15" fmla="*/ 498 h 998"/>
                <a:gd name="T16" fmla="*/ 470 w 543"/>
                <a:gd name="T17" fmla="*/ 436 h 998"/>
                <a:gd name="T18" fmla="*/ 543 w 543"/>
                <a:gd name="T19" fmla="*/ 246 h 998"/>
                <a:gd name="T20" fmla="*/ 467 w 543"/>
                <a:gd name="T21" fmla="*/ 57 h 998"/>
                <a:gd name="T22" fmla="*/ 400 w 543"/>
                <a:gd name="T23" fmla="*/ 360 h 998"/>
                <a:gd name="T24" fmla="*/ 400 w 543"/>
                <a:gd name="T25" fmla="*/ 360 h 998"/>
                <a:gd name="T26" fmla="*/ 290 w 543"/>
                <a:gd name="T27" fmla="*/ 395 h 998"/>
                <a:gd name="T28" fmla="*/ 103 w 543"/>
                <a:gd name="T29" fmla="*/ 395 h 998"/>
                <a:gd name="T30" fmla="*/ 103 w 543"/>
                <a:gd name="T31" fmla="*/ 103 h 998"/>
                <a:gd name="T32" fmla="*/ 290 w 543"/>
                <a:gd name="T33" fmla="*/ 103 h 998"/>
                <a:gd name="T34" fmla="*/ 400 w 543"/>
                <a:gd name="T35" fmla="*/ 136 h 998"/>
                <a:gd name="T36" fmla="*/ 440 w 543"/>
                <a:gd name="T37" fmla="*/ 246 h 998"/>
                <a:gd name="T38" fmla="*/ 400 w 543"/>
                <a:gd name="T39" fmla="*/ 36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3" h="998">
                  <a:moveTo>
                    <a:pt x="467" y="57"/>
                  </a:moveTo>
                  <a:lnTo>
                    <a:pt x="467" y="57"/>
                  </a:lnTo>
                  <a:cubicBezTo>
                    <a:pt x="421" y="19"/>
                    <a:pt x="362" y="0"/>
                    <a:pt x="290" y="0"/>
                  </a:cubicBezTo>
                  <a:lnTo>
                    <a:pt x="0" y="0"/>
                  </a:lnTo>
                  <a:lnTo>
                    <a:pt x="0" y="894"/>
                  </a:lnTo>
                  <a:lnTo>
                    <a:pt x="103" y="998"/>
                  </a:lnTo>
                  <a:lnTo>
                    <a:pt x="103" y="498"/>
                  </a:lnTo>
                  <a:lnTo>
                    <a:pt x="290" y="498"/>
                  </a:lnTo>
                  <a:cubicBezTo>
                    <a:pt x="363" y="498"/>
                    <a:pt x="424" y="477"/>
                    <a:pt x="470" y="436"/>
                  </a:cubicBezTo>
                  <a:cubicBezTo>
                    <a:pt x="518" y="392"/>
                    <a:pt x="543" y="328"/>
                    <a:pt x="543" y="246"/>
                  </a:cubicBezTo>
                  <a:cubicBezTo>
                    <a:pt x="543" y="163"/>
                    <a:pt x="517" y="99"/>
                    <a:pt x="467" y="57"/>
                  </a:cubicBezTo>
                  <a:close/>
                  <a:moveTo>
                    <a:pt x="400" y="360"/>
                  </a:moveTo>
                  <a:lnTo>
                    <a:pt x="400" y="360"/>
                  </a:lnTo>
                  <a:cubicBezTo>
                    <a:pt x="374" y="384"/>
                    <a:pt x="338" y="395"/>
                    <a:pt x="290" y="395"/>
                  </a:cubicBezTo>
                  <a:lnTo>
                    <a:pt x="103" y="395"/>
                  </a:lnTo>
                  <a:lnTo>
                    <a:pt x="103" y="103"/>
                  </a:lnTo>
                  <a:lnTo>
                    <a:pt x="290" y="103"/>
                  </a:lnTo>
                  <a:cubicBezTo>
                    <a:pt x="337" y="103"/>
                    <a:pt x="374" y="114"/>
                    <a:pt x="400" y="136"/>
                  </a:cubicBezTo>
                  <a:cubicBezTo>
                    <a:pt x="410" y="144"/>
                    <a:pt x="440" y="169"/>
                    <a:pt x="440" y="246"/>
                  </a:cubicBezTo>
                  <a:cubicBezTo>
                    <a:pt x="440" y="298"/>
                    <a:pt x="427" y="335"/>
                    <a:pt x="400" y="3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425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74663"/>
            <a:ext cx="13550400" cy="365485"/>
          </a:xfrm>
        </p:spPr>
        <p:txBody>
          <a:bodyPr/>
          <a:lstStyle>
            <a:lvl1pPr>
              <a:lnSpc>
                <a:spcPct val="95000"/>
              </a:lnSpc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FC19-6072-4DC7-8D56-D708FB132086}" type="datetime1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0F8-F13F-48B2-9575-A34FC7FC41A0}" type="slidenum">
              <a:rPr lang="en-GB" smtClean="0"/>
              <a:t>‹#›</a:t>
            </a:fld>
            <a:endParaRPr lang="en-GB"/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750CBBA2-A9D5-43DC-99F2-8A2258C0855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7127625"/>
            <a:ext cx="3783013" cy="561975"/>
            <a:chOff x="3416" y="2416"/>
            <a:chExt cx="2383" cy="354"/>
          </a:xfrm>
          <a:solidFill>
            <a:schemeClr val="accent2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5A07B757-0730-4513-A8BD-7F4F84E2C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" y="2536"/>
              <a:ext cx="85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3 w 142"/>
                <a:gd name="T5" fmla="*/ 79 h 178"/>
                <a:gd name="T6" fmla="*/ 82 w 142"/>
                <a:gd name="T7" fmla="*/ 82 h 178"/>
                <a:gd name="T8" fmla="*/ 69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69 w 142"/>
                <a:gd name="T15" fmla="*/ 30 h 178"/>
                <a:gd name="T16" fmla="*/ 82 w 142"/>
                <a:gd name="T17" fmla="*/ 31 h 178"/>
                <a:gd name="T18" fmla="*/ 93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7 w 142"/>
                <a:gd name="T27" fmla="*/ 96 h 178"/>
                <a:gd name="T28" fmla="*/ 127 w 142"/>
                <a:gd name="T29" fmla="*/ 96 h 178"/>
                <a:gd name="T30" fmla="*/ 138 w 142"/>
                <a:gd name="T31" fmla="*/ 78 h 178"/>
                <a:gd name="T32" fmla="*/ 142 w 142"/>
                <a:gd name="T33" fmla="*/ 57 h 178"/>
                <a:gd name="T34" fmla="*/ 138 w 142"/>
                <a:gd name="T35" fmla="*/ 36 h 178"/>
                <a:gd name="T36" fmla="*/ 127 w 142"/>
                <a:gd name="T37" fmla="*/ 17 h 178"/>
                <a:gd name="T38" fmla="*/ 108 w 142"/>
                <a:gd name="T39" fmla="*/ 4 h 178"/>
                <a:gd name="T40" fmla="*/ 80 w 142"/>
                <a:gd name="T41" fmla="*/ 0 h 178"/>
                <a:gd name="T42" fmla="*/ 0 w 142"/>
                <a:gd name="T43" fmla="*/ 0 h 178"/>
                <a:gd name="T44" fmla="*/ 0 w 142"/>
                <a:gd name="T45" fmla="*/ 178 h 178"/>
                <a:gd name="T46" fmla="*/ 39 w 142"/>
                <a:gd name="T47" fmla="*/ 178 h 178"/>
                <a:gd name="T48" fmla="*/ 39 w 142"/>
                <a:gd name="T49" fmla="*/ 114 h 178"/>
                <a:gd name="T50" fmla="*/ 80 w 142"/>
                <a:gd name="T51" fmla="*/ 114 h 178"/>
                <a:gd name="T52" fmla="*/ 108 w 142"/>
                <a:gd name="T53" fmla="*/ 109 h 178"/>
                <a:gd name="T54" fmla="*/ 127 w 142"/>
                <a:gd name="T55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6" y="77"/>
                    <a:pt x="93" y="79"/>
                  </a:cubicBezTo>
                  <a:cubicBezTo>
                    <a:pt x="90" y="80"/>
                    <a:pt x="86" y="82"/>
                    <a:pt x="82" y="82"/>
                  </a:cubicBezTo>
                  <a:cubicBezTo>
                    <a:pt x="78" y="83"/>
                    <a:pt x="74" y="83"/>
                    <a:pt x="69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69" y="30"/>
                  </a:lnTo>
                  <a:cubicBezTo>
                    <a:pt x="74" y="30"/>
                    <a:pt x="78" y="30"/>
                    <a:pt x="82" y="31"/>
                  </a:cubicBezTo>
                  <a:cubicBezTo>
                    <a:pt x="86" y="32"/>
                    <a:pt x="90" y="33"/>
                    <a:pt x="93" y="35"/>
                  </a:cubicBezTo>
                  <a:cubicBezTo>
                    <a:pt x="96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7" y="96"/>
                  </a:moveTo>
                  <a:lnTo>
                    <a:pt x="127" y="96"/>
                  </a:lnTo>
                  <a:cubicBezTo>
                    <a:pt x="132" y="91"/>
                    <a:pt x="136" y="85"/>
                    <a:pt x="138" y="78"/>
                  </a:cubicBezTo>
                  <a:cubicBezTo>
                    <a:pt x="140" y="71"/>
                    <a:pt x="142" y="64"/>
                    <a:pt x="142" y="57"/>
                  </a:cubicBezTo>
                  <a:cubicBezTo>
                    <a:pt x="142" y="49"/>
                    <a:pt x="140" y="42"/>
                    <a:pt x="138" y="36"/>
                  </a:cubicBezTo>
                  <a:cubicBezTo>
                    <a:pt x="136" y="29"/>
                    <a:pt x="132" y="23"/>
                    <a:pt x="127" y="17"/>
                  </a:cubicBezTo>
                  <a:cubicBezTo>
                    <a:pt x="123" y="12"/>
                    <a:pt x="116" y="8"/>
                    <a:pt x="108" y="4"/>
                  </a:cubicBezTo>
                  <a:cubicBezTo>
                    <a:pt x="101" y="1"/>
                    <a:pt x="91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1" y="114"/>
                    <a:pt x="101" y="112"/>
                    <a:pt x="108" y="109"/>
                  </a:cubicBezTo>
                  <a:cubicBezTo>
                    <a:pt x="116" y="106"/>
                    <a:pt x="123" y="101"/>
                    <a:pt x="127" y="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419A23C-D566-44D2-9193-216B45E01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" y="2563"/>
              <a:ext cx="81" cy="85"/>
            </a:xfrm>
            <a:custGeom>
              <a:avLst/>
              <a:gdLst>
                <a:gd name="T0" fmla="*/ 82 w 134"/>
                <a:gd name="T1" fmla="*/ 106 h 136"/>
                <a:gd name="T2" fmla="*/ 82 w 134"/>
                <a:gd name="T3" fmla="*/ 106 h 136"/>
                <a:gd name="T4" fmla="*/ 67 w 134"/>
                <a:gd name="T5" fmla="*/ 110 h 136"/>
                <a:gd name="T6" fmla="*/ 52 w 134"/>
                <a:gd name="T7" fmla="*/ 106 h 136"/>
                <a:gd name="T8" fmla="*/ 42 w 134"/>
                <a:gd name="T9" fmla="*/ 97 h 136"/>
                <a:gd name="T10" fmla="*/ 37 w 134"/>
                <a:gd name="T11" fmla="*/ 83 h 136"/>
                <a:gd name="T12" fmla="*/ 36 w 134"/>
                <a:gd name="T13" fmla="*/ 68 h 136"/>
                <a:gd name="T14" fmla="*/ 37 w 134"/>
                <a:gd name="T15" fmla="*/ 53 h 136"/>
                <a:gd name="T16" fmla="*/ 42 w 134"/>
                <a:gd name="T17" fmla="*/ 40 h 136"/>
                <a:gd name="T18" fmla="*/ 52 w 134"/>
                <a:gd name="T19" fmla="*/ 31 h 136"/>
                <a:gd name="T20" fmla="*/ 67 w 134"/>
                <a:gd name="T21" fmla="*/ 27 h 136"/>
                <a:gd name="T22" fmla="*/ 82 w 134"/>
                <a:gd name="T23" fmla="*/ 31 h 136"/>
                <a:gd name="T24" fmla="*/ 92 w 134"/>
                <a:gd name="T25" fmla="*/ 40 h 136"/>
                <a:gd name="T26" fmla="*/ 97 w 134"/>
                <a:gd name="T27" fmla="*/ 53 h 136"/>
                <a:gd name="T28" fmla="*/ 98 w 134"/>
                <a:gd name="T29" fmla="*/ 68 h 136"/>
                <a:gd name="T30" fmla="*/ 97 w 134"/>
                <a:gd name="T31" fmla="*/ 83 h 136"/>
                <a:gd name="T32" fmla="*/ 92 w 134"/>
                <a:gd name="T33" fmla="*/ 97 h 136"/>
                <a:gd name="T34" fmla="*/ 82 w 134"/>
                <a:gd name="T35" fmla="*/ 106 h 136"/>
                <a:gd name="T36" fmla="*/ 115 w 134"/>
                <a:gd name="T37" fmla="*/ 118 h 136"/>
                <a:gd name="T38" fmla="*/ 115 w 134"/>
                <a:gd name="T39" fmla="*/ 118 h 136"/>
                <a:gd name="T40" fmla="*/ 129 w 134"/>
                <a:gd name="T41" fmla="*/ 96 h 136"/>
                <a:gd name="T42" fmla="*/ 134 w 134"/>
                <a:gd name="T43" fmla="*/ 68 h 136"/>
                <a:gd name="T44" fmla="*/ 129 w 134"/>
                <a:gd name="T45" fmla="*/ 40 h 136"/>
                <a:gd name="T46" fmla="*/ 115 w 134"/>
                <a:gd name="T47" fmla="*/ 19 h 136"/>
                <a:gd name="T48" fmla="*/ 94 w 134"/>
                <a:gd name="T49" fmla="*/ 5 h 136"/>
                <a:gd name="T50" fmla="*/ 67 w 134"/>
                <a:gd name="T51" fmla="*/ 0 h 136"/>
                <a:gd name="T52" fmla="*/ 39 w 134"/>
                <a:gd name="T53" fmla="*/ 5 h 136"/>
                <a:gd name="T54" fmla="*/ 18 w 134"/>
                <a:gd name="T55" fmla="*/ 19 h 136"/>
                <a:gd name="T56" fmla="*/ 5 w 134"/>
                <a:gd name="T57" fmla="*/ 40 h 136"/>
                <a:gd name="T58" fmla="*/ 0 w 134"/>
                <a:gd name="T59" fmla="*/ 68 h 136"/>
                <a:gd name="T60" fmla="*/ 5 w 134"/>
                <a:gd name="T61" fmla="*/ 96 h 136"/>
                <a:gd name="T62" fmla="*/ 18 w 134"/>
                <a:gd name="T63" fmla="*/ 118 h 136"/>
                <a:gd name="T64" fmla="*/ 39 w 134"/>
                <a:gd name="T65" fmla="*/ 131 h 136"/>
                <a:gd name="T66" fmla="*/ 67 w 134"/>
                <a:gd name="T67" fmla="*/ 136 h 136"/>
                <a:gd name="T68" fmla="*/ 94 w 134"/>
                <a:gd name="T69" fmla="*/ 131 h 136"/>
                <a:gd name="T70" fmla="*/ 115 w 134"/>
                <a:gd name="T71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136">
                  <a:moveTo>
                    <a:pt x="82" y="106"/>
                  </a:moveTo>
                  <a:lnTo>
                    <a:pt x="82" y="106"/>
                  </a:lnTo>
                  <a:cubicBezTo>
                    <a:pt x="78" y="108"/>
                    <a:pt x="73" y="110"/>
                    <a:pt x="67" y="110"/>
                  </a:cubicBezTo>
                  <a:cubicBezTo>
                    <a:pt x="61" y="110"/>
                    <a:pt x="56" y="108"/>
                    <a:pt x="52" y="106"/>
                  </a:cubicBezTo>
                  <a:cubicBezTo>
                    <a:pt x="48" y="104"/>
                    <a:pt x="45" y="101"/>
                    <a:pt x="42" y="97"/>
                  </a:cubicBezTo>
                  <a:cubicBezTo>
                    <a:pt x="40" y="93"/>
                    <a:pt x="38" y="88"/>
                    <a:pt x="37" y="83"/>
                  </a:cubicBezTo>
                  <a:cubicBezTo>
                    <a:pt x="36" y="79"/>
                    <a:pt x="36" y="74"/>
                    <a:pt x="36" y="68"/>
                  </a:cubicBezTo>
                  <a:cubicBezTo>
                    <a:pt x="36" y="63"/>
                    <a:pt x="36" y="58"/>
                    <a:pt x="37" y="53"/>
                  </a:cubicBezTo>
                  <a:cubicBezTo>
                    <a:pt x="38" y="48"/>
                    <a:pt x="40" y="44"/>
                    <a:pt x="42" y="40"/>
                  </a:cubicBezTo>
                  <a:cubicBezTo>
                    <a:pt x="45" y="36"/>
                    <a:pt x="48" y="33"/>
                    <a:pt x="52" y="31"/>
                  </a:cubicBezTo>
                  <a:cubicBezTo>
                    <a:pt x="56" y="28"/>
                    <a:pt x="61" y="27"/>
                    <a:pt x="67" y="27"/>
                  </a:cubicBezTo>
                  <a:cubicBezTo>
                    <a:pt x="73" y="27"/>
                    <a:pt x="78" y="28"/>
                    <a:pt x="82" y="31"/>
                  </a:cubicBezTo>
                  <a:cubicBezTo>
                    <a:pt x="86" y="33"/>
                    <a:pt x="89" y="36"/>
                    <a:pt x="92" y="40"/>
                  </a:cubicBezTo>
                  <a:cubicBezTo>
                    <a:pt x="94" y="44"/>
                    <a:pt x="96" y="48"/>
                    <a:pt x="97" y="53"/>
                  </a:cubicBezTo>
                  <a:cubicBezTo>
                    <a:pt x="98" y="58"/>
                    <a:pt x="98" y="63"/>
                    <a:pt x="98" y="68"/>
                  </a:cubicBezTo>
                  <a:cubicBezTo>
                    <a:pt x="98" y="74"/>
                    <a:pt x="98" y="79"/>
                    <a:pt x="97" y="83"/>
                  </a:cubicBezTo>
                  <a:cubicBezTo>
                    <a:pt x="96" y="88"/>
                    <a:pt x="94" y="93"/>
                    <a:pt x="92" y="97"/>
                  </a:cubicBezTo>
                  <a:cubicBezTo>
                    <a:pt x="89" y="101"/>
                    <a:pt x="86" y="104"/>
                    <a:pt x="82" y="106"/>
                  </a:cubicBezTo>
                  <a:close/>
                  <a:moveTo>
                    <a:pt x="115" y="118"/>
                  </a:moveTo>
                  <a:lnTo>
                    <a:pt x="115" y="118"/>
                  </a:lnTo>
                  <a:cubicBezTo>
                    <a:pt x="121" y="112"/>
                    <a:pt x="126" y="105"/>
                    <a:pt x="129" y="96"/>
                  </a:cubicBezTo>
                  <a:cubicBezTo>
                    <a:pt x="132" y="88"/>
                    <a:pt x="134" y="79"/>
                    <a:pt x="134" y="68"/>
                  </a:cubicBezTo>
                  <a:cubicBezTo>
                    <a:pt x="134" y="58"/>
                    <a:pt x="132" y="49"/>
                    <a:pt x="129" y="40"/>
                  </a:cubicBezTo>
                  <a:cubicBezTo>
                    <a:pt x="126" y="32"/>
                    <a:pt x="121" y="25"/>
                    <a:pt x="115" y="19"/>
                  </a:cubicBezTo>
                  <a:cubicBezTo>
                    <a:pt x="110" y="13"/>
                    <a:pt x="103" y="8"/>
                    <a:pt x="94" y="5"/>
                  </a:cubicBezTo>
                  <a:cubicBezTo>
                    <a:pt x="86" y="2"/>
                    <a:pt x="77" y="0"/>
                    <a:pt x="67" y="0"/>
                  </a:cubicBezTo>
                  <a:cubicBezTo>
                    <a:pt x="57" y="0"/>
                    <a:pt x="48" y="2"/>
                    <a:pt x="39" y="5"/>
                  </a:cubicBezTo>
                  <a:cubicBezTo>
                    <a:pt x="31" y="8"/>
                    <a:pt x="24" y="13"/>
                    <a:pt x="18" y="19"/>
                  </a:cubicBezTo>
                  <a:cubicBezTo>
                    <a:pt x="13" y="25"/>
                    <a:pt x="8" y="32"/>
                    <a:pt x="5" y="40"/>
                  </a:cubicBezTo>
                  <a:cubicBezTo>
                    <a:pt x="2" y="49"/>
                    <a:pt x="0" y="58"/>
                    <a:pt x="0" y="68"/>
                  </a:cubicBezTo>
                  <a:cubicBezTo>
                    <a:pt x="0" y="79"/>
                    <a:pt x="2" y="88"/>
                    <a:pt x="5" y="96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4"/>
                    <a:pt x="31" y="128"/>
                    <a:pt x="39" y="131"/>
                  </a:cubicBezTo>
                  <a:cubicBezTo>
                    <a:pt x="48" y="134"/>
                    <a:pt x="57" y="136"/>
                    <a:pt x="67" y="136"/>
                  </a:cubicBezTo>
                  <a:cubicBezTo>
                    <a:pt x="77" y="136"/>
                    <a:pt x="86" y="134"/>
                    <a:pt x="94" y="131"/>
                  </a:cubicBezTo>
                  <a:cubicBezTo>
                    <a:pt x="103" y="128"/>
                    <a:pt x="110" y="124"/>
                    <a:pt x="115" y="1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C66A8184-0D1F-4D1C-96DC-91028D792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2536"/>
              <a:ext cx="22" cy="110"/>
            </a:xfrm>
            <a:custGeom>
              <a:avLst/>
              <a:gdLst>
                <a:gd name="T0" fmla="*/ 0 w 36"/>
                <a:gd name="T1" fmla="*/ 0 h 178"/>
                <a:gd name="T2" fmla="*/ 0 w 36"/>
                <a:gd name="T3" fmla="*/ 0 h 178"/>
                <a:gd name="T4" fmla="*/ 36 w 36"/>
                <a:gd name="T5" fmla="*/ 0 h 178"/>
                <a:gd name="T6" fmla="*/ 36 w 36"/>
                <a:gd name="T7" fmla="*/ 178 h 178"/>
                <a:gd name="T8" fmla="*/ 0 w 36"/>
                <a:gd name="T9" fmla="*/ 178 h 178"/>
                <a:gd name="T10" fmla="*/ 0 w 36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8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78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D7C51EE5-32D8-474A-AD1D-BE7E0A9EA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36"/>
              <a:ext cx="22" cy="18"/>
            </a:xfrm>
            <a:custGeom>
              <a:avLst/>
              <a:gdLst>
                <a:gd name="T0" fmla="*/ 0 w 36"/>
                <a:gd name="T1" fmla="*/ 0 h 29"/>
                <a:gd name="T2" fmla="*/ 0 w 36"/>
                <a:gd name="T3" fmla="*/ 0 h 29"/>
                <a:gd name="T4" fmla="*/ 36 w 36"/>
                <a:gd name="T5" fmla="*/ 0 h 29"/>
                <a:gd name="T6" fmla="*/ 36 w 36"/>
                <a:gd name="T7" fmla="*/ 29 h 29"/>
                <a:gd name="T8" fmla="*/ 0 w 36"/>
                <a:gd name="T9" fmla="*/ 29 h 29"/>
                <a:gd name="T10" fmla="*/ 0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BDFA7DA0-7494-42E6-9D93-778256805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66"/>
              <a:ext cx="22" cy="80"/>
            </a:xfrm>
            <a:custGeom>
              <a:avLst/>
              <a:gdLst>
                <a:gd name="T0" fmla="*/ 0 w 36"/>
                <a:gd name="T1" fmla="*/ 0 h 129"/>
                <a:gd name="T2" fmla="*/ 0 w 36"/>
                <a:gd name="T3" fmla="*/ 0 h 129"/>
                <a:gd name="T4" fmla="*/ 36 w 36"/>
                <a:gd name="T5" fmla="*/ 0 h 129"/>
                <a:gd name="T6" fmla="*/ 36 w 36"/>
                <a:gd name="T7" fmla="*/ 129 h 129"/>
                <a:gd name="T8" fmla="*/ 0 w 36"/>
                <a:gd name="T9" fmla="*/ 129 h 129"/>
                <a:gd name="T10" fmla="*/ 0 w 3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73D10013-CF8B-4D68-904F-83AE97192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563"/>
              <a:ext cx="76" cy="85"/>
            </a:xfrm>
            <a:custGeom>
              <a:avLst/>
              <a:gdLst>
                <a:gd name="T0" fmla="*/ 85 w 127"/>
                <a:gd name="T1" fmla="*/ 102 h 136"/>
                <a:gd name="T2" fmla="*/ 85 w 127"/>
                <a:gd name="T3" fmla="*/ 102 h 136"/>
                <a:gd name="T4" fmla="*/ 65 w 127"/>
                <a:gd name="T5" fmla="*/ 110 h 136"/>
                <a:gd name="T6" fmla="*/ 51 w 127"/>
                <a:gd name="T7" fmla="*/ 106 h 136"/>
                <a:gd name="T8" fmla="*/ 42 w 127"/>
                <a:gd name="T9" fmla="*/ 96 h 136"/>
                <a:gd name="T10" fmla="*/ 37 w 127"/>
                <a:gd name="T11" fmla="*/ 83 h 136"/>
                <a:gd name="T12" fmla="*/ 36 w 127"/>
                <a:gd name="T13" fmla="*/ 69 h 136"/>
                <a:gd name="T14" fmla="*/ 37 w 127"/>
                <a:gd name="T15" fmla="*/ 54 h 136"/>
                <a:gd name="T16" fmla="*/ 42 w 127"/>
                <a:gd name="T17" fmla="*/ 41 h 136"/>
                <a:gd name="T18" fmla="*/ 52 w 127"/>
                <a:gd name="T19" fmla="*/ 31 h 136"/>
                <a:gd name="T20" fmla="*/ 66 w 127"/>
                <a:gd name="T21" fmla="*/ 27 h 136"/>
                <a:gd name="T22" fmla="*/ 92 w 127"/>
                <a:gd name="T23" fmla="*/ 49 h 136"/>
                <a:gd name="T24" fmla="*/ 127 w 127"/>
                <a:gd name="T25" fmla="*/ 49 h 136"/>
                <a:gd name="T26" fmla="*/ 121 w 127"/>
                <a:gd name="T27" fmla="*/ 28 h 136"/>
                <a:gd name="T28" fmla="*/ 107 w 127"/>
                <a:gd name="T29" fmla="*/ 12 h 136"/>
                <a:gd name="T30" fmla="*/ 88 w 127"/>
                <a:gd name="T31" fmla="*/ 3 h 136"/>
                <a:gd name="T32" fmla="*/ 66 w 127"/>
                <a:gd name="T33" fmla="*/ 0 h 136"/>
                <a:gd name="T34" fmla="*/ 38 w 127"/>
                <a:gd name="T35" fmla="*/ 5 h 136"/>
                <a:gd name="T36" fmla="*/ 17 w 127"/>
                <a:gd name="T37" fmla="*/ 20 h 136"/>
                <a:gd name="T38" fmla="*/ 5 w 127"/>
                <a:gd name="T39" fmla="*/ 42 h 136"/>
                <a:gd name="T40" fmla="*/ 0 w 127"/>
                <a:gd name="T41" fmla="*/ 70 h 136"/>
                <a:gd name="T42" fmla="*/ 5 w 127"/>
                <a:gd name="T43" fmla="*/ 97 h 136"/>
                <a:gd name="T44" fmla="*/ 18 w 127"/>
                <a:gd name="T45" fmla="*/ 118 h 136"/>
                <a:gd name="T46" fmla="*/ 39 w 127"/>
                <a:gd name="T47" fmla="*/ 131 h 136"/>
                <a:gd name="T48" fmla="*/ 65 w 127"/>
                <a:gd name="T49" fmla="*/ 136 h 136"/>
                <a:gd name="T50" fmla="*/ 108 w 127"/>
                <a:gd name="T51" fmla="*/ 122 h 136"/>
                <a:gd name="T52" fmla="*/ 127 w 127"/>
                <a:gd name="T53" fmla="*/ 83 h 136"/>
                <a:gd name="T54" fmla="*/ 93 w 127"/>
                <a:gd name="T55" fmla="*/ 83 h 136"/>
                <a:gd name="T56" fmla="*/ 85 w 127"/>
                <a:gd name="T57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36">
                  <a:moveTo>
                    <a:pt x="85" y="102"/>
                  </a:moveTo>
                  <a:lnTo>
                    <a:pt x="85" y="102"/>
                  </a:lnTo>
                  <a:cubicBezTo>
                    <a:pt x="80" y="107"/>
                    <a:pt x="74" y="110"/>
                    <a:pt x="65" y="110"/>
                  </a:cubicBezTo>
                  <a:cubicBezTo>
                    <a:pt x="60" y="110"/>
                    <a:pt x="55" y="108"/>
                    <a:pt x="51" y="106"/>
                  </a:cubicBezTo>
                  <a:cubicBezTo>
                    <a:pt x="47" y="103"/>
                    <a:pt x="44" y="100"/>
                    <a:pt x="42" y="96"/>
                  </a:cubicBezTo>
                  <a:cubicBezTo>
                    <a:pt x="40" y="92"/>
                    <a:pt x="38" y="88"/>
                    <a:pt x="37" y="83"/>
                  </a:cubicBezTo>
                  <a:cubicBezTo>
                    <a:pt x="36" y="78"/>
                    <a:pt x="36" y="74"/>
                    <a:pt x="36" y="69"/>
                  </a:cubicBezTo>
                  <a:cubicBezTo>
                    <a:pt x="36" y="64"/>
                    <a:pt x="36" y="59"/>
                    <a:pt x="37" y="54"/>
                  </a:cubicBezTo>
                  <a:cubicBezTo>
                    <a:pt x="38" y="49"/>
                    <a:pt x="40" y="45"/>
                    <a:pt x="42" y="41"/>
                  </a:cubicBezTo>
                  <a:cubicBezTo>
                    <a:pt x="45" y="37"/>
                    <a:pt x="48" y="33"/>
                    <a:pt x="52" y="31"/>
                  </a:cubicBezTo>
                  <a:cubicBezTo>
                    <a:pt x="55" y="28"/>
                    <a:pt x="60" y="27"/>
                    <a:pt x="66" y="27"/>
                  </a:cubicBezTo>
                  <a:cubicBezTo>
                    <a:pt x="81" y="27"/>
                    <a:pt x="90" y="34"/>
                    <a:pt x="92" y="49"/>
                  </a:cubicBezTo>
                  <a:lnTo>
                    <a:pt x="127" y="49"/>
                  </a:lnTo>
                  <a:cubicBezTo>
                    <a:pt x="126" y="41"/>
                    <a:pt x="124" y="34"/>
                    <a:pt x="121" y="28"/>
                  </a:cubicBezTo>
                  <a:cubicBezTo>
                    <a:pt x="117" y="21"/>
                    <a:pt x="113" y="16"/>
                    <a:pt x="107" y="12"/>
                  </a:cubicBezTo>
                  <a:cubicBezTo>
                    <a:pt x="102" y="8"/>
                    <a:pt x="95" y="5"/>
                    <a:pt x="88" y="3"/>
                  </a:cubicBezTo>
                  <a:cubicBezTo>
                    <a:pt x="81" y="1"/>
                    <a:pt x="74" y="0"/>
                    <a:pt x="66" y="0"/>
                  </a:cubicBezTo>
                  <a:cubicBezTo>
                    <a:pt x="56" y="0"/>
                    <a:pt x="46" y="2"/>
                    <a:pt x="38" y="5"/>
                  </a:cubicBezTo>
                  <a:cubicBezTo>
                    <a:pt x="30" y="9"/>
                    <a:pt x="23" y="14"/>
                    <a:pt x="17" y="20"/>
                  </a:cubicBezTo>
                  <a:cubicBezTo>
                    <a:pt x="12" y="26"/>
                    <a:pt x="8" y="34"/>
                    <a:pt x="5" y="42"/>
                  </a:cubicBezTo>
                  <a:cubicBezTo>
                    <a:pt x="2" y="51"/>
                    <a:pt x="0" y="60"/>
                    <a:pt x="0" y="70"/>
                  </a:cubicBezTo>
                  <a:cubicBezTo>
                    <a:pt x="0" y="80"/>
                    <a:pt x="2" y="89"/>
                    <a:pt x="5" y="97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3"/>
                    <a:pt x="31" y="128"/>
                    <a:pt x="39" y="131"/>
                  </a:cubicBezTo>
                  <a:cubicBezTo>
                    <a:pt x="47" y="134"/>
                    <a:pt x="56" y="136"/>
                    <a:pt x="65" y="136"/>
                  </a:cubicBezTo>
                  <a:cubicBezTo>
                    <a:pt x="82" y="136"/>
                    <a:pt x="97" y="131"/>
                    <a:pt x="108" y="122"/>
                  </a:cubicBezTo>
                  <a:cubicBezTo>
                    <a:pt x="119" y="114"/>
                    <a:pt x="125" y="100"/>
                    <a:pt x="127" y="83"/>
                  </a:cubicBezTo>
                  <a:lnTo>
                    <a:pt x="93" y="83"/>
                  </a:lnTo>
                  <a:cubicBezTo>
                    <a:pt x="92" y="91"/>
                    <a:pt x="89" y="98"/>
                    <a:pt x="85" y="1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BCF805A6-14FE-41DD-B449-4DDD63080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566"/>
              <a:ext cx="79" cy="107"/>
            </a:xfrm>
            <a:custGeom>
              <a:avLst/>
              <a:gdLst>
                <a:gd name="T0" fmla="*/ 95 w 132"/>
                <a:gd name="T1" fmla="*/ 0 h 174"/>
                <a:gd name="T2" fmla="*/ 95 w 132"/>
                <a:gd name="T3" fmla="*/ 0 h 174"/>
                <a:gd name="T4" fmla="*/ 67 w 132"/>
                <a:gd name="T5" fmla="*/ 88 h 174"/>
                <a:gd name="T6" fmla="*/ 67 w 132"/>
                <a:gd name="T7" fmla="*/ 88 h 174"/>
                <a:gd name="T8" fmla="*/ 37 w 132"/>
                <a:gd name="T9" fmla="*/ 0 h 174"/>
                <a:gd name="T10" fmla="*/ 0 w 132"/>
                <a:gd name="T11" fmla="*/ 0 h 174"/>
                <a:gd name="T12" fmla="*/ 45 w 132"/>
                <a:gd name="T13" fmla="*/ 121 h 174"/>
                <a:gd name="T14" fmla="*/ 46 w 132"/>
                <a:gd name="T15" fmla="*/ 129 h 174"/>
                <a:gd name="T16" fmla="*/ 43 w 132"/>
                <a:gd name="T17" fmla="*/ 139 h 174"/>
                <a:gd name="T18" fmla="*/ 33 w 132"/>
                <a:gd name="T19" fmla="*/ 145 h 174"/>
                <a:gd name="T20" fmla="*/ 22 w 132"/>
                <a:gd name="T21" fmla="*/ 144 h 174"/>
                <a:gd name="T22" fmla="*/ 12 w 132"/>
                <a:gd name="T23" fmla="*/ 143 h 174"/>
                <a:gd name="T24" fmla="*/ 12 w 132"/>
                <a:gd name="T25" fmla="*/ 173 h 174"/>
                <a:gd name="T26" fmla="*/ 23 w 132"/>
                <a:gd name="T27" fmla="*/ 174 h 174"/>
                <a:gd name="T28" fmla="*/ 34 w 132"/>
                <a:gd name="T29" fmla="*/ 174 h 174"/>
                <a:gd name="T30" fmla="*/ 62 w 132"/>
                <a:gd name="T31" fmla="*/ 167 h 174"/>
                <a:gd name="T32" fmla="*/ 78 w 132"/>
                <a:gd name="T33" fmla="*/ 145 h 174"/>
                <a:gd name="T34" fmla="*/ 132 w 132"/>
                <a:gd name="T35" fmla="*/ 0 h 174"/>
                <a:gd name="T36" fmla="*/ 95 w 132"/>
                <a:gd name="T3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4">
                  <a:moveTo>
                    <a:pt x="95" y="0"/>
                  </a:moveTo>
                  <a:lnTo>
                    <a:pt x="95" y="0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45" y="121"/>
                  </a:lnTo>
                  <a:cubicBezTo>
                    <a:pt x="46" y="123"/>
                    <a:pt x="46" y="126"/>
                    <a:pt x="46" y="129"/>
                  </a:cubicBezTo>
                  <a:cubicBezTo>
                    <a:pt x="46" y="133"/>
                    <a:pt x="45" y="136"/>
                    <a:pt x="43" y="139"/>
                  </a:cubicBezTo>
                  <a:cubicBezTo>
                    <a:pt x="41" y="142"/>
                    <a:pt x="37" y="144"/>
                    <a:pt x="33" y="145"/>
                  </a:cubicBezTo>
                  <a:cubicBezTo>
                    <a:pt x="29" y="145"/>
                    <a:pt x="26" y="145"/>
                    <a:pt x="22" y="144"/>
                  </a:cubicBezTo>
                  <a:cubicBezTo>
                    <a:pt x="19" y="144"/>
                    <a:pt x="15" y="144"/>
                    <a:pt x="12" y="143"/>
                  </a:cubicBezTo>
                  <a:lnTo>
                    <a:pt x="12" y="173"/>
                  </a:lnTo>
                  <a:cubicBezTo>
                    <a:pt x="16" y="173"/>
                    <a:pt x="19" y="173"/>
                    <a:pt x="23" y="174"/>
                  </a:cubicBezTo>
                  <a:cubicBezTo>
                    <a:pt x="26" y="174"/>
                    <a:pt x="30" y="174"/>
                    <a:pt x="34" y="174"/>
                  </a:cubicBezTo>
                  <a:cubicBezTo>
                    <a:pt x="46" y="174"/>
                    <a:pt x="55" y="172"/>
                    <a:pt x="62" y="167"/>
                  </a:cubicBezTo>
                  <a:cubicBezTo>
                    <a:pt x="69" y="163"/>
                    <a:pt x="74" y="155"/>
                    <a:pt x="78" y="145"/>
                  </a:cubicBezTo>
                  <a:lnTo>
                    <a:pt x="132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EFF975A7-8E56-4087-ADBF-902BDC6F6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" y="2536"/>
              <a:ext cx="86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4 w 142"/>
                <a:gd name="T5" fmla="*/ 79 h 178"/>
                <a:gd name="T6" fmla="*/ 83 w 142"/>
                <a:gd name="T7" fmla="*/ 82 h 178"/>
                <a:gd name="T8" fmla="*/ 70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70 w 142"/>
                <a:gd name="T15" fmla="*/ 30 h 178"/>
                <a:gd name="T16" fmla="*/ 83 w 142"/>
                <a:gd name="T17" fmla="*/ 31 h 178"/>
                <a:gd name="T18" fmla="*/ 94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8 w 142"/>
                <a:gd name="T27" fmla="*/ 17 h 178"/>
                <a:gd name="T28" fmla="*/ 128 w 142"/>
                <a:gd name="T29" fmla="*/ 17 h 178"/>
                <a:gd name="T30" fmla="*/ 109 w 142"/>
                <a:gd name="T31" fmla="*/ 4 h 178"/>
                <a:gd name="T32" fmla="*/ 80 w 142"/>
                <a:gd name="T33" fmla="*/ 0 h 178"/>
                <a:gd name="T34" fmla="*/ 0 w 142"/>
                <a:gd name="T35" fmla="*/ 0 h 178"/>
                <a:gd name="T36" fmla="*/ 0 w 142"/>
                <a:gd name="T37" fmla="*/ 178 h 178"/>
                <a:gd name="T38" fmla="*/ 39 w 142"/>
                <a:gd name="T39" fmla="*/ 178 h 178"/>
                <a:gd name="T40" fmla="*/ 39 w 142"/>
                <a:gd name="T41" fmla="*/ 114 h 178"/>
                <a:gd name="T42" fmla="*/ 80 w 142"/>
                <a:gd name="T43" fmla="*/ 114 h 178"/>
                <a:gd name="T44" fmla="*/ 109 w 142"/>
                <a:gd name="T45" fmla="*/ 109 h 178"/>
                <a:gd name="T46" fmla="*/ 128 w 142"/>
                <a:gd name="T47" fmla="*/ 96 h 178"/>
                <a:gd name="T48" fmla="*/ 139 w 142"/>
                <a:gd name="T49" fmla="*/ 78 h 178"/>
                <a:gd name="T50" fmla="*/ 142 w 142"/>
                <a:gd name="T51" fmla="*/ 57 h 178"/>
                <a:gd name="T52" fmla="*/ 139 w 142"/>
                <a:gd name="T53" fmla="*/ 36 h 178"/>
                <a:gd name="T54" fmla="*/ 128 w 142"/>
                <a:gd name="T55" fmla="*/ 1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7" y="77"/>
                    <a:pt x="94" y="79"/>
                  </a:cubicBezTo>
                  <a:cubicBezTo>
                    <a:pt x="91" y="80"/>
                    <a:pt x="87" y="82"/>
                    <a:pt x="83" y="82"/>
                  </a:cubicBezTo>
                  <a:cubicBezTo>
                    <a:pt x="79" y="83"/>
                    <a:pt x="74" y="83"/>
                    <a:pt x="70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70" y="30"/>
                  </a:lnTo>
                  <a:cubicBezTo>
                    <a:pt x="74" y="30"/>
                    <a:pt x="79" y="30"/>
                    <a:pt x="83" y="31"/>
                  </a:cubicBezTo>
                  <a:cubicBezTo>
                    <a:pt x="87" y="32"/>
                    <a:pt x="91" y="33"/>
                    <a:pt x="94" y="35"/>
                  </a:cubicBezTo>
                  <a:cubicBezTo>
                    <a:pt x="97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8" y="17"/>
                  </a:moveTo>
                  <a:lnTo>
                    <a:pt x="128" y="17"/>
                  </a:lnTo>
                  <a:cubicBezTo>
                    <a:pt x="123" y="12"/>
                    <a:pt x="117" y="8"/>
                    <a:pt x="109" y="4"/>
                  </a:cubicBezTo>
                  <a:cubicBezTo>
                    <a:pt x="101" y="1"/>
                    <a:pt x="92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2" y="114"/>
                    <a:pt x="101" y="112"/>
                    <a:pt x="109" y="109"/>
                  </a:cubicBezTo>
                  <a:cubicBezTo>
                    <a:pt x="117" y="106"/>
                    <a:pt x="123" y="101"/>
                    <a:pt x="128" y="96"/>
                  </a:cubicBezTo>
                  <a:cubicBezTo>
                    <a:pt x="133" y="91"/>
                    <a:pt x="136" y="85"/>
                    <a:pt x="139" y="78"/>
                  </a:cubicBezTo>
                  <a:cubicBezTo>
                    <a:pt x="141" y="71"/>
                    <a:pt x="142" y="64"/>
                    <a:pt x="142" y="57"/>
                  </a:cubicBezTo>
                  <a:cubicBezTo>
                    <a:pt x="142" y="49"/>
                    <a:pt x="141" y="42"/>
                    <a:pt x="139" y="36"/>
                  </a:cubicBezTo>
                  <a:cubicBezTo>
                    <a:pt x="136" y="29"/>
                    <a:pt x="133" y="23"/>
                    <a:pt x="128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5BC1ABEC-3020-413D-94C1-464AB8B9D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563"/>
              <a:ext cx="51" cy="83"/>
            </a:xfrm>
            <a:custGeom>
              <a:avLst/>
              <a:gdLst>
                <a:gd name="T0" fmla="*/ 63 w 84"/>
                <a:gd name="T1" fmla="*/ 2 h 133"/>
                <a:gd name="T2" fmla="*/ 63 w 84"/>
                <a:gd name="T3" fmla="*/ 2 h 133"/>
                <a:gd name="T4" fmla="*/ 51 w 84"/>
                <a:gd name="T5" fmla="*/ 8 h 133"/>
                <a:gd name="T6" fmla="*/ 41 w 84"/>
                <a:gd name="T7" fmla="*/ 17 h 133"/>
                <a:gd name="T8" fmla="*/ 35 w 84"/>
                <a:gd name="T9" fmla="*/ 28 h 133"/>
                <a:gd name="T10" fmla="*/ 34 w 84"/>
                <a:gd name="T11" fmla="*/ 28 h 133"/>
                <a:gd name="T12" fmla="*/ 34 w 84"/>
                <a:gd name="T13" fmla="*/ 4 h 133"/>
                <a:gd name="T14" fmla="*/ 0 w 84"/>
                <a:gd name="T15" fmla="*/ 4 h 133"/>
                <a:gd name="T16" fmla="*/ 0 w 84"/>
                <a:gd name="T17" fmla="*/ 133 h 133"/>
                <a:gd name="T18" fmla="*/ 36 w 84"/>
                <a:gd name="T19" fmla="*/ 133 h 133"/>
                <a:gd name="T20" fmla="*/ 36 w 84"/>
                <a:gd name="T21" fmla="*/ 75 h 133"/>
                <a:gd name="T22" fmla="*/ 38 w 84"/>
                <a:gd name="T23" fmla="*/ 58 h 133"/>
                <a:gd name="T24" fmla="*/ 43 w 84"/>
                <a:gd name="T25" fmla="*/ 45 h 133"/>
                <a:gd name="T26" fmla="*/ 54 w 84"/>
                <a:gd name="T27" fmla="*/ 36 h 133"/>
                <a:gd name="T28" fmla="*/ 71 w 84"/>
                <a:gd name="T29" fmla="*/ 33 h 133"/>
                <a:gd name="T30" fmla="*/ 78 w 84"/>
                <a:gd name="T31" fmla="*/ 34 h 133"/>
                <a:gd name="T32" fmla="*/ 84 w 84"/>
                <a:gd name="T33" fmla="*/ 34 h 133"/>
                <a:gd name="T34" fmla="*/ 84 w 84"/>
                <a:gd name="T35" fmla="*/ 1 h 133"/>
                <a:gd name="T36" fmla="*/ 76 w 84"/>
                <a:gd name="T37" fmla="*/ 0 h 133"/>
                <a:gd name="T38" fmla="*/ 63 w 84"/>
                <a:gd name="T39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3" y="2"/>
                  </a:moveTo>
                  <a:lnTo>
                    <a:pt x="63" y="2"/>
                  </a:lnTo>
                  <a:cubicBezTo>
                    <a:pt x="59" y="4"/>
                    <a:pt x="55" y="5"/>
                    <a:pt x="51" y="8"/>
                  </a:cubicBezTo>
                  <a:cubicBezTo>
                    <a:pt x="47" y="10"/>
                    <a:pt x="44" y="13"/>
                    <a:pt x="41" y="17"/>
                  </a:cubicBezTo>
                  <a:cubicBezTo>
                    <a:pt x="39" y="20"/>
                    <a:pt x="36" y="24"/>
                    <a:pt x="35" y="28"/>
                  </a:cubicBezTo>
                  <a:lnTo>
                    <a:pt x="34" y="28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133"/>
                  </a:lnTo>
                  <a:lnTo>
                    <a:pt x="36" y="133"/>
                  </a:lnTo>
                  <a:lnTo>
                    <a:pt x="36" y="75"/>
                  </a:lnTo>
                  <a:cubicBezTo>
                    <a:pt x="36" y="69"/>
                    <a:pt x="36" y="63"/>
                    <a:pt x="38" y="58"/>
                  </a:cubicBezTo>
                  <a:cubicBezTo>
                    <a:pt x="39" y="53"/>
                    <a:pt x="41" y="49"/>
                    <a:pt x="43" y="45"/>
                  </a:cubicBezTo>
                  <a:cubicBezTo>
                    <a:pt x="46" y="42"/>
                    <a:pt x="50" y="39"/>
                    <a:pt x="54" y="36"/>
                  </a:cubicBezTo>
                  <a:cubicBezTo>
                    <a:pt x="59" y="34"/>
                    <a:pt x="64" y="33"/>
                    <a:pt x="71" y="33"/>
                  </a:cubicBezTo>
                  <a:cubicBezTo>
                    <a:pt x="73" y="33"/>
                    <a:pt x="75" y="33"/>
                    <a:pt x="78" y="34"/>
                  </a:cubicBezTo>
                  <a:cubicBezTo>
                    <a:pt x="80" y="34"/>
                    <a:pt x="82" y="34"/>
                    <a:pt x="84" y="34"/>
                  </a:cubicBezTo>
                  <a:lnTo>
                    <a:pt x="84" y="1"/>
                  </a:lnTo>
                  <a:cubicBezTo>
                    <a:pt x="81" y="1"/>
                    <a:pt x="78" y="0"/>
                    <a:pt x="76" y="0"/>
                  </a:cubicBezTo>
                  <a:cubicBezTo>
                    <a:pt x="71" y="0"/>
                    <a:pt x="67" y="1"/>
                    <a:pt x="6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7AA35260-3118-448F-A805-09D2C0DFB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" y="2563"/>
              <a:ext cx="78" cy="85"/>
            </a:xfrm>
            <a:custGeom>
              <a:avLst/>
              <a:gdLst>
                <a:gd name="T0" fmla="*/ 37 w 129"/>
                <a:gd name="T1" fmla="*/ 46 h 136"/>
                <a:gd name="T2" fmla="*/ 37 w 129"/>
                <a:gd name="T3" fmla="*/ 46 h 136"/>
                <a:gd name="T4" fmla="*/ 42 w 129"/>
                <a:gd name="T5" fmla="*/ 37 h 136"/>
                <a:gd name="T6" fmla="*/ 51 w 129"/>
                <a:gd name="T7" fmla="*/ 30 h 136"/>
                <a:gd name="T8" fmla="*/ 65 w 129"/>
                <a:gd name="T9" fmla="*/ 27 h 136"/>
                <a:gd name="T10" fmla="*/ 84 w 129"/>
                <a:gd name="T11" fmla="*/ 34 h 136"/>
                <a:gd name="T12" fmla="*/ 93 w 129"/>
                <a:gd name="T13" fmla="*/ 54 h 136"/>
                <a:gd name="T14" fmla="*/ 35 w 129"/>
                <a:gd name="T15" fmla="*/ 54 h 136"/>
                <a:gd name="T16" fmla="*/ 37 w 129"/>
                <a:gd name="T17" fmla="*/ 46 h 136"/>
                <a:gd name="T18" fmla="*/ 95 w 129"/>
                <a:gd name="T19" fmla="*/ 93 h 136"/>
                <a:gd name="T20" fmla="*/ 95 w 129"/>
                <a:gd name="T21" fmla="*/ 93 h 136"/>
                <a:gd name="T22" fmla="*/ 85 w 129"/>
                <a:gd name="T23" fmla="*/ 104 h 136"/>
                <a:gd name="T24" fmla="*/ 67 w 129"/>
                <a:gd name="T25" fmla="*/ 110 h 136"/>
                <a:gd name="T26" fmla="*/ 44 w 129"/>
                <a:gd name="T27" fmla="*/ 102 h 136"/>
                <a:gd name="T28" fmla="*/ 35 w 129"/>
                <a:gd name="T29" fmla="*/ 77 h 136"/>
                <a:gd name="T30" fmla="*/ 128 w 129"/>
                <a:gd name="T31" fmla="*/ 77 h 136"/>
                <a:gd name="T32" fmla="*/ 126 w 129"/>
                <a:gd name="T33" fmla="*/ 48 h 136"/>
                <a:gd name="T34" fmla="*/ 114 w 129"/>
                <a:gd name="T35" fmla="*/ 24 h 136"/>
                <a:gd name="T36" fmla="*/ 94 w 129"/>
                <a:gd name="T37" fmla="*/ 7 h 136"/>
                <a:gd name="T38" fmla="*/ 66 w 129"/>
                <a:gd name="T39" fmla="*/ 0 h 136"/>
                <a:gd name="T40" fmla="*/ 39 w 129"/>
                <a:gd name="T41" fmla="*/ 5 h 136"/>
                <a:gd name="T42" fmla="*/ 18 w 129"/>
                <a:gd name="T43" fmla="*/ 20 h 136"/>
                <a:gd name="T44" fmla="*/ 5 w 129"/>
                <a:gd name="T45" fmla="*/ 41 h 136"/>
                <a:gd name="T46" fmla="*/ 0 w 129"/>
                <a:gd name="T47" fmla="*/ 68 h 136"/>
                <a:gd name="T48" fmla="*/ 4 w 129"/>
                <a:gd name="T49" fmla="*/ 96 h 136"/>
                <a:gd name="T50" fmla="*/ 18 w 129"/>
                <a:gd name="T51" fmla="*/ 117 h 136"/>
                <a:gd name="T52" fmla="*/ 38 w 129"/>
                <a:gd name="T53" fmla="*/ 131 h 136"/>
                <a:gd name="T54" fmla="*/ 66 w 129"/>
                <a:gd name="T55" fmla="*/ 136 h 136"/>
                <a:gd name="T56" fmla="*/ 103 w 129"/>
                <a:gd name="T57" fmla="*/ 126 h 136"/>
                <a:gd name="T58" fmla="*/ 126 w 129"/>
                <a:gd name="T59" fmla="*/ 93 h 136"/>
                <a:gd name="T60" fmla="*/ 95 w 129"/>
                <a:gd name="T61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136">
                  <a:moveTo>
                    <a:pt x="37" y="46"/>
                  </a:moveTo>
                  <a:lnTo>
                    <a:pt x="37" y="46"/>
                  </a:lnTo>
                  <a:cubicBezTo>
                    <a:pt x="38" y="43"/>
                    <a:pt x="39" y="40"/>
                    <a:pt x="42" y="37"/>
                  </a:cubicBezTo>
                  <a:cubicBezTo>
                    <a:pt x="44" y="34"/>
                    <a:pt x="47" y="32"/>
                    <a:pt x="51" y="30"/>
                  </a:cubicBezTo>
                  <a:cubicBezTo>
                    <a:pt x="54" y="28"/>
                    <a:pt x="59" y="27"/>
                    <a:pt x="65" y="27"/>
                  </a:cubicBezTo>
                  <a:cubicBezTo>
                    <a:pt x="73" y="27"/>
                    <a:pt x="80" y="29"/>
                    <a:pt x="84" y="34"/>
                  </a:cubicBezTo>
                  <a:cubicBezTo>
                    <a:pt x="88" y="39"/>
                    <a:pt x="91" y="45"/>
                    <a:pt x="93" y="54"/>
                  </a:cubicBezTo>
                  <a:lnTo>
                    <a:pt x="35" y="54"/>
                  </a:lnTo>
                  <a:cubicBezTo>
                    <a:pt x="35" y="52"/>
                    <a:pt x="36" y="49"/>
                    <a:pt x="37" y="46"/>
                  </a:cubicBezTo>
                  <a:close/>
                  <a:moveTo>
                    <a:pt x="95" y="93"/>
                  </a:moveTo>
                  <a:lnTo>
                    <a:pt x="95" y="93"/>
                  </a:lnTo>
                  <a:cubicBezTo>
                    <a:pt x="94" y="97"/>
                    <a:pt x="91" y="101"/>
                    <a:pt x="85" y="104"/>
                  </a:cubicBezTo>
                  <a:cubicBezTo>
                    <a:pt x="80" y="108"/>
                    <a:pt x="74" y="110"/>
                    <a:pt x="67" y="110"/>
                  </a:cubicBezTo>
                  <a:cubicBezTo>
                    <a:pt x="57" y="110"/>
                    <a:pt x="49" y="107"/>
                    <a:pt x="44" y="102"/>
                  </a:cubicBezTo>
                  <a:cubicBezTo>
                    <a:pt x="39" y="97"/>
                    <a:pt x="36" y="88"/>
                    <a:pt x="35" y="77"/>
                  </a:cubicBezTo>
                  <a:lnTo>
                    <a:pt x="128" y="77"/>
                  </a:lnTo>
                  <a:cubicBezTo>
                    <a:pt x="129" y="67"/>
                    <a:pt x="128" y="57"/>
                    <a:pt x="126" y="48"/>
                  </a:cubicBezTo>
                  <a:cubicBezTo>
                    <a:pt x="123" y="39"/>
                    <a:pt x="120" y="31"/>
                    <a:pt x="114" y="24"/>
                  </a:cubicBezTo>
                  <a:cubicBezTo>
                    <a:pt x="109" y="17"/>
                    <a:pt x="103" y="11"/>
                    <a:pt x="94" y="7"/>
                  </a:cubicBezTo>
                  <a:cubicBezTo>
                    <a:pt x="86" y="2"/>
                    <a:pt x="77" y="0"/>
                    <a:pt x="66" y="0"/>
                  </a:cubicBezTo>
                  <a:cubicBezTo>
                    <a:pt x="56" y="0"/>
                    <a:pt x="47" y="2"/>
                    <a:pt x="39" y="5"/>
                  </a:cubicBezTo>
                  <a:cubicBezTo>
                    <a:pt x="31" y="9"/>
                    <a:pt x="24" y="14"/>
                    <a:pt x="18" y="20"/>
                  </a:cubicBezTo>
                  <a:cubicBezTo>
                    <a:pt x="12" y="26"/>
                    <a:pt x="8" y="33"/>
                    <a:pt x="5" y="41"/>
                  </a:cubicBezTo>
                  <a:cubicBezTo>
                    <a:pt x="1" y="50"/>
                    <a:pt x="0" y="59"/>
                    <a:pt x="0" y="68"/>
                  </a:cubicBezTo>
                  <a:cubicBezTo>
                    <a:pt x="0" y="78"/>
                    <a:pt x="1" y="87"/>
                    <a:pt x="4" y="96"/>
                  </a:cubicBezTo>
                  <a:cubicBezTo>
                    <a:pt x="8" y="104"/>
                    <a:pt x="12" y="111"/>
                    <a:pt x="18" y="117"/>
                  </a:cubicBezTo>
                  <a:cubicBezTo>
                    <a:pt x="23" y="123"/>
                    <a:pt x="30" y="128"/>
                    <a:pt x="38" y="131"/>
                  </a:cubicBezTo>
                  <a:cubicBezTo>
                    <a:pt x="46" y="134"/>
                    <a:pt x="56" y="136"/>
                    <a:pt x="66" y="136"/>
                  </a:cubicBezTo>
                  <a:cubicBezTo>
                    <a:pt x="80" y="136"/>
                    <a:pt x="93" y="133"/>
                    <a:pt x="103" y="126"/>
                  </a:cubicBezTo>
                  <a:cubicBezTo>
                    <a:pt x="113" y="119"/>
                    <a:pt x="121" y="108"/>
                    <a:pt x="126" y="93"/>
                  </a:cubicBezTo>
                  <a:lnTo>
                    <a:pt x="95" y="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2885B80B-1DC6-4212-9A4B-B273FB3F1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2563"/>
              <a:ext cx="71" cy="85"/>
            </a:xfrm>
            <a:custGeom>
              <a:avLst/>
              <a:gdLst>
                <a:gd name="T0" fmla="*/ 116 w 119"/>
                <a:gd name="T1" fmla="*/ 76 h 136"/>
                <a:gd name="T2" fmla="*/ 116 w 119"/>
                <a:gd name="T3" fmla="*/ 76 h 136"/>
                <a:gd name="T4" fmla="*/ 106 w 119"/>
                <a:gd name="T5" fmla="*/ 66 h 136"/>
                <a:gd name="T6" fmla="*/ 93 w 119"/>
                <a:gd name="T7" fmla="*/ 59 h 136"/>
                <a:gd name="T8" fmla="*/ 78 w 119"/>
                <a:gd name="T9" fmla="*/ 55 h 136"/>
                <a:gd name="T10" fmla="*/ 64 w 119"/>
                <a:gd name="T11" fmla="*/ 52 h 136"/>
                <a:gd name="T12" fmla="*/ 51 w 119"/>
                <a:gd name="T13" fmla="*/ 49 h 136"/>
                <a:gd name="T14" fmla="*/ 42 w 119"/>
                <a:gd name="T15" fmla="*/ 44 h 136"/>
                <a:gd name="T16" fmla="*/ 38 w 119"/>
                <a:gd name="T17" fmla="*/ 36 h 136"/>
                <a:gd name="T18" fmla="*/ 40 w 119"/>
                <a:gd name="T19" fmla="*/ 30 h 136"/>
                <a:gd name="T20" fmla="*/ 45 w 119"/>
                <a:gd name="T21" fmla="*/ 26 h 136"/>
                <a:gd name="T22" fmla="*/ 51 w 119"/>
                <a:gd name="T23" fmla="*/ 24 h 136"/>
                <a:gd name="T24" fmla="*/ 58 w 119"/>
                <a:gd name="T25" fmla="*/ 24 h 136"/>
                <a:gd name="T26" fmla="*/ 74 w 119"/>
                <a:gd name="T27" fmla="*/ 28 h 136"/>
                <a:gd name="T28" fmla="*/ 82 w 119"/>
                <a:gd name="T29" fmla="*/ 41 h 136"/>
                <a:gd name="T30" fmla="*/ 116 w 119"/>
                <a:gd name="T31" fmla="*/ 41 h 136"/>
                <a:gd name="T32" fmla="*/ 110 w 119"/>
                <a:gd name="T33" fmla="*/ 22 h 136"/>
                <a:gd name="T34" fmla="*/ 97 w 119"/>
                <a:gd name="T35" fmla="*/ 9 h 136"/>
                <a:gd name="T36" fmla="*/ 79 w 119"/>
                <a:gd name="T37" fmla="*/ 2 h 136"/>
                <a:gd name="T38" fmla="*/ 59 w 119"/>
                <a:gd name="T39" fmla="*/ 0 h 136"/>
                <a:gd name="T40" fmla="*/ 38 w 119"/>
                <a:gd name="T41" fmla="*/ 2 h 136"/>
                <a:gd name="T42" fmla="*/ 20 w 119"/>
                <a:gd name="T43" fmla="*/ 9 h 136"/>
                <a:gd name="T44" fmla="*/ 8 w 119"/>
                <a:gd name="T45" fmla="*/ 21 h 136"/>
                <a:gd name="T46" fmla="*/ 3 w 119"/>
                <a:gd name="T47" fmla="*/ 42 h 136"/>
                <a:gd name="T48" fmla="*/ 6 w 119"/>
                <a:gd name="T49" fmla="*/ 56 h 136"/>
                <a:gd name="T50" fmla="*/ 15 w 119"/>
                <a:gd name="T51" fmla="*/ 66 h 136"/>
                <a:gd name="T52" fmla="*/ 29 w 119"/>
                <a:gd name="T53" fmla="*/ 72 h 136"/>
                <a:gd name="T54" fmla="*/ 44 w 119"/>
                <a:gd name="T55" fmla="*/ 76 h 136"/>
                <a:gd name="T56" fmla="*/ 73 w 119"/>
                <a:gd name="T57" fmla="*/ 84 h 136"/>
                <a:gd name="T58" fmla="*/ 84 w 119"/>
                <a:gd name="T59" fmla="*/ 96 h 136"/>
                <a:gd name="T60" fmla="*/ 82 w 119"/>
                <a:gd name="T61" fmla="*/ 104 h 136"/>
                <a:gd name="T62" fmla="*/ 76 w 119"/>
                <a:gd name="T63" fmla="*/ 109 h 136"/>
                <a:gd name="T64" fmla="*/ 68 w 119"/>
                <a:gd name="T65" fmla="*/ 112 h 136"/>
                <a:gd name="T66" fmla="*/ 61 w 119"/>
                <a:gd name="T67" fmla="*/ 113 h 136"/>
                <a:gd name="T68" fmla="*/ 50 w 119"/>
                <a:gd name="T69" fmla="*/ 111 h 136"/>
                <a:gd name="T70" fmla="*/ 42 w 119"/>
                <a:gd name="T71" fmla="*/ 107 h 136"/>
                <a:gd name="T72" fmla="*/ 36 w 119"/>
                <a:gd name="T73" fmla="*/ 101 h 136"/>
                <a:gd name="T74" fmla="*/ 33 w 119"/>
                <a:gd name="T75" fmla="*/ 91 h 136"/>
                <a:gd name="T76" fmla="*/ 0 w 119"/>
                <a:gd name="T77" fmla="*/ 91 h 136"/>
                <a:gd name="T78" fmla="*/ 6 w 119"/>
                <a:gd name="T79" fmla="*/ 112 h 136"/>
                <a:gd name="T80" fmla="*/ 19 w 119"/>
                <a:gd name="T81" fmla="*/ 126 h 136"/>
                <a:gd name="T82" fmla="*/ 38 w 119"/>
                <a:gd name="T83" fmla="*/ 134 h 136"/>
                <a:gd name="T84" fmla="*/ 60 w 119"/>
                <a:gd name="T85" fmla="*/ 136 h 136"/>
                <a:gd name="T86" fmla="*/ 82 w 119"/>
                <a:gd name="T87" fmla="*/ 134 h 136"/>
                <a:gd name="T88" fmla="*/ 101 w 119"/>
                <a:gd name="T89" fmla="*/ 126 h 136"/>
                <a:gd name="T90" fmla="*/ 114 w 119"/>
                <a:gd name="T91" fmla="*/ 113 h 136"/>
                <a:gd name="T92" fmla="*/ 119 w 119"/>
                <a:gd name="T93" fmla="*/ 91 h 136"/>
                <a:gd name="T94" fmla="*/ 116 w 119"/>
                <a:gd name="T95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16" y="76"/>
                  </a:moveTo>
                  <a:lnTo>
                    <a:pt x="116" y="76"/>
                  </a:lnTo>
                  <a:cubicBezTo>
                    <a:pt x="113" y="72"/>
                    <a:pt x="110" y="69"/>
                    <a:pt x="106" y="66"/>
                  </a:cubicBezTo>
                  <a:cubicBezTo>
                    <a:pt x="103" y="63"/>
                    <a:pt x="98" y="61"/>
                    <a:pt x="93" y="59"/>
                  </a:cubicBezTo>
                  <a:cubicBezTo>
                    <a:pt x="88" y="58"/>
                    <a:pt x="83" y="56"/>
                    <a:pt x="78" y="55"/>
                  </a:cubicBezTo>
                  <a:cubicBezTo>
                    <a:pt x="73" y="54"/>
                    <a:pt x="68" y="53"/>
                    <a:pt x="64" y="52"/>
                  </a:cubicBezTo>
                  <a:cubicBezTo>
                    <a:pt x="59" y="51"/>
                    <a:pt x="54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1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0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8" y="60"/>
                    <a:pt x="12" y="63"/>
                    <a:pt x="15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3" y="74"/>
                    <a:pt x="38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8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0" y="111"/>
                  </a:cubicBezTo>
                  <a:cubicBezTo>
                    <a:pt x="47" y="110"/>
                    <a:pt x="44" y="109"/>
                    <a:pt x="42" y="107"/>
                  </a:cubicBezTo>
                  <a:cubicBezTo>
                    <a:pt x="39" y="106"/>
                    <a:pt x="37" y="103"/>
                    <a:pt x="36" y="101"/>
                  </a:cubicBezTo>
                  <a:cubicBezTo>
                    <a:pt x="34" y="98"/>
                    <a:pt x="33" y="95"/>
                    <a:pt x="33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ubicBezTo>
                    <a:pt x="106" y="123"/>
                    <a:pt x="111" y="118"/>
                    <a:pt x="114" y="113"/>
                  </a:cubicBezTo>
                  <a:cubicBezTo>
                    <a:pt x="117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AA798BDF-743C-41B0-B3E3-D513E2340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2563"/>
              <a:ext cx="72" cy="85"/>
            </a:xfrm>
            <a:custGeom>
              <a:avLst/>
              <a:gdLst>
                <a:gd name="T0" fmla="*/ 101 w 119"/>
                <a:gd name="T1" fmla="*/ 126 h 136"/>
                <a:gd name="T2" fmla="*/ 101 w 119"/>
                <a:gd name="T3" fmla="*/ 126 h 136"/>
                <a:gd name="T4" fmla="*/ 114 w 119"/>
                <a:gd name="T5" fmla="*/ 113 h 136"/>
                <a:gd name="T6" fmla="*/ 119 w 119"/>
                <a:gd name="T7" fmla="*/ 91 h 136"/>
                <a:gd name="T8" fmla="*/ 116 w 119"/>
                <a:gd name="T9" fmla="*/ 76 h 136"/>
                <a:gd name="T10" fmla="*/ 107 w 119"/>
                <a:gd name="T11" fmla="*/ 66 h 136"/>
                <a:gd name="T12" fmla="*/ 94 w 119"/>
                <a:gd name="T13" fmla="*/ 59 h 136"/>
                <a:gd name="T14" fmla="*/ 78 w 119"/>
                <a:gd name="T15" fmla="*/ 55 h 136"/>
                <a:gd name="T16" fmla="*/ 64 w 119"/>
                <a:gd name="T17" fmla="*/ 52 h 136"/>
                <a:gd name="T18" fmla="*/ 51 w 119"/>
                <a:gd name="T19" fmla="*/ 49 h 136"/>
                <a:gd name="T20" fmla="*/ 42 w 119"/>
                <a:gd name="T21" fmla="*/ 44 h 136"/>
                <a:gd name="T22" fmla="*/ 38 w 119"/>
                <a:gd name="T23" fmla="*/ 36 h 136"/>
                <a:gd name="T24" fmla="*/ 40 w 119"/>
                <a:gd name="T25" fmla="*/ 30 h 136"/>
                <a:gd name="T26" fmla="*/ 45 w 119"/>
                <a:gd name="T27" fmla="*/ 26 h 136"/>
                <a:gd name="T28" fmla="*/ 51 w 119"/>
                <a:gd name="T29" fmla="*/ 24 h 136"/>
                <a:gd name="T30" fmla="*/ 58 w 119"/>
                <a:gd name="T31" fmla="*/ 24 h 136"/>
                <a:gd name="T32" fmla="*/ 74 w 119"/>
                <a:gd name="T33" fmla="*/ 28 h 136"/>
                <a:gd name="T34" fmla="*/ 82 w 119"/>
                <a:gd name="T35" fmla="*/ 41 h 136"/>
                <a:gd name="T36" fmla="*/ 116 w 119"/>
                <a:gd name="T37" fmla="*/ 41 h 136"/>
                <a:gd name="T38" fmla="*/ 110 w 119"/>
                <a:gd name="T39" fmla="*/ 22 h 136"/>
                <a:gd name="T40" fmla="*/ 97 w 119"/>
                <a:gd name="T41" fmla="*/ 9 h 136"/>
                <a:gd name="T42" fmla="*/ 79 w 119"/>
                <a:gd name="T43" fmla="*/ 2 h 136"/>
                <a:gd name="T44" fmla="*/ 59 w 119"/>
                <a:gd name="T45" fmla="*/ 0 h 136"/>
                <a:gd name="T46" fmla="*/ 38 w 119"/>
                <a:gd name="T47" fmla="*/ 2 h 136"/>
                <a:gd name="T48" fmla="*/ 21 w 119"/>
                <a:gd name="T49" fmla="*/ 9 h 136"/>
                <a:gd name="T50" fmla="*/ 8 w 119"/>
                <a:gd name="T51" fmla="*/ 21 h 136"/>
                <a:gd name="T52" fmla="*/ 3 w 119"/>
                <a:gd name="T53" fmla="*/ 42 h 136"/>
                <a:gd name="T54" fmla="*/ 6 w 119"/>
                <a:gd name="T55" fmla="*/ 56 h 136"/>
                <a:gd name="T56" fmla="*/ 16 w 119"/>
                <a:gd name="T57" fmla="*/ 66 h 136"/>
                <a:gd name="T58" fmla="*/ 29 w 119"/>
                <a:gd name="T59" fmla="*/ 72 h 136"/>
                <a:gd name="T60" fmla="*/ 44 w 119"/>
                <a:gd name="T61" fmla="*/ 76 h 136"/>
                <a:gd name="T62" fmla="*/ 73 w 119"/>
                <a:gd name="T63" fmla="*/ 84 h 136"/>
                <a:gd name="T64" fmla="*/ 84 w 119"/>
                <a:gd name="T65" fmla="*/ 96 h 136"/>
                <a:gd name="T66" fmla="*/ 82 w 119"/>
                <a:gd name="T67" fmla="*/ 104 h 136"/>
                <a:gd name="T68" fmla="*/ 76 w 119"/>
                <a:gd name="T69" fmla="*/ 109 h 136"/>
                <a:gd name="T70" fmla="*/ 69 w 119"/>
                <a:gd name="T71" fmla="*/ 112 h 136"/>
                <a:gd name="T72" fmla="*/ 61 w 119"/>
                <a:gd name="T73" fmla="*/ 113 h 136"/>
                <a:gd name="T74" fmla="*/ 51 w 119"/>
                <a:gd name="T75" fmla="*/ 111 h 136"/>
                <a:gd name="T76" fmla="*/ 42 w 119"/>
                <a:gd name="T77" fmla="*/ 107 h 136"/>
                <a:gd name="T78" fmla="*/ 36 w 119"/>
                <a:gd name="T79" fmla="*/ 101 h 136"/>
                <a:gd name="T80" fmla="*/ 34 w 119"/>
                <a:gd name="T81" fmla="*/ 91 h 136"/>
                <a:gd name="T82" fmla="*/ 0 w 119"/>
                <a:gd name="T83" fmla="*/ 91 h 136"/>
                <a:gd name="T84" fmla="*/ 6 w 119"/>
                <a:gd name="T85" fmla="*/ 112 h 136"/>
                <a:gd name="T86" fmla="*/ 19 w 119"/>
                <a:gd name="T87" fmla="*/ 126 h 136"/>
                <a:gd name="T88" fmla="*/ 38 w 119"/>
                <a:gd name="T89" fmla="*/ 134 h 136"/>
                <a:gd name="T90" fmla="*/ 60 w 119"/>
                <a:gd name="T91" fmla="*/ 136 h 136"/>
                <a:gd name="T92" fmla="*/ 82 w 119"/>
                <a:gd name="T93" fmla="*/ 134 h 136"/>
                <a:gd name="T94" fmla="*/ 101 w 119"/>
                <a:gd name="T95" fmla="*/ 1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01" y="126"/>
                  </a:moveTo>
                  <a:lnTo>
                    <a:pt x="101" y="126"/>
                  </a:lnTo>
                  <a:cubicBezTo>
                    <a:pt x="106" y="123"/>
                    <a:pt x="111" y="118"/>
                    <a:pt x="114" y="113"/>
                  </a:cubicBezTo>
                  <a:cubicBezTo>
                    <a:pt x="118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ubicBezTo>
                    <a:pt x="114" y="72"/>
                    <a:pt x="110" y="69"/>
                    <a:pt x="107" y="66"/>
                  </a:cubicBezTo>
                  <a:cubicBezTo>
                    <a:pt x="103" y="63"/>
                    <a:pt x="98" y="61"/>
                    <a:pt x="94" y="59"/>
                  </a:cubicBezTo>
                  <a:cubicBezTo>
                    <a:pt x="89" y="58"/>
                    <a:pt x="84" y="56"/>
                    <a:pt x="78" y="55"/>
                  </a:cubicBezTo>
                  <a:cubicBezTo>
                    <a:pt x="73" y="54"/>
                    <a:pt x="69" y="53"/>
                    <a:pt x="64" y="52"/>
                  </a:cubicBezTo>
                  <a:cubicBezTo>
                    <a:pt x="59" y="51"/>
                    <a:pt x="55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1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9" y="60"/>
                    <a:pt x="12" y="63"/>
                    <a:pt x="16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4" y="74"/>
                    <a:pt x="39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9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1" y="111"/>
                  </a:cubicBezTo>
                  <a:cubicBezTo>
                    <a:pt x="47" y="110"/>
                    <a:pt x="45" y="109"/>
                    <a:pt x="42" y="107"/>
                  </a:cubicBezTo>
                  <a:cubicBezTo>
                    <a:pt x="40" y="106"/>
                    <a:pt x="37" y="103"/>
                    <a:pt x="36" y="101"/>
                  </a:cubicBezTo>
                  <a:cubicBezTo>
                    <a:pt x="34" y="98"/>
                    <a:pt x="34" y="95"/>
                    <a:pt x="34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3124B995-3944-41A4-B7FB-445C86C59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" y="2468"/>
              <a:ext cx="166" cy="251"/>
            </a:xfrm>
            <a:custGeom>
              <a:avLst/>
              <a:gdLst>
                <a:gd name="T0" fmla="*/ 145 w 276"/>
                <a:gd name="T1" fmla="*/ 76 h 405"/>
                <a:gd name="T2" fmla="*/ 145 w 276"/>
                <a:gd name="T3" fmla="*/ 76 h 405"/>
                <a:gd name="T4" fmla="*/ 185 w 276"/>
                <a:gd name="T5" fmla="*/ 88 h 405"/>
                <a:gd name="T6" fmla="*/ 200 w 276"/>
                <a:gd name="T7" fmla="*/ 128 h 405"/>
                <a:gd name="T8" fmla="*/ 185 w 276"/>
                <a:gd name="T9" fmla="*/ 170 h 405"/>
                <a:gd name="T10" fmla="*/ 145 w 276"/>
                <a:gd name="T11" fmla="*/ 183 h 405"/>
                <a:gd name="T12" fmla="*/ 76 w 276"/>
                <a:gd name="T13" fmla="*/ 183 h 405"/>
                <a:gd name="T14" fmla="*/ 76 w 276"/>
                <a:gd name="T15" fmla="*/ 76 h 405"/>
                <a:gd name="T16" fmla="*/ 145 w 276"/>
                <a:gd name="T17" fmla="*/ 76 h 405"/>
                <a:gd name="T18" fmla="*/ 145 w 276"/>
                <a:gd name="T19" fmla="*/ 76 h 405"/>
                <a:gd name="T20" fmla="*/ 38 w 276"/>
                <a:gd name="T21" fmla="*/ 367 h 405"/>
                <a:gd name="T22" fmla="*/ 38 w 276"/>
                <a:gd name="T23" fmla="*/ 367 h 405"/>
                <a:gd name="T24" fmla="*/ 76 w 276"/>
                <a:gd name="T25" fmla="*/ 405 h 405"/>
                <a:gd name="T26" fmla="*/ 76 w 276"/>
                <a:gd name="T27" fmla="*/ 259 h 405"/>
                <a:gd name="T28" fmla="*/ 145 w 276"/>
                <a:gd name="T29" fmla="*/ 259 h 405"/>
                <a:gd name="T30" fmla="*/ 237 w 276"/>
                <a:gd name="T31" fmla="*/ 227 h 405"/>
                <a:gd name="T32" fmla="*/ 276 w 276"/>
                <a:gd name="T33" fmla="*/ 128 h 405"/>
                <a:gd name="T34" fmla="*/ 234 w 276"/>
                <a:gd name="T35" fmla="*/ 29 h 405"/>
                <a:gd name="T36" fmla="*/ 145 w 276"/>
                <a:gd name="T37" fmla="*/ 0 h 405"/>
                <a:gd name="T38" fmla="*/ 0 w 276"/>
                <a:gd name="T39" fmla="*/ 0 h 405"/>
                <a:gd name="T40" fmla="*/ 0 w 276"/>
                <a:gd name="T41" fmla="*/ 405 h 405"/>
                <a:gd name="T42" fmla="*/ 38 w 276"/>
                <a:gd name="T43" fmla="*/ 36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05">
                  <a:moveTo>
                    <a:pt x="145" y="76"/>
                  </a:moveTo>
                  <a:lnTo>
                    <a:pt x="145" y="76"/>
                  </a:lnTo>
                  <a:cubicBezTo>
                    <a:pt x="162" y="76"/>
                    <a:pt x="176" y="80"/>
                    <a:pt x="185" y="88"/>
                  </a:cubicBezTo>
                  <a:cubicBezTo>
                    <a:pt x="189" y="91"/>
                    <a:pt x="200" y="100"/>
                    <a:pt x="200" y="128"/>
                  </a:cubicBezTo>
                  <a:cubicBezTo>
                    <a:pt x="200" y="148"/>
                    <a:pt x="195" y="161"/>
                    <a:pt x="185" y="170"/>
                  </a:cubicBezTo>
                  <a:cubicBezTo>
                    <a:pt x="176" y="179"/>
                    <a:pt x="162" y="183"/>
                    <a:pt x="145" y="183"/>
                  </a:cubicBezTo>
                  <a:lnTo>
                    <a:pt x="76" y="183"/>
                  </a:lnTo>
                  <a:lnTo>
                    <a:pt x="76" y="76"/>
                  </a:lnTo>
                  <a:lnTo>
                    <a:pt x="145" y="76"/>
                  </a:lnTo>
                  <a:lnTo>
                    <a:pt x="145" y="76"/>
                  </a:lnTo>
                  <a:close/>
                  <a:moveTo>
                    <a:pt x="38" y="367"/>
                  </a:moveTo>
                  <a:lnTo>
                    <a:pt x="38" y="367"/>
                  </a:lnTo>
                  <a:lnTo>
                    <a:pt x="76" y="405"/>
                  </a:lnTo>
                  <a:lnTo>
                    <a:pt x="76" y="259"/>
                  </a:lnTo>
                  <a:lnTo>
                    <a:pt x="145" y="259"/>
                  </a:lnTo>
                  <a:cubicBezTo>
                    <a:pt x="182" y="259"/>
                    <a:pt x="212" y="248"/>
                    <a:pt x="237" y="227"/>
                  </a:cubicBezTo>
                  <a:cubicBezTo>
                    <a:pt x="255" y="210"/>
                    <a:pt x="276" y="180"/>
                    <a:pt x="276" y="128"/>
                  </a:cubicBezTo>
                  <a:cubicBezTo>
                    <a:pt x="276" y="76"/>
                    <a:pt x="253" y="45"/>
                    <a:pt x="234" y="29"/>
                  </a:cubicBezTo>
                  <a:cubicBezTo>
                    <a:pt x="211" y="10"/>
                    <a:pt x="180" y="0"/>
                    <a:pt x="145" y="0"/>
                  </a:cubicBezTo>
                  <a:lnTo>
                    <a:pt x="0" y="0"/>
                  </a:lnTo>
                  <a:lnTo>
                    <a:pt x="0" y="405"/>
                  </a:lnTo>
                  <a:lnTo>
                    <a:pt x="38" y="36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1E5DBACF-FBFC-45DC-97FA-08D0FDBC1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2492"/>
              <a:ext cx="121" cy="227"/>
            </a:xfrm>
            <a:custGeom>
              <a:avLst/>
              <a:gdLst>
                <a:gd name="T0" fmla="*/ 147 w 200"/>
                <a:gd name="T1" fmla="*/ 132 h 367"/>
                <a:gd name="T2" fmla="*/ 147 w 200"/>
                <a:gd name="T3" fmla="*/ 132 h 367"/>
                <a:gd name="T4" fmla="*/ 107 w 200"/>
                <a:gd name="T5" fmla="*/ 145 h 367"/>
                <a:gd name="T6" fmla="*/ 38 w 200"/>
                <a:gd name="T7" fmla="*/ 145 h 367"/>
                <a:gd name="T8" fmla="*/ 38 w 200"/>
                <a:gd name="T9" fmla="*/ 38 h 367"/>
                <a:gd name="T10" fmla="*/ 107 w 200"/>
                <a:gd name="T11" fmla="*/ 38 h 367"/>
                <a:gd name="T12" fmla="*/ 147 w 200"/>
                <a:gd name="T13" fmla="*/ 50 h 367"/>
                <a:gd name="T14" fmla="*/ 162 w 200"/>
                <a:gd name="T15" fmla="*/ 90 h 367"/>
                <a:gd name="T16" fmla="*/ 147 w 200"/>
                <a:gd name="T17" fmla="*/ 132 h 367"/>
                <a:gd name="T18" fmla="*/ 172 w 200"/>
                <a:gd name="T19" fmla="*/ 21 h 367"/>
                <a:gd name="T20" fmla="*/ 172 w 200"/>
                <a:gd name="T21" fmla="*/ 21 h 367"/>
                <a:gd name="T22" fmla="*/ 107 w 200"/>
                <a:gd name="T23" fmla="*/ 0 h 367"/>
                <a:gd name="T24" fmla="*/ 0 w 200"/>
                <a:gd name="T25" fmla="*/ 0 h 367"/>
                <a:gd name="T26" fmla="*/ 0 w 200"/>
                <a:gd name="T27" fmla="*/ 329 h 367"/>
                <a:gd name="T28" fmla="*/ 38 w 200"/>
                <a:gd name="T29" fmla="*/ 367 h 367"/>
                <a:gd name="T30" fmla="*/ 38 w 200"/>
                <a:gd name="T31" fmla="*/ 183 h 367"/>
                <a:gd name="T32" fmla="*/ 107 w 200"/>
                <a:gd name="T33" fmla="*/ 183 h 367"/>
                <a:gd name="T34" fmla="*/ 173 w 200"/>
                <a:gd name="T35" fmla="*/ 160 h 367"/>
                <a:gd name="T36" fmla="*/ 200 w 200"/>
                <a:gd name="T37" fmla="*/ 90 h 367"/>
                <a:gd name="T38" fmla="*/ 172 w 200"/>
                <a:gd name="T39" fmla="*/ 2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67">
                  <a:moveTo>
                    <a:pt x="147" y="132"/>
                  </a:moveTo>
                  <a:lnTo>
                    <a:pt x="147" y="132"/>
                  </a:lnTo>
                  <a:cubicBezTo>
                    <a:pt x="138" y="141"/>
                    <a:pt x="124" y="145"/>
                    <a:pt x="107" y="145"/>
                  </a:cubicBezTo>
                  <a:lnTo>
                    <a:pt x="38" y="145"/>
                  </a:lnTo>
                  <a:lnTo>
                    <a:pt x="38" y="38"/>
                  </a:lnTo>
                  <a:lnTo>
                    <a:pt x="107" y="38"/>
                  </a:lnTo>
                  <a:cubicBezTo>
                    <a:pt x="124" y="38"/>
                    <a:pt x="138" y="42"/>
                    <a:pt x="147" y="50"/>
                  </a:cubicBezTo>
                  <a:cubicBezTo>
                    <a:pt x="151" y="53"/>
                    <a:pt x="162" y="62"/>
                    <a:pt x="162" y="90"/>
                  </a:cubicBezTo>
                  <a:cubicBezTo>
                    <a:pt x="162" y="110"/>
                    <a:pt x="157" y="123"/>
                    <a:pt x="147" y="132"/>
                  </a:cubicBezTo>
                  <a:close/>
                  <a:moveTo>
                    <a:pt x="172" y="21"/>
                  </a:moveTo>
                  <a:lnTo>
                    <a:pt x="172" y="21"/>
                  </a:lnTo>
                  <a:cubicBezTo>
                    <a:pt x="155" y="7"/>
                    <a:pt x="133" y="0"/>
                    <a:pt x="107" y="0"/>
                  </a:cubicBezTo>
                  <a:lnTo>
                    <a:pt x="0" y="0"/>
                  </a:lnTo>
                  <a:lnTo>
                    <a:pt x="0" y="329"/>
                  </a:lnTo>
                  <a:lnTo>
                    <a:pt x="38" y="367"/>
                  </a:lnTo>
                  <a:lnTo>
                    <a:pt x="38" y="183"/>
                  </a:lnTo>
                  <a:lnTo>
                    <a:pt x="107" y="183"/>
                  </a:lnTo>
                  <a:cubicBezTo>
                    <a:pt x="134" y="183"/>
                    <a:pt x="156" y="176"/>
                    <a:pt x="173" y="160"/>
                  </a:cubicBezTo>
                  <a:cubicBezTo>
                    <a:pt x="191" y="144"/>
                    <a:pt x="200" y="121"/>
                    <a:pt x="200" y="90"/>
                  </a:cubicBezTo>
                  <a:cubicBezTo>
                    <a:pt x="200" y="60"/>
                    <a:pt x="191" y="36"/>
                    <a:pt x="172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4C13C474-F345-4DEA-8DDE-4D464F8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416"/>
              <a:ext cx="3" cy="352"/>
            </a:xfrm>
            <a:custGeom>
              <a:avLst/>
              <a:gdLst>
                <a:gd name="T0" fmla="*/ 0 w 6"/>
                <a:gd name="T1" fmla="*/ 0 h 569"/>
                <a:gd name="T2" fmla="*/ 0 w 6"/>
                <a:gd name="T3" fmla="*/ 0 h 569"/>
                <a:gd name="T4" fmla="*/ 6 w 6"/>
                <a:gd name="T5" fmla="*/ 0 h 569"/>
                <a:gd name="T6" fmla="*/ 6 w 6"/>
                <a:gd name="T7" fmla="*/ 569 h 569"/>
                <a:gd name="T8" fmla="*/ 0 w 6"/>
                <a:gd name="T9" fmla="*/ 569 h 569"/>
                <a:gd name="T10" fmla="*/ 0 w 6"/>
                <a:gd name="T1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69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69"/>
                  </a:lnTo>
                  <a:lnTo>
                    <a:pt x="0" y="5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8450BA3D-C7DB-46A4-8FF8-3EAC64273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493"/>
              <a:ext cx="65" cy="247"/>
            </a:xfrm>
            <a:custGeom>
              <a:avLst/>
              <a:gdLst>
                <a:gd name="T0" fmla="*/ 108 w 108"/>
                <a:gd name="T1" fmla="*/ 400 h 400"/>
                <a:gd name="T2" fmla="*/ 108 w 108"/>
                <a:gd name="T3" fmla="*/ 400 h 400"/>
                <a:gd name="T4" fmla="*/ 108 w 108"/>
                <a:gd name="T5" fmla="*/ 399 h 400"/>
                <a:gd name="T6" fmla="*/ 108 w 108"/>
                <a:gd name="T7" fmla="*/ 92 h 400"/>
                <a:gd name="T8" fmla="*/ 55 w 108"/>
                <a:gd name="T9" fmla="*/ 0 h 400"/>
                <a:gd name="T10" fmla="*/ 0 w 108"/>
                <a:gd name="T11" fmla="*/ 172 h 400"/>
                <a:gd name="T12" fmla="*/ 108 w 108"/>
                <a:gd name="T1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00">
                  <a:moveTo>
                    <a:pt x="108" y="400"/>
                  </a:moveTo>
                  <a:lnTo>
                    <a:pt x="108" y="400"/>
                  </a:lnTo>
                  <a:cubicBezTo>
                    <a:pt x="108" y="400"/>
                    <a:pt x="108" y="399"/>
                    <a:pt x="108" y="399"/>
                  </a:cubicBezTo>
                  <a:lnTo>
                    <a:pt x="108" y="92"/>
                  </a:lnTo>
                  <a:cubicBezTo>
                    <a:pt x="108" y="19"/>
                    <a:pt x="101" y="3"/>
                    <a:pt x="55" y="0"/>
                  </a:cubicBezTo>
                  <a:cubicBezTo>
                    <a:pt x="20" y="48"/>
                    <a:pt x="0" y="108"/>
                    <a:pt x="0" y="172"/>
                  </a:cubicBezTo>
                  <a:cubicBezTo>
                    <a:pt x="0" y="264"/>
                    <a:pt x="42" y="346"/>
                    <a:pt x="108" y="40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F6202125-9E68-4099-B252-8C741711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620"/>
              <a:ext cx="121" cy="150"/>
            </a:xfrm>
            <a:custGeom>
              <a:avLst/>
              <a:gdLst>
                <a:gd name="T0" fmla="*/ 0 w 201"/>
                <a:gd name="T1" fmla="*/ 137 h 243"/>
                <a:gd name="T2" fmla="*/ 0 w 201"/>
                <a:gd name="T3" fmla="*/ 137 h 243"/>
                <a:gd name="T4" fmla="*/ 81 w 201"/>
                <a:gd name="T5" fmla="*/ 243 h 243"/>
                <a:gd name="T6" fmla="*/ 201 w 201"/>
                <a:gd name="T7" fmla="*/ 122 h 243"/>
                <a:gd name="T8" fmla="*/ 45 w 201"/>
                <a:gd name="T9" fmla="*/ 0 h 243"/>
                <a:gd name="T10" fmla="*/ 0 w 201"/>
                <a:gd name="T11" fmla="*/ 0 h 243"/>
                <a:gd name="T12" fmla="*/ 0 w 201"/>
                <a:gd name="T13" fmla="*/ 13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43">
                  <a:moveTo>
                    <a:pt x="0" y="137"/>
                  </a:moveTo>
                  <a:lnTo>
                    <a:pt x="0" y="137"/>
                  </a:lnTo>
                  <a:cubicBezTo>
                    <a:pt x="0" y="222"/>
                    <a:pt x="17" y="243"/>
                    <a:pt x="81" y="243"/>
                  </a:cubicBezTo>
                  <a:cubicBezTo>
                    <a:pt x="155" y="243"/>
                    <a:pt x="201" y="197"/>
                    <a:pt x="201" y="122"/>
                  </a:cubicBezTo>
                  <a:cubicBezTo>
                    <a:pt x="201" y="42"/>
                    <a:pt x="146" y="0"/>
                    <a:pt x="45" y="0"/>
                  </a:cubicBez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A5164FF9-62AE-410E-A08D-678614927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418"/>
              <a:ext cx="308" cy="329"/>
            </a:xfrm>
            <a:custGeom>
              <a:avLst/>
              <a:gdLst>
                <a:gd name="T0" fmla="*/ 218 w 513"/>
                <a:gd name="T1" fmla="*/ 0 h 533"/>
                <a:gd name="T2" fmla="*/ 218 w 513"/>
                <a:gd name="T3" fmla="*/ 0 h 533"/>
                <a:gd name="T4" fmla="*/ 0 w 513"/>
                <a:gd name="T5" fmla="*/ 95 h 533"/>
                <a:gd name="T6" fmla="*/ 73 w 513"/>
                <a:gd name="T7" fmla="*/ 92 h 533"/>
                <a:gd name="T8" fmla="*/ 163 w 513"/>
                <a:gd name="T9" fmla="*/ 90 h 533"/>
                <a:gd name="T10" fmla="*/ 319 w 513"/>
                <a:gd name="T11" fmla="*/ 110 h 533"/>
                <a:gd name="T12" fmla="*/ 392 w 513"/>
                <a:gd name="T13" fmla="*/ 209 h 533"/>
                <a:gd name="T14" fmla="*/ 295 w 513"/>
                <a:gd name="T15" fmla="*/ 311 h 533"/>
                <a:gd name="T16" fmla="*/ 295 w 513"/>
                <a:gd name="T17" fmla="*/ 313 h 533"/>
                <a:gd name="T18" fmla="*/ 420 w 513"/>
                <a:gd name="T19" fmla="*/ 444 h 533"/>
                <a:gd name="T20" fmla="*/ 391 w 513"/>
                <a:gd name="T21" fmla="*/ 533 h 533"/>
                <a:gd name="T22" fmla="*/ 513 w 513"/>
                <a:gd name="T23" fmla="*/ 294 h 533"/>
                <a:gd name="T24" fmla="*/ 218 w 513"/>
                <a:gd name="T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533">
                  <a:moveTo>
                    <a:pt x="218" y="0"/>
                  </a:moveTo>
                  <a:lnTo>
                    <a:pt x="218" y="0"/>
                  </a:lnTo>
                  <a:cubicBezTo>
                    <a:pt x="132" y="0"/>
                    <a:pt x="54" y="36"/>
                    <a:pt x="0" y="95"/>
                  </a:cubicBezTo>
                  <a:cubicBezTo>
                    <a:pt x="23" y="94"/>
                    <a:pt x="43" y="93"/>
                    <a:pt x="73" y="92"/>
                  </a:cubicBezTo>
                  <a:cubicBezTo>
                    <a:pt x="108" y="91"/>
                    <a:pt x="138" y="90"/>
                    <a:pt x="163" y="90"/>
                  </a:cubicBezTo>
                  <a:cubicBezTo>
                    <a:pt x="238" y="90"/>
                    <a:pt x="280" y="96"/>
                    <a:pt x="319" y="110"/>
                  </a:cubicBezTo>
                  <a:cubicBezTo>
                    <a:pt x="366" y="128"/>
                    <a:pt x="392" y="163"/>
                    <a:pt x="392" y="209"/>
                  </a:cubicBezTo>
                  <a:cubicBezTo>
                    <a:pt x="392" y="260"/>
                    <a:pt x="355" y="299"/>
                    <a:pt x="295" y="311"/>
                  </a:cubicBezTo>
                  <a:lnTo>
                    <a:pt x="295" y="313"/>
                  </a:lnTo>
                  <a:cubicBezTo>
                    <a:pt x="374" y="335"/>
                    <a:pt x="420" y="384"/>
                    <a:pt x="420" y="444"/>
                  </a:cubicBezTo>
                  <a:cubicBezTo>
                    <a:pt x="420" y="478"/>
                    <a:pt x="410" y="508"/>
                    <a:pt x="391" y="533"/>
                  </a:cubicBezTo>
                  <a:cubicBezTo>
                    <a:pt x="465" y="479"/>
                    <a:pt x="513" y="392"/>
                    <a:pt x="513" y="294"/>
                  </a:cubicBezTo>
                  <a:cubicBezTo>
                    <a:pt x="513" y="131"/>
                    <a:pt x="38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1A3A971A-6DA4-4D8F-B858-FF6F9A4F2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487"/>
              <a:ext cx="106" cy="119"/>
            </a:xfrm>
            <a:custGeom>
              <a:avLst/>
              <a:gdLst>
                <a:gd name="T0" fmla="*/ 176 w 176"/>
                <a:gd name="T1" fmla="*/ 102 h 192"/>
                <a:gd name="T2" fmla="*/ 176 w 176"/>
                <a:gd name="T3" fmla="*/ 102 h 192"/>
                <a:gd name="T4" fmla="*/ 50 w 176"/>
                <a:gd name="T5" fmla="*/ 0 h 192"/>
                <a:gd name="T6" fmla="*/ 0 w 176"/>
                <a:gd name="T7" fmla="*/ 3 h 192"/>
                <a:gd name="T8" fmla="*/ 0 w 176"/>
                <a:gd name="T9" fmla="*/ 192 h 192"/>
                <a:gd name="T10" fmla="*/ 46 w 176"/>
                <a:gd name="T11" fmla="*/ 192 h 192"/>
                <a:gd name="T12" fmla="*/ 176 w 176"/>
                <a:gd name="T13" fmla="*/ 10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92">
                  <a:moveTo>
                    <a:pt x="176" y="102"/>
                  </a:moveTo>
                  <a:lnTo>
                    <a:pt x="176" y="102"/>
                  </a:lnTo>
                  <a:cubicBezTo>
                    <a:pt x="176" y="35"/>
                    <a:pt x="132" y="0"/>
                    <a:pt x="50" y="0"/>
                  </a:cubicBezTo>
                  <a:cubicBezTo>
                    <a:pt x="32" y="0"/>
                    <a:pt x="18" y="0"/>
                    <a:pt x="0" y="3"/>
                  </a:cubicBezTo>
                  <a:lnTo>
                    <a:pt x="0" y="192"/>
                  </a:lnTo>
                  <a:lnTo>
                    <a:pt x="46" y="192"/>
                  </a:lnTo>
                  <a:cubicBezTo>
                    <a:pt x="138" y="192"/>
                    <a:pt x="176" y="166"/>
                    <a:pt x="176" y="10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5CE9BD85-FB51-4114-9E7E-BCA21D053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499"/>
              <a:ext cx="44" cy="48"/>
            </a:xfrm>
            <a:custGeom>
              <a:avLst/>
              <a:gdLst>
                <a:gd name="T0" fmla="*/ 27 w 74"/>
                <a:gd name="T1" fmla="*/ 60 h 78"/>
                <a:gd name="T2" fmla="*/ 27 w 74"/>
                <a:gd name="T3" fmla="*/ 60 h 78"/>
                <a:gd name="T4" fmla="*/ 40 w 74"/>
                <a:gd name="T5" fmla="*/ 74 h 78"/>
                <a:gd name="T6" fmla="*/ 59 w 74"/>
                <a:gd name="T7" fmla="*/ 55 h 78"/>
                <a:gd name="T8" fmla="*/ 34 w 74"/>
                <a:gd name="T9" fmla="*/ 36 h 78"/>
                <a:gd name="T10" fmla="*/ 27 w 74"/>
                <a:gd name="T11" fmla="*/ 36 h 78"/>
                <a:gd name="T12" fmla="*/ 27 w 74"/>
                <a:gd name="T13" fmla="*/ 60 h 78"/>
                <a:gd name="T14" fmla="*/ 27 w 74"/>
                <a:gd name="T15" fmla="*/ 60 h 78"/>
                <a:gd name="T16" fmla="*/ 27 w 74"/>
                <a:gd name="T17" fmla="*/ 33 h 78"/>
                <a:gd name="T18" fmla="*/ 27 w 74"/>
                <a:gd name="T19" fmla="*/ 33 h 78"/>
                <a:gd name="T20" fmla="*/ 37 w 74"/>
                <a:gd name="T21" fmla="*/ 33 h 78"/>
                <a:gd name="T22" fmla="*/ 55 w 74"/>
                <a:gd name="T23" fmla="*/ 19 h 78"/>
                <a:gd name="T24" fmla="*/ 35 w 74"/>
                <a:gd name="T25" fmla="*/ 3 h 78"/>
                <a:gd name="T26" fmla="*/ 27 w 74"/>
                <a:gd name="T27" fmla="*/ 4 h 78"/>
                <a:gd name="T28" fmla="*/ 27 w 74"/>
                <a:gd name="T29" fmla="*/ 33 h 78"/>
                <a:gd name="T30" fmla="*/ 27 w 74"/>
                <a:gd name="T31" fmla="*/ 33 h 78"/>
                <a:gd name="T32" fmla="*/ 14 w 74"/>
                <a:gd name="T33" fmla="*/ 17 h 78"/>
                <a:gd name="T34" fmla="*/ 14 w 74"/>
                <a:gd name="T35" fmla="*/ 17 h 78"/>
                <a:gd name="T36" fmla="*/ 4 w 74"/>
                <a:gd name="T37" fmla="*/ 4 h 78"/>
                <a:gd name="T38" fmla="*/ 0 w 74"/>
                <a:gd name="T39" fmla="*/ 4 h 78"/>
                <a:gd name="T40" fmla="*/ 0 w 74"/>
                <a:gd name="T41" fmla="*/ 1 h 78"/>
                <a:gd name="T42" fmla="*/ 17 w 74"/>
                <a:gd name="T43" fmla="*/ 0 h 78"/>
                <a:gd name="T44" fmla="*/ 34 w 74"/>
                <a:gd name="T45" fmla="*/ 0 h 78"/>
                <a:gd name="T46" fmla="*/ 69 w 74"/>
                <a:gd name="T47" fmla="*/ 18 h 78"/>
                <a:gd name="T48" fmla="*/ 54 w 74"/>
                <a:gd name="T49" fmla="*/ 34 h 78"/>
                <a:gd name="T50" fmla="*/ 54 w 74"/>
                <a:gd name="T51" fmla="*/ 34 h 78"/>
                <a:gd name="T52" fmla="*/ 74 w 74"/>
                <a:gd name="T53" fmla="*/ 55 h 78"/>
                <a:gd name="T54" fmla="*/ 42 w 74"/>
                <a:gd name="T55" fmla="*/ 78 h 78"/>
                <a:gd name="T56" fmla="*/ 0 w 74"/>
                <a:gd name="T57" fmla="*/ 78 h 78"/>
                <a:gd name="T58" fmla="*/ 0 w 74"/>
                <a:gd name="T59" fmla="*/ 75 h 78"/>
                <a:gd name="T60" fmla="*/ 14 w 74"/>
                <a:gd name="T61" fmla="*/ 66 h 78"/>
                <a:gd name="T62" fmla="*/ 14 w 74"/>
                <a:gd name="T6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8">
                  <a:moveTo>
                    <a:pt x="27" y="60"/>
                  </a:moveTo>
                  <a:lnTo>
                    <a:pt x="27" y="60"/>
                  </a:lnTo>
                  <a:cubicBezTo>
                    <a:pt x="27" y="70"/>
                    <a:pt x="30" y="74"/>
                    <a:pt x="40" y="74"/>
                  </a:cubicBezTo>
                  <a:cubicBezTo>
                    <a:pt x="51" y="74"/>
                    <a:pt x="59" y="67"/>
                    <a:pt x="59" y="55"/>
                  </a:cubicBezTo>
                  <a:cubicBezTo>
                    <a:pt x="59" y="43"/>
                    <a:pt x="50" y="36"/>
                    <a:pt x="34" y="36"/>
                  </a:cubicBezTo>
                  <a:lnTo>
                    <a:pt x="27" y="36"/>
                  </a:lnTo>
                  <a:lnTo>
                    <a:pt x="27" y="60"/>
                  </a:lnTo>
                  <a:lnTo>
                    <a:pt x="27" y="60"/>
                  </a:lnTo>
                  <a:close/>
                  <a:moveTo>
                    <a:pt x="27" y="33"/>
                  </a:moveTo>
                  <a:lnTo>
                    <a:pt x="27" y="33"/>
                  </a:lnTo>
                  <a:lnTo>
                    <a:pt x="37" y="33"/>
                  </a:lnTo>
                  <a:cubicBezTo>
                    <a:pt x="48" y="33"/>
                    <a:pt x="55" y="28"/>
                    <a:pt x="55" y="19"/>
                  </a:cubicBezTo>
                  <a:cubicBezTo>
                    <a:pt x="55" y="10"/>
                    <a:pt x="49" y="3"/>
                    <a:pt x="35" y="3"/>
                  </a:cubicBezTo>
                  <a:cubicBezTo>
                    <a:pt x="32" y="3"/>
                    <a:pt x="30" y="3"/>
                    <a:pt x="27" y="4"/>
                  </a:cubicBezTo>
                  <a:lnTo>
                    <a:pt x="27" y="33"/>
                  </a:lnTo>
                  <a:lnTo>
                    <a:pt x="27" y="33"/>
                  </a:lnTo>
                  <a:close/>
                  <a:moveTo>
                    <a:pt x="14" y="17"/>
                  </a:moveTo>
                  <a:lnTo>
                    <a:pt x="14" y="17"/>
                  </a:lnTo>
                  <a:cubicBezTo>
                    <a:pt x="14" y="8"/>
                    <a:pt x="13" y="4"/>
                    <a:pt x="4" y="4"/>
                  </a:cubicBezTo>
                  <a:lnTo>
                    <a:pt x="0" y="4"/>
                  </a:lnTo>
                  <a:lnTo>
                    <a:pt x="0" y="1"/>
                  </a:lnTo>
                  <a:cubicBezTo>
                    <a:pt x="4" y="1"/>
                    <a:pt x="11" y="0"/>
                    <a:pt x="17" y="0"/>
                  </a:cubicBezTo>
                  <a:cubicBezTo>
                    <a:pt x="22" y="0"/>
                    <a:pt x="29" y="0"/>
                    <a:pt x="34" y="0"/>
                  </a:cubicBezTo>
                  <a:cubicBezTo>
                    <a:pt x="55" y="0"/>
                    <a:pt x="69" y="4"/>
                    <a:pt x="69" y="18"/>
                  </a:cubicBezTo>
                  <a:cubicBezTo>
                    <a:pt x="69" y="26"/>
                    <a:pt x="64" y="32"/>
                    <a:pt x="54" y="34"/>
                  </a:cubicBezTo>
                  <a:lnTo>
                    <a:pt x="54" y="34"/>
                  </a:lnTo>
                  <a:cubicBezTo>
                    <a:pt x="67" y="38"/>
                    <a:pt x="74" y="45"/>
                    <a:pt x="74" y="55"/>
                  </a:cubicBezTo>
                  <a:cubicBezTo>
                    <a:pt x="74" y="68"/>
                    <a:pt x="64" y="78"/>
                    <a:pt x="42" y="78"/>
                  </a:cubicBezTo>
                  <a:lnTo>
                    <a:pt x="0" y="78"/>
                  </a:lnTo>
                  <a:lnTo>
                    <a:pt x="0" y="75"/>
                  </a:lnTo>
                  <a:cubicBezTo>
                    <a:pt x="11" y="75"/>
                    <a:pt x="14" y="73"/>
                    <a:pt x="14" y="66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0C07089E-9112-4978-905C-4324DA940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2498"/>
              <a:ext cx="59" cy="50"/>
            </a:xfrm>
            <a:custGeom>
              <a:avLst/>
              <a:gdLst>
                <a:gd name="T0" fmla="*/ 26 w 99"/>
                <a:gd name="T1" fmla="*/ 44 h 81"/>
                <a:gd name="T2" fmla="*/ 26 w 99"/>
                <a:gd name="T3" fmla="*/ 44 h 81"/>
                <a:gd name="T4" fmla="*/ 30 w 99"/>
                <a:gd name="T5" fmla="*/ 44 h 81"/>
                <a:gd name="T6" fmla="*/ 52 w 99"/>
                <a:gd name="T7" fmla="*/ 24 h 81"/>
                <a:gd name="T8" fmla="*/ 32 w 99"/>
                <a:gd name="T9" fmla="*/ 4 h 81"/>
                <a:gd name="T10" fmla="*/ 26 w 99"/>
                <a:gd name="T11" fmla="*/ 4 h 81"/>
                <a:gd name="T12" fmla="*/ 26 w 99"/>
                <a:gd name="T13" fmla="*/ 44 h 81"/>
                <a:gd name="T14" fmla="*/ 26 w 99"/>
                <a:gd name="T15" fmla="*/ 44 h 81"/>
                <a:gd name="T16" fmla="*/ 26 w 99"/>
                <a:gd name="T17" fmla="*/ 64 h 81"/>
                <a:gd name="T18" fmla="*/ 26 w 99"/>
                <a:gd name="T19" fmla="*/ 64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2 w 99"/>
                <a:gd name="T29" fmla="*/ 65 h 81"/>
                <a:gd name="T30" fmla="*/ 12 w 99"/>
                <a:gd name="T31" fmla="*/ 15 h 81"/>
                <a:gd name="T32" fmla="*/ 0 w 99"/>
                <a:gd name="T33" fmla="*/ 5 h 81"/>
                <a:gd name="T34" fmla="*/ 0 w 99"/>
                <a:gd name="T35" fmla="*/ 2 h 81"/>
                <a:gd name="T36" fmla="*/ 18 w 99"/>
                <a:gd name="T37" fmla="*/ 1 h 81"/>
                <a:gd name="T38" fmla="*/ 33 w 99"/>
                <a:gd name="T39" fmla="*/ 0 h 81"/>
                <a:gd name="T40" fmla="*/ 67 w 99"/>
                <a:gd name="T41" fmla="*/ 23 h 81"/>
                <a:gd name="T42" fmla="*/ 51 w 99"/>
                <a:gd name="T43" fmla="*/ 43 h 81"/>
                <a:gd name="T44" fmla="*/ 61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1 h 81"/>
                <a:gd name="T52" fmla="*/ 57 w 99"/>
                <a:gd name="T53" fmla="*/ 66 h 81"/>
                <a:gd name="T54" fmla="*/ 50 w 99"/>
                <a:gd name="T55" fmla="*/ 59 h 81"/>
                <a:gd name="T56" fmla="*/ 37 w 99"/>
                <a:gd name="T57" fmla="*/ 47 h 81"/>
                <a:gd name="T58" fmla="*/ 26 w 99"/>
                <a:gd name="T59" fmla="*/ 47 h 81"/>
                <a:gd name="T60" fmla="*/ 26 w 99"/>
                <a:gd name="T6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6" y="44"/>
                  </a:moveTo>
                  <a:lnTo>
                    <a:pt x="26" y="44"/>
                  </a:lnTo>
                  <a:cubicBezTo>
                    <a:pt x="26" y="44"/>
                    <a:pt x="29" y="44"/>
                    <a:pt x="30" y="44"/>
                  </a:cubicBezTo>
                  <a:cubicBezTo>
                    <a:pt x="46" y="43"/>
                    <a:pt x="52" y="37"/>
                    <a:pt x="52" y="24"/>
                  </a:cubicBezTo>
                  <a:cubicBezTo>
                    <a:pt x="52" y="11"/>
                    <a:pt x="45" y="4"/>
                    <a:pt x="32" y="4"/>
                  </a:cubicBezTo>
                  <a:cubicBezTo>
                    <a:pt x="30" y="4"/>
                    <a:pt x="27" y="4"/>
                    <a:pt x="26" y="4"/>
                  </a:cubicBezTo>
                  <a:lnTo>
                    <a:pt x="26" y="44"/>
                  </a:lnTo>
                  <a:lnTo>
                    <a:pt x="26" y="44"/>
                  </a:lnTo>
                  <a:close/>
                  <a:moveTo>
                    <a:pt x="26" y="64"/>
                  </a:moveTo>
                  <a:lnTo>
                    <a:pt x="26" y="64"/>
                  </a:lnTo>
                  <a:cubicBezTo>
                    <a:pt x="26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2" y="74"/>
                    <a:pt x="12" y="65"/>
                  </a:cubicBezTo>
                  <a:lnTo>
                    <a:pt x="12" y="15"/>
                  </a:lnTo>
                  <a:cubicBezTo>
                    <a:pt x="12" y="7"/>
                    <a:pt x="10" y="5"/>
                    <a:pt x="0" y="5"/>
                  </a:cubicBezTo>
                  <a:lnTo>
                    <a:pt x="0" y="2"/>
                  </a:lnTo>
                  <a:cubicBezTo>
                    <a:pt x="3" y="2"/>
                    <a:pt x="9" y="1"/>
                    <a:pt x="18" y="1"/>
                  </a:cubicBezTo>
                  <a:cubicBezTo>
                    <a:pt x="25" y="0"/>
                    <a:pt x="31" y="0"/>
                    <a:pt x="33" y="0"/>
                  </a:cubicBezTo>
                  <a:cubicBezTo>
                    <a:pt x="58" y="0"/>
                    <a:pt x="67" y="11"/>
                    <a:pt x="67" y="23"/>
                  </a:cubicBezTo>
                  <a:cubicBezTo>
                    <a:pt x="67" y="32"/>
                    <a:pt x="62" y="39"/>
                    <a:pt x="51" y="43"/>
                  </a:cubicBezTo>
                  <a:cubicBezTo>
                    <a:pt x="53" y="45"/>
                    <a:pt x="59" y="50"/>
                    <a:pt x="61" y="52"/>
                  </a:cubicBezTo>
                  <a:lnTo>
                    <a:pt x="69" y="60"/>
                  </a:lnTo>
                  <a:cubicBezTo>
                    <a:pt x="80" y="71"/>
                    <a:pt x="89" y="76"/>
                    <a:pt x="99" y="77"/>
                  </a:cubicBezTo>
                  <a:lnTo>
                    <a:pt x="99" y="81"/>
                  </a:lnTo>
                  <a:cubicBezTo>
                    <a:pt x="74" y="81"/>
                    <a:pt x="68" y="77"/>
                    <a:pt x="57" y="66"/>
                  </a:cubicBezTo>
                  <a:lnTo>
                    <a:pt x="50" y="59"/>
                  </a:lnTo>
                  <a:cubicBezTo>
                    <a:pt x="44" y="53"/>
                    <a:pt x="42" y="51"/>
                    <a:pt x="37" y="47"/>
                  </a:cubicBezTo>
                  <a:cubicBezTo>
                    <a:pt x="33" y="47"/>
                    <a:pt x="29" y="48"/>
                    <a:pt x="26" y="47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318307B0-9492-4684-9B5A-D88B5A907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499"/>
              <a:ext cx="21" cy="48"/>
            </a:xfrm>
            <a:custGeom>
              <a:avLst/>
              <a:gdLst>
                <a:gd name="T0" fmla="*/ 0 w 35"/>
                <a:gd name="T1" fmla="*/ 0 h 77"/>
                <a:gd name="T2" fmla="*/ 0 w 35"/>
                <a:gd name="T3" fmla="*/ 0 h 77"/>
                <a:gd name="T4" fmla="*/ 35 w 35"/>
                <a:gd name="T5" fmla="*/ 0 h 77"/>
                <a:gd name="T6" fmla="*/ 35 w 35"/>
                <a:gd name="T7" fmla="*/ 3 h 77"/>
                <a:gd name="T8" fmla="*/ 24 w 35"/>
                <a:gd name="T9" fmla="*/ 14 h 77"/>
                <a:gd name="T10" fmla="*/ 24 w 35"/>
                <a:gd name="T11" fmla="*/ 62 h 77"/>
                <a:gd name="T12" fmla="*/ 35 w 35"/>
                <a:gd name="T13" fmla="*/ 74 h 77"/>
                <a:gd name="T14" fmla="*/ 35 w 35"/>
                <a:gd name="T15" fmla="*/ 77 h 77"/>
                <a:gd name="T16" fmla="*/ 0 w 35"/>
                <a:gd name="T17" fmla="*/ 77 h 77"/>
                <a:gd name="T18" fmla="*/ 0 w 35"/>
                <a:gd name="T19" fmla="*/ 74 h 77"/>
                <a:gd name="T20" fmla="*/ 10 w 35"/>
                <a:gd name="T21" fmla="*/ 63 h 77"/>
                <a:gd name="T22" fmla="*/ 10 w 35"/>
                <a:gd name="T23" fmla="*/ 12 h 77"/>
                <a:gd name="T24" fmla="*/ 0 w 35"/>
                <a:gd name="T25" fmla="*/ 3 h 77"/>
                <a:gd name="T26" fmla="*/ 0 w 35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7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2"/>
                  </a:lnTo>
                  <a:cubicBezTo>
                    <a:pt x="24" y="72"/>
                    <a:pt x="26" y="74"/>
                    <a:pt x="35" y="74"/>
                  </a:cubicBezTo>
                  <a:lnTo>
                    <a:pt x="35" y="77"/>
                  </a:lnTo>
                  <a:lnTo>
                    <a:pt x="0" y="77"/>
                  </a:lnTo>
                  <a:lnTo>
                    <a:pt x="0" y="74"/>
                  </a:lnTo>
                  <a:cubicBezTo>
                    <a:pt x="9" y="74"/>
                    <a:pt x="10" y="70"/>
                    <a:pt x="10" y="63"/>
                  </a:cubicBezTo>
                  <a:lnTo>
                    <a:pt x="10" y="12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4AF96D6A-5460-4452-93D5-2413B466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498"/>
              <a:ext cx="32" cy="50"/>
            </a:xfrm>
            <a:custGeom>
              <a:avLst/>
              <a:gdLst>
                <a:gd name="T0" fmla="*/ 0 w 53"/>
                <a:gd name="T1" fmla="*/ 59 h 81"/>
                <a:gd name="T2" fmla="*/ 0 w 53"/>
                <a:gd name="T3" fmla="*/ 59 h 81"/>
                <a:gd name="T4" fmla="*/ 3 w 53"/>
                <a:gd name="T5" fmla="*/ 59 h 81"/>
                <a:gd name="T6" fmla="*/ 25 w 53"/>
                <a:gd name="T7" fmla="*/ 77 h 81"/>
                <a:gd name="T8" fmla="*/ 41 w 53"/>
                <a:gd name="T9" fmla="*/ 64 h 81"/>
                <a:gd name="T10" fmla="*/ 1 w 53"/>
                <a:gd name="T11" fmla="*/ 18 h 81"/>
                <a:gd name="T12" fmla="*/ 24 w 53"/>
                <a:gd name="T13" fmla="*/ 0 h 81"/>
                <a:gd name="T14" fmla="*/ 34 w 53"/>
                <a:gd name="T15" fmla="*/ 1 h 81"/>
                <a:gd name="T16" fmla="*/ 40 w 53"/>
                <a:gd name="T17" fmla="*/ 2 h 81"/>
                <a:gd name="T18" fmla="*/ 44 w 53"/>
                <a:gd name="T19" fmla="*/ 0 h 81"/>
                <a:gd name="T20" fmla="*/ 47 w 53"/>
                <a:gd name="T21" fmla="*/ 0 h 81"/>
                <a:gd name="T22" fmla="*/ 50 w 53"/>
                <a:gd name="T23" fmla="*/ 19 h 81"/>
                <a:gd name="T24" fmla="*/ 46 w 53"/>
                <a:gd name="T25" fmla="*/ 19 h 81"/>
                <a:gd name="T26" fmla="*/ 26 w 53"/>
                <a:gd name="T27" fmla="*/ 4 h 81"/>
                <a:gd name="T28" fmla="*/ 13 w 53"/>
                <a:gd name="T29" fmla="*/ 14 h 81"/>
                <a:gd name="T30" fmla="*/ 53 w 53"/>
                <a:gd name="T31" fmla="*/ 60 h 81"/>
                <a:gd name="T32" fmla="*/ 26 w 53"/>
                <a:gd name="T33" fmla="*/ 81 h 81"/>
                <a:gd name="T34" fmla="*/ 9 w 53"/>
                <a:gd name="T35" fmla="*/ 79 h 81"/>
                <a:gd name="T36" fmla="*/ 6 w 53"/>
                <a:gd name="T37" fmla="*/ 81 h 81"/>
                <a:gd name="T38" fmla="*/ 3 w 53"/>
                <a:gd name="T39" fmla="*/ 81 h 81"/>
                <a:gd name="T40" fmla="*/ 0 w 53"/>
                <a:gd name="T41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1">
                  <a:moveTo>
                    <a:pt x="0" y="59"/>
                  </a:moveTo>
                  <a:lnTo>
                    <a:pt x="0" y="59"/>
                  </a:lnTo>
                  <a:lnTo>
                    <a:pt x="3" y="59"/>
                  </a:lnTo>
                  <a:cubicBezTo>
                    <a:pt x="7" y="70"/>
                    <a:pt x="14" y="77"/>
                    <a:pt x="25" y="77"/>
                  </a:cubicBezTo>
                  <a:cubicBezTo>
                    <a:pt x="34" y="77"/>
                    <a:pt x="41" y="72"/>
                    <a:pt x="41" y="64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7"/>
                    <a:pt x="11" y="0"/>
                    <a:pt x="24" y="0"/>
                  </a:cubicBezTo>
                  <a:cubicBezTo>
                    <a:pt x="28" y="0"/>
                    <a:pt x="31" y="0"/>
                    <a:pt x="34" y="1"/>
                  </a:cubicBezTo>
                  <a:cubicBezTo>
                    <a:pt x="36" y="1"/>
                    <a:pt x="38" y="2"/>
                    <a:pt x="40" y="2"/>
                  </a:cubicBezTo>
                  <a:cubicBezTo>
                    <a:pt x="42" y="2"/>
                    <a:pt x="43" y="1"/>
                    <a:pt x="44" y="0"/>
                  </a:cubicBezTo>
                  <a:lnTo>
                    <a:pt x="47" y="0"/>
                  </a:lnTo>
                  <a:lnTo>
                    <a:pt x="50" y="19"/>
                  </a:lnTo>
                  <a:lnTo>
                    <a:pt x="46" y="19"/>
                  </a:lnTo>
                  <a:cubicBezTo>
                    <a:pt x="42" y="10"/>
                    <a:pt x="35" y="4"/>
                    <a:pt x="26" y="4"/>
                  </a:cubicBezTo>
                  <a:cubicBezTo>
                    <a:pt x="18" y="4"/>
                    <a:pt x="13" y="8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1"/>
                    <a:pt x="26" y="81"/>
                  </a:cubicBezTo>
                  <a:cubicBezTo>
                    <a:pt x="17" y="81"/>
                    <a:pt x="13" y="79"/>
                    <a:pt x="9" y="79"/>
                  </a:cubicBezTo>
                  <a:cubicBezTo>
                    <a:pt x="8" y="79"/>
                    <a:pt x="7" y="80"/>
                    <a:pt x="6" y="81"/>
                  </a:cubicBezTo>
                  <a:lnTo>
                    <a:pt x="3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FA0E5697-81DA-42E9-B378-B97ECF298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497"/>
              <a:ext cx="48" cy="50"/>
            </a:xfrm>
            <a:custGeom>
              <a:avLst/>
              <a:gdLst>
                <a:gd name="T0" fmla="*/ 2 w 80"/>
                <a:gd name="T1" fmla="*/ 0 h 80"/>
                <a:gd name="T2" fmla="*/ 2 w 80"/>
                <a:gd name="T3" fmla="*/ 0 h 80"/>
                <a:gd name="T4" fmla="*/ 5 w 80"/>
                <a:gd name="T5" fmla="*/ 0 h 80"/>
                <a:gd name="T6" fmla="*/ 7 w 80"/>
                <a:gd name="T7" fmla="*/ 2 h 80"/>
                <a:gd name="T8" fmla="*/ 13 w 80"/>
                <a:gd name="T9" fmla="*/ 3 h 80"/>
                <a:gd name="T10" fmla="*/ 66 w 80"/>
                <a:gd name="T11" fmla="*/ 3 h 80"/>
                <a:gd name="T12" fmla="*/ 75 w 80"/>
                <a:gd name="T13" fmla="*/ 0 h 80"/>
                <a:gd name="T14" fmla="*/ 78 w 80"/>
                <a:gd name="T15" fmla="*/ 0 h 80"/>
                <a:gd name="T16" fmla="*/ 80 w 80"/>
                <a:gd name="T17" fmla="*/ 22 h 80"/>
                <a:gd name="T18" fmla="*/ 77 w 80"/>
                <a:gd name="T19" fmla="*/ 22 h 80"/>
                <a:gd name="T20" fmla="*/ 65 w 80"/>
                <a:gd name="T21" fmla="*/ 8 h 80"/>
                <a:gd name="T22" fmla="*/ 47 w 80"/>
                <a:gd name="T23" fmla="*/ 8 h 80"/>
                <a:gd name="T24" fmla="*/ 47 w 80"/>
                <a:gd name="T25" fmla="*/ 67 h 80"/>
                <a:gd name="T26" fmla="*/ 61 w 80"/>
                <a:gd name="T27" fmla="*/ 77 h 80"/>
                <a:gd name="T28" fmla="*/ 61 w 80"/>
                <a:gd name="T29" fmla="*/ 80 h 80"/>
                <a:gd name="T30" fmla="*/ 18 w 80"/>
                <a:gd name="T31" fmla="*/ 80 h 80"/>
                <a:gd name="T32" fmla="*/ 18 w 80"/>
                <a:gd name="T33" fmla="*/ 77 h 80"/>
                <a:gd name="T34" fmla="*/ 33 w 80"/>
                <a:gd name="T35" fmla="*/ 67 h 80"/>
                <a:gd name="T36" fmla="*/ 33 w 80"/>
                <a:gd name="T37" fmla="*/ 8 h 80"/>
                <a:gd name="T38" fmla="*/ 15 w 80"/>
                <a:gd name="T39" fmla="*/ 8 h 80"/>
                <a:gd name="T40" fmla="*/ 3 w 80"/>
                <a:gd name="T41" fmla="*/ 22 h 80"/>
                <a:gd name="T42" fmla="*/ 0 w 80"/>
                <a:gd name="T43" fmla="*/ 22 h 80"/>
                <a:gd name="T44" fmla="*/ 2 w 80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0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cubicBezTo>
                    <a:pt x="6" y="1"/>
                    <a:pt x="6" y="2"/>
                    <a:pt x="7" y="2"/>
                  </a:cubicBezTo>
                  <a:cubicBezTo>
                    <a:pt x="8" y="2"/>
                    <a:pt x="10" y="3"/>
                    <a:pt x="13" y="3"/>
                  </a:cubicBezTo>
                  <a:lnTo>
                    <a:pt x="66" y="3"/>
                  </a:lnTo>
                  <a:cubicBezTo>
                    <a:pt x="73" y="3"/>
                    <a:pt x="74" y="2"/>
                    <a:pt x="75" y="0"/>
                  </a:cubicBezTo>
                  <a:lnTo>
                    <a:pt x="78" y="0"/>
                  </a:lnTo>
                  <a:lnTo>
                    <a:pt x="80" y="22"/>
                  </a:lnTo>
                  <a:lnTo>
                    <a:pt x="77" y="22"/>
                  </a:lnTo>
                  <a:cubicBezTo>
                    <a:pt x="75" y="9"/>
                    <a:pt x="72" y="8"/>
                    <a:pt x="65" y="8"/>
                  </a:cubicBezTo>
                  <a:lnTo>
                    <a:pt x="47" y="8"/>
                  </a:lnTo>
                  <a:lnTo>
                    <a:pt x="47" y="67"/>
                  </a:lnTo>
                  <a:cubicBezTo>
                    <a:pt x="47" y="76"/>
                    <a:pt x="48" y="77"/>
                    <a:pt x="61" y="77"/>
                  </a:cubicBezTo>
                  <a:lnTo>
                    <a:pt x="61" y="80"/>
                  </a:lnTo>
                  <a:lnTo>
                    <a:pt x="18" y="80"/>
                  </a:lnTo>
                  <a:lnTo>
                    <a:pt x="18" y="77"/>
                  </a:lnTo>
                  <a:cubicBezTo>
                    <a:pt x="31" y="77"/>
                    <a:pt x="33" y="75"/>
                    <a:pt x="33" y="67"/>
                  </a:cubicBezTo>
                  <a:lnTo>
                    <a:pt x="33" y="8"/>
                  </a:lnTo>
                  <a:lnTo>
                    <a:pt x="15" y="8"/>
                  </a:lnTo>
                  <a:cubicBezTo>
                    <a:pt x="8" y="8"/>
                    <a:pt x="5" y="9"/>
                    <a:pt x="3" y="22"/>
                  </a:cubicBez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2F84A92A-5D38-44B1-A821-8C5772F34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2498"/>
              <a:ext cx="54" cy="50"/>
            </a:xfrm>
            <a:custGeom>
              <a:avLst/>
              <a:gdLst>
                <a:gd name="T0" fmla="*/ 47 w 91"/>
                <a:gd name="T1" fmla="*/ 77 h 81"/>
                <a:gd name="T2" fmla="*/ 47 w 91"/>
                <a:gd name="T3" fmla="*/ 77 h 81"/>
                <a:gd name="T4" fmla="*/ 76 w 91"/>
                <a:gd name="T5" fmla="*/ 42 h 81"/>
                <a:gd name="T6" fmla="*/ 45 w 91"/>
                <a:gd name="T7" fmla="*/ 4 h 81"/>
                <a:gd name="T8" fmla="*/ 15 w 91"/>
                <a:gd name="T9" fmla="*/ 39 h 81"/>
                <a:gd name="T10" fmla="*/ 47 w 91"/>
                <a:gd name="T11" fmla="*/ 77 h 81"/>
                <a:gd name="T12" fmla="*/ 46 w 91"/>
                <a:gd name="T13" fmla="*/ 0 h 81"/>
                <a:gd name="T14" fmla="*/ 46 w 91"/>
                <a:gd name="T15" fmla="*/ 0 h 81"/>
                <a:gd name="T16" fmla="*/ 91 w 91"/>
                <a:gd name="T17" fmla="*/ 39 h 81"/>
                <a:gd name="T18" fmla="*/ 45 w 91"/>
                <a:gd name="T19" fmla="*/ 81 h 81"/>
                <a:gd name="T20" fmla="*/ 0 w 91"/>
                <a:gd name="T21" fmla="*/ 43 h 81"/>
                <a:gd name="T22" fmla="*/ 46 w 91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81">
                  <a:moveTo>
                    <a:pt x="47" y="77"/>
                  </a:moveTo>
                  <a:lnTo>
                    <a:pt x="47" y="77"/>
                  </a:lnTo>
                  <a:cubicBezTo>
                    <a:pt x="65" y="77"/>
                    <a:pt x="76" y="63"/>
                    <a:pt x="76" y="42"/>
                  </a:cubicBezTo>
                  <a:cubicBezTo>
                    <a:pt x="76" y="20"/>
                    <a:pt x="63" y="4"/>
                    <a:pt x="45" y="4"/>
                  </a:cubicBezTo>
                  <a:cubicBezTo>
                    <a:pt x="27" y="4"/>
                    <a:pt x="15" y="17"/>
                    <a:pt x="15" y="39"/>
                  </a:cubicBezTo>
                  <a:cubicBezTo>
                    <a:pt x="15" y="64"/>
                    <a:pt x="31" y="77"/>
                    <a:pt x="47" y="77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ubicBezTo>
                    <a:pt x="73" y="0"/>
                    <a:pt x="91" y="16"/>
                    <a:pt x="91" y="39"/>
                  </a:cubicBezTo>
                  <a:cubicBezTo>
                    <a:pt x="91" y="62"/>
                    <a:pt x="73" y="81"/>
                    <a:pt x="45" y="81"/>
                  </a:cubicBezTo>
                  <a:cubicBezTo>
                    <a:pt x="19" y="81"/>
                    <a:pt x="0" y="65"/>
                    <a:pt x="0" y="43"/>
                  </a:cubicBezTo>
                  <a:cubicBezTo>
                    <a:pt x="0" y="18"/>
                    <a:pt x="19" y="0"/>
                    <a:pt x="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5E920D37-1FA6-4C7B-A34E-C948AC5EA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499"/>
              <a:ext cx="43" cy="48"/>
            </a:xfrm>
            <a:custGeom>
              <a:avLst/>
              <a:gdLst>
                <a:gd name="T0" fmla="*/ 0 w 70"/>
                <a:gd name="T1" fmla="*/ 77 h 77"/>
                <a:gd name="T2" fmla="*/ 0 w 70"/>
                <a:gd name="T3" fmla="*/ 77 h 77"/>
                <a:gd name="T4" fmla="*/ 0 w 70"/>
                <a:gd name="T5" fmla="*/ 74 h 77"/>
                <a:gd name="T6" fmla="*/ 12 w 70"/>
                <a:gd name="T7" fmla="*/ 63 h 77"/>
                <a:gd name="T8" fmla="*/ 12 w 70"/>
                <a:gd name="T9" fmla="*/ 14 h 77"/>
                <a:gd name="T10" fmla="*/ 0 w 70"/>
                <a:gd name="T11" fmla="*/ 3 h 77"/>
                <a:gd name="T12" fmla="*/ 0 w 70"/>
                <a:gd name="T13" fmla="*/ 0 h 77"/>
                <a:gd name="T14" fmla="*/ 41 w 70"/>
                <a:gd name="T15" fmla="*/ 0 h 77"/>
                <a:gd name="T16" fmla="*/ 41 w 70"/>
                <a:gd name="T17" fmla="*/ 3 h 77"/>
                <a:gd name="T18" fmla="*/ 26 w 70"/>
                <a:gd name="T19" fmla="*/ 13 h 77"/>
                <a:gd name="T20" fmla="*/ 26 w 70"/>
                <a:gd name="T21" fmla="*/ 66 h 77"/>
                <a:gd name="T22" fmla="*/ 33 w 70"/>
                <a:gd name="T23" fmla="*/ 72 h 77"/>
                <a:gd name="T24" fmla="*/ 45 w 70"/>
                <a:gd name="T25" fmla="*/ 72 h 77"/>
                <a:gd name="T26" fmla="*/ 66 w 70"/>
                <a:gd name="T27" fmla="*/ 59 h 77"/>
                <a:gd name="T28" fmla="*/ 70 w 70"/>
                <a:gd name="T29" fmla="*/ 59 h 77"/>
                <a:gd name="T30" fmla="*/ 60 w 70"/>
                <a:gd name="T31" fmla="*/ 77 h 77"/>
                <a:gd name="T32" fmla="*/ 0 w 70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7">
                  <a:moveTo>
                    <a:pt x="0" y="77"/>
                  </a:moveTo>
                  <a:lnTo>
                    <a:pt x="0" y="77"/>
                  </a:lnTo>
                  <a:lnTo>
                    <a:pt x="0" y="74"/>
                  </a:lnTo>
                  <a:cubicBezTo>
                    <a:pt x="10" y="74"/>
                    <a:pt x="12" y="73"/>
                    <a:pt x="12" y="63"/>
                  </a:cubicBezTo>
                  <a:lnTo>
                    <a:pt x="12" y="14"/>
                  </a:lnTo>
                  <a:cubicBezTo>
                    <a:pt x="12" y="5"/>
                    <a:pt x="11" y="3"/>
                    <a:pt x="0" y="3"/>
                  </a:cubicBezTo>
                  <a:lnTo>
                    <a:pt x="0" y="0"/>
                  </a:lnTo>
                  <a:lnTo>
                    <a:pt x="41" y="0"/>
                  </a:lnTo>
                  <a:lnTo>
                    <a:pt x="41" y="3"/>
                  </a:lnTo>
                  <a:cubicBezTo>
                    <a:pt x="27" y="3"/>
                    <a:pt x="26" y="3"/>
                    <a:pt x="26" y="13"/>
                  </a:cubicBezTo>
                  <a:lnTo>
                    <a:pt x="26" y="66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5" y="72"/>
                  </a:lnTo>
                  <a:cubicBezTo>
                    <a:pt x="56" y="72"/>
                    <a:pt x="57" y="71"/>
                    <a:pt x="66" y="59"/>
                  </a:cubicBezTo>
                  <a:lnTo>
                    <a:pt x="70" y="59"/>
                  </a:lnTo>
                  <a:lnTo>
                    <a:pt x="6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87C2D8BB-BAEF-4D0B-9804-7B7A3C68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92"/>
              <a:ext cx="58" cy="49"/>
            </a:xfrm>
            <a:custGeom>
              <a:avLst/>
              <a:gdLst>
                <a:gd name="T0" fmla="*/ 0 w 96"/>
                <a:gd name="T1" fmla="*/ 0 h 80"/>
                <a:gd name="T2" fmla="*/ 0 w 96"/>
                <a:gd name="T3" fmla="*/ 0 h 80"/>
                <a:gd name="T4" fmla="*/ 35 w 96"/>
                <a:gd name="T5" fmla="*/ 0 h 80"/>
                <a:gd name="T6" fmla="*/ 35 w 96"/>
                <a:gd name="T7" fmla="*/ 3 h 80"/>
                <a:gd name="T8" fmla="*/ 24 w 96"/>
                <a:gd name="T9" fmla="*/ 14 h 80"/>
                <a:gd name="T10" fmla="*/ 24 w 96"/>
                <a:gd name="T11" fmla="*/ 48 h 80"/>
                <a:gd name="T12" fmla="*/ 51 w 96"/>
                <a:gd name="T13" fmla="*/ 72 h 80"/>
                <a:gd name="T14" fmla="*/ 78 w 96"/>
                <a:gd name="T15" fmla="*/ 47 h 80"/>
                <a:gd name="T16" fmla="*/ 78 w 96"/>
                <a:gd name="T17" fmla="*/ 14 h 80"/>
                <a:gd name="T18" fmla="*/ 66 w 96"/>
                <a:gd name="T19" fmla="*/ 3 h 80"/>
                <a:gd name="T20" fmla="*/ 66 w 96"/>
                <a:gd name="T21" fmla="*/ 0 h 80"/>
                <a:gd name="T22" fmla="*/ 96 w 96"/>
                <a:gd name="T23" fmla="*/ 0 h 80"/>
                <a:gd name="T24" fmla="*/ 96 w 96"/>
                <a:gd name="T25" fmla="*/ 3 h 80"/>
                <a:gd name="T26" fmla="*/ 85 w 96"/>
                <a:gd name="T27" fmla="*/ 14 h 80"/>
                <a:gd name="T28" fmla="*/ 85 w 96"/>
                <a:gd name="T29" fmla="*/ 49 h 80"/>
                <a:gd name="T30" fmla="*/ 47 w 96"/>
                <a:gd name="T31" fmla="*/ 80 h 80"/>
                <a:gd name="T32" fmla="*/ 10 w 96"/>
                <a:gd name="T33" fmla="*/ 48 h 80"/>
                <a:gd name="T34" fmla="*/ 10 w 96"/>
                <a:gd name="T35" fmla="*/ 13 h 80"/>
                <a:gd name="T36" fmla="*/ 0 w 96"/>
                <a:gd name="T37" fmla="*/ 3 h 80"/>
                <a:gd name="T38" fmla="*/ 0 w 96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80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48"/>
                  </a:lnTo>
                  <a:cubicBezTo>
                    <a:pt x="24" y="64"/>
                    <a:pt x="35" y="72"/>
                    <a:pt x="51" y="72"/>
                  </a:cubicBezTo>
                  <a:cubicBezTo>
                    <a:pt x="65" y="72"/>
                    <a:pt x="78" y="66"/>
                    <a:pt x="78" y="47"/>
                  </a:cubicBezTo>
                  <a:lnTo>
                    <a:pt x="78" y="14"/>
                  </a:lnTo>
                  <a:cubicBezTo>
                    <a:pt x="78" y="4"/>
                    <a:pt x="76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7" y="3"/>
                    <a:pt x="85" y="5"/>
                    <a:pt x="85" y="14"/>
                  </a:cubicBezTo>
                  <a:lnTo>
                    <a:pt x="85" y="49"/>
                  </a:lnTo>
                  <a:cubicBezTo>
                    <a:pt x="85" y="69"/>
                    <a:pt x="70" y="80"/>
                    <a:pt x="47" y="80"/>
                  </a:cubicBezTo>
                  <a:cubicBezTo>
                    <a:pt x="23" y="80"/>
                    <a:pt x="10" y="68"/>
                    <a:pt x="10" y="48"/>
                  </a:cubicBezTo>
                  <a:lnTo>
                    <a:pt x="10" y="13"/>
                  </a:lnTo>
                  <a:cubicBezTo>
                    <a:pt x="10" y="5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B6A9324E-1229-471B-ACC5-169E09F67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92"/>
              <a:ext cx="58" cy="49"/>
            </a:xfrm>
            <a:custGeom>
              <a:avLst/>
              <a:gdLst>
                <a:gd name="T0" fmla="*/ 17 w 96"/>
                <a:gd name="T1" fmla="*/ 14 h 79"/>
                <a:gd name="T2" fmla="*/ 17 w 96"/>
                <a:gd name="T3" fmla="*/ 14 h 79"/>
                <a:gd name="T4" fmla="*/ 17 w 96"/>
                <a:gd name="T5" fmla="*/ 62 h 79"/>
                <a:gd name="T6" fmla="*/ 30 w 96"/>
                <a:gd name="T7" fmla="*/ 74 h 79"/>
                <a:gd name="T8" fmla="*/ 30 w 96"/>
                <a:gd name="T9" fmla="*/ 78 h 79"/>
                <a:gd name="T10" fmla="*/ 0 w 96"/>
                <a:gd name="T11" fmla="*/ 78 h 79"/>
                <a:gd name="T12" fmla="*/ 0 w 96"/>
                <a:gd name="T13" fmla="*/ 74 h 79"/>
                <a:gd name="T14" fmla="*/ 10 w 96"/>
                <a:gd name="T15" fmla="*/ 64 h 79"/>
                <a:gd name="T16" fmla="*/ 10 w 96"/>
                <a:gd name="T17" fmla="*/ 7 h 79"/>
                <a:gd name="T18" fmla="*/ 0 w 96"/>
                <a:gd name="T19" fmla="*/ 3 h 79"/>
                <a:gd name="T20" fmla="*/ 0 w 96"/>
                <a:gd name="T21" fmla="*/ 0 h 79"/>
                <a:gd name="T22" fmla="*/ 23 w 96"/>
                <a:gd name="T23" fmla="*/ 0 h 79"/>
                <a:gd name="T24" fmla="*/ 78 w 96"/>
                <a:gd name="T25" fmla="*/ 59 h 79"/>
                <a:gd name="T26" fmla="*/ 78 w 96"/>
                <a:gd name="T27" fmla="*/ 14 h 79"/>
                <a:gd name="T28" fmla="*/ 66 w 96"/>
                <a:gd name="T29" fmla="*/ 3 h 79"/>
                <a:gd name="T30" fmla="*/ 66 w 96"/>
                <a:gd name="T31" fmla="*/ 0 h 79"/>
                <a:gd name="T32" fmla="*/ 96 w 96"/>
                <a:gd name="T33" fmla="*/ 0 h 79"/>
                <a:gd name="T34" fmla="*/ 96 w 96"/>
                <a:gd name="T35" fmla="*/ 3 h 79"/>
                <a:gd name="T36" fmla="*/ 85 w 96"/>
                <a:gd name="T37" fmla="*/ 14 h 79"/>
                <a:gd name="T38" fmla="*/ 85 w 96"/>
                <a:gd name="T39" fmla="*/ 79 h 79"/>
                <a:gd name="T40" fmla="*/ 79 w 96"/>
                <a:gd name="T41" fmla="*/ 79 h 79"/>
                <a:gd name="T42" fmla="*/ 17 w 96"/>
                <a:gd name="T4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79">
                  <a:moveTo>
                    <a:pt x="17" y="14"/>
                  </a:moveTo>
                  <a:lnTo>
                    <a:pt x="17" y="14"/>
                  </a:lnTo>
                  <a:lnTo>
                    <a:pt x="17" y="62"/>
                  </a:lnTo>
                  <a:cubicBezTo>
                    <a:pt x="17" y="72"/>
                    <a:pt x="19" y="75"/>
                    <a:pt x="30" y="74"/>
                  </a:cubicBezTo>
                  <a:lnTo>
                    <a:pt x="30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2"/>
                    <a:pt x="10" y="64"/>
                  </a:cubicBezTo>
                  <a:lnTo>
                    <a:pt x="10" y="7"/>
                  </a:lnTo>
                  <a:cubicBezTo>
                    <a:pt x="7" y="5"/>
                    <a:pt x="5" y="4"/>
                    <a:pt x="0" y="3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78" y="59"/>
                  </a:lnTo>
                  <a:lnTo>
                    <a:pt x="78" y="14"/>
                  </a:lnTo>
                  <a:cubicBezTo>
                    <a:pt x="78" y="5"/>
                    <a:pt x="77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8" y="3"/>
                    <a:pt x="85" y="5"/>
                    <a:pt x="85" y="14"/>
                  </a:cubicBezTo>
                  <a:lnTo>
                    <a:pt x="85" y="79"/>
                  </a:lnTo>
                  <a:lnTo>
                    <a:pt x="79" y="79"/>
                  </a:lnTo>
                  <a:lnTo>
                    <a:pt x="17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715B34A8-4DEA-4458-99C1-50A404D6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592"/>
              <a:ext cx="21" cy="48"/>
            </a:xfrm>
            <a:custGeom>
              <a:avLst/>
              <a:gdLst>
                <a:gd name="T0" fmla="*/ 0 w 34"/>
                <a:gd name="T1" fmla="*/ 0 h 78"/>
                <a:gd name="T2" fmla="*/ 0 w 34"/>
                <a:gd name="T3" fmla="*/ 0 h 78"/>
                <a:gd name="T4" fmla="*/ 34 w 34"/>
                <a:gd name="T5" fmla="*/ 0 h 78"/>
                <a:gd name="T6" fmla="*/ 34 w 34"/>
                <a:gd name="T7" fmla="*/ 3 h 78"/>
                <a:gd name="T8" fmla="*/ 24 w 34"/>
                <a:gd name="T9" fmla="*/ 14 h 78"/>
                <a:gd name="T10" fmla="*/ 24 w 34"/>
                <a:gd name="T11" fmla="*/ 63 h 78"/>
                <a:gd name="T12" fmla="*/ 34 w 34"/>
                <a:gd name="T13" fmla="*/ 74 h 78"/>
                <a:gd name="T14" fmla="*/ 34 w 34"/>
                <a:gd name="T15" fmla="*/ 78 h 78"/>
                <a:gd name="T16" fmla="*/ 0 w 34"/>
                <a:gd name="T17" fmla="*/ 78 h 78"/>
                <a:gd name="T18" fmla="*/ 0 w 34"/>
                <a:gd name="T19" fmla="*/ 74 h 78"/>
                <a:gd name="T20" fmla="*/ 10 w 34"/>
                <a:gd name="T21" fmla="*/ 64 h 78"/>
                <a:gd name="T22" fmla="*/ 10 w 34"/>
                <a:gd name="T23" fmla="*/ 13 h 78"/>
                <a:gd name="T24" fmla="*/ 0 w 34"/>
                <a:gd name="T25" fmla="*/ 3 h 78"/>
                <a:gd name="T26" fmla="*/ 0 w 34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78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5" y="75"/>
                    <a:pt x="34" y="74"/>
                  </a:cubicBezTo>
                  <a:lnTo>
                    <a:pt x="34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A9857833-176D-4A27-A084-F2C96B131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592"/>
              <a:ext cx="53" cy="49"/>
            </a:xfrm>
            <a:custGeom>
              <a:avLst/>
              <a:gdLst>
                <a:gd name="T0" fmla="*/ 13 w 88"/>
                <a:gd name="T1" fmla="*/ 13 h 80"/>
                <a:gd name="T2" fmla="*/ 13 w 88"/>
                <a:gd name="T3" fmla="*/ 13 h 80"/>
                <a:gd name="T4" fmla="*/ 0 w 88"/>
                <a:gd name="T5" fmla="*/ 3 h 80"/>
                <a:gd name="T6" fmla="*/ 0 w 88"/>
                <a:gd name="T7" fmla="*/ 0 h 80"/>
                <a:gd name="T8" fmla="*/ 39 w 88"/>
                <a:gd name="T9" fmla="*/ 0 h 80"/>
                <a:gd name="T10" fmla="*/ 39 w 88"/>
                <a:gd name="T11" fmla="*/ 3 h 80"/>
                <a:gd name="T12" fmla="*/ 27 w 88"/>
                <a:gd name="T13" fmla="*/ 9 h 80"/>
                <a:gd name="T14" fmla="*/ 29 w 88"/>
                <a:gd name="T15" fmla="*/ 16 h 80"/>
                <a:gd name="T16" fmla="*/ 48 w 88"/>
                <a:gd name="T17" fmla="*/ 63 h 80"/>
                <a:gd name="T18" fmla="*/ 66 w 88"/>
                <a:gd name="T19" fmla="*/ 18 h 80"/>
                <a:gd name="T20" fmla="*/ 69 w 88"/>
                <a:gd name="T21" fmla="*/ 9 h 80"/>
                <a:gd name="T22" fmla="*/ 58 w 88"/>
                <a:gd name="T23" fmla="*/ 3 h 80"/>
                <a:gd name="T24" fmla="*/ 58 w 88"/>
                <a:gd name="T25" fmla="*/ 0 h 80"/>
                <a:gd name="T26" fmla="*/ 88 w 88"/>
                <a:gd name="T27" fmla="*/ 0 h 80"/>
                <a:gd name="T28" fmla="*/ 88 w 88"/>
                <a:gd name="T29" fmla="*/ 3 h 80"/>
                <a:gd name="T30" fmla="*/ 74 w 88"/>
                <a:gd name="T31" fmla="*/ 18 h 80"/>
                <a:gd name="T32" fmla="*/ 48 w 88"/>
                <a:gd name="T33" fmla="*/ 80 h 80"/>
                <a:gd name="T34" fmla="*/ 40 w 88"/>
                <a:gd name="T35" fmla="*/ 80 h 80"/>
                <a:gd name="T36" fmla="*/ 13 w 88"/>
                <a:gd name="T37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13" y="13"/>
                  </a:moveTo>
                  <a:lnTo>
                    <a:pt x="13" y="13"/>
                  </a:lnTo>
                  <a:cubicBezTo>
                    <a:pt x="10" y="4"/>
                    <a:pt x="8" y="3"/>
                    <a:pt x="0" y="3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3"/>
                  </a:lnTo>
                  <a:cubicBezTo>
                    <a:pt x="29" y="3"/>
                    <a:pt x="27" y="6"/>
                    <a:pt x="27" y="9"/>
                  </a:cubicBezTo>
                  <a:cubicBezTo>
                    <a:pt x="27" y="10"/>
                    <a:pt x="27" y="13"/>
                    <a:pt x="29" y="16"/>
                  </a:cubicBezTo>
                  <a:lnTo>
                    <a:pt x="48" y="63"/>
                  </a:lnTo>
                  <a:lnTo>
                    <a:pt x="66" y="18"/>
                  </a:lnTo>
                  <a:cubicBezTo>
                    <a:pt x="68" y="13"/>
                    <a:pt x="69" y="10"/>
                    <a:pt x="69" y="9"/>
                  </a:cubicBezTo>
                  <a:cubicBezTo>
                    <a:pt x="69" y="4"/>
                    <a:pt x="66" y="3"/>
                    <a:pt x="58" y="3"/>
                  </a:cubicBezTo>
                  <a:lnTo>
                    <a:pt x="58" y="0"/>
                  </a:lnTo>
                  <a:lnTo>
                    <a:pt x="88" y="0"/>
                  </a:lnTo>
                  <a:lnTo>
                    <a:pt x="88" y="3"/>
                  </a:lnTo>
                  <a:cubicBezTo>
                    <a:pt x="79" y="3"/>
                    <a:pt x="78" y="8"/>
                    <a:pt x="74" y="18"/>
                  </a:cubicBezTo>
                  <a:lnTo>
                    <a:pt x="48" y="80"/>
                  </a:lnTo>
                  <a:lnTo>
                    <a:pt x="40" y="80"/>
                  </a:lnTo>
                  <a:lnTo>
                    <a:pt x="13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33502685-125F-4110-A1E5-86014B490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92"/>
              <a:ext cx="42" cy="48"/>
            </a:xfrm>
            <a:custGeom>
              <a:avLst/>
              <a:gdLst>
                <a:gd name="T0" fmla="*/ 0 w 70"/>
                <a:gd name="T1" fmla="*/ 78 h 78"/>
                <a:gd name="T2" fmla="*/ 0 w 70"/>
                <a:gd name="T3" fmla="*/ 78 h 78"/>
                <a:gd name="T4" fmla="*/ 0 w 70"/>
                <a:gd name="T5" fmla="*/ 74 h 78"/>
                <a:gd name="T6" fmla="*/ 13 w 70"/>
                <a:gd name="T7" fmla="*/ 66 h 78"/>
                <a:gd name="T8" fmla="*/ 13 w 70"/>
                <a:gd name="T9" fmla="*/ 12 h 78"/>
                <a:gd name="T10" fmla="*/ 0 w 70"/>
                <a:gd name="T11" fmla="*/ 3 h 78"/>
                <a:gd name="T12" fmla="*/ 0 w 70"/>
                <a:gd name="T13" fmla="*/ 0 h 78"/>
                <a:gd name="T14" fmla="*/ 64 w 70"/>
                <a:gd name="T15" fmla="*/ 0 h 78"/>
                <a:gd name="T16" fmla="*/ 65 w 70"/>
                <a:gd name="T17" fmla="*/ 19 h 78"/>
                <a:gd name="T18" fmla="*/ 62 w 70"/>
                <a:gd name="T19" fmla="*/ 19 h 78"/>
                <a:gd name="T20" fmla="*/ 61 w 70"/>
                <a:gd name="T21" fmla="*/ 16 h 78"/>
                <a:gd name="T22" fmla="*/ 49 w 70"/>
                <a:gd name="T23" fmla="*/ 5 h 78"/>
                <a:gd name="T24" fmla="*/ 27 w 70"/>
                <a:gd name="T25" fmla="*/ 5 h 78"/>
                <a:gd name="T26" fmla="*/ 27 w 70"/>
                <a:gd name="T27" fmla="*/ 35 h 78"/>
                <a:gd name="T28" fmla="*/ 46 w 70"/>
                <a:gd name="T29" fmla="*/ 35 h 78"/>
                <a:gd name="T30" fmla="*/ 56 w 70"/>
                <a:gd name="T31" fmla="*/ 25 h 78"/>
                <a:gd name="T32" fmla="*/ 59 w 70"/>
                <a:gd name="T33" fmla="*/ 25 h 78"/>
                <a:gd name="T34" fmla="*/ 59 w 70"/>
                <a:gd name="T35" fmla="*/ 50 h 78"/>
                <a:gd name="T36" fmla="*/ 56 w 70"/>
                <a:gd name="T37" fmla="*/ 50 h 78"/>
                <a:gd name="T38" fmla="*/ 46 w 70"/>
                <a:gd name="T39" fmla="*/ 40 h 78"/>
                <a:gd name="T40" fmla="*/ 27 w 70"/>
                <a:gd name="T41" fmla="*/ 40 h 78"/>
                <a:gd name="T42" fmla="*/ 27 w 70"/>
                <a:gd name="T43" fmla="*/ 63 h 78"/>
                <a:gd name="T44" fmla="*/ 34 w 70"/>
                <a:gd name="T45" fmla="*/ 72 h 78"/>
                <a:gd name="T46" fmla="*/ 48 w 70"/>
                <a:gd name="T47" fmla="*/ 72 h 78"/>
                <a:gd name="T48" fmla="*/ 67 w 70"/>
                <a:gd name="T49" fmla="*/ 58 h 78"/>
                <a:gd name="T50" fmla="*/ 70 w 70"/>
                <a:gd name="T51" fmla="*/ 58 h 78"/>
                <a:gd name="T52" fmla="*/ 68 w 70"/>
                <a:gd name="T53" fmla="*/ 78 h 78"/>
                <a:gd name="T54" fmla="*/ 0 w 70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78">
                  <a:moveTo>
                    <a:pt x="0" y="78"/>
                  </a:moveTo>
                  <a:lnTo>
                    <a:pt x="0" y="78"/>
                  </a:lnTo>
                  <a:lnTo>
                    <a:pt x="0" y="74"/>
                  </a:lnTo>
                  <a:cubicBezTo>
                    <a:pt x="10" y="74"/>
                    <a:pt x="13" y="73"/>
                    <a:pt x="13" y="66"/>
                  </a:cubicBezTo>
                  <a:lnTo>
                    <a:pt x="13" y="12"/>
                  </a:lnTo>
                  <a:cubicBezTo>
                    <a:pt x="13" y="3"/>
                    <a:pt x="9" y="3"/>
                    <a:pt x="0" y="3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1" y="16"/>
                  </a:lnTo>
                  <a:cubicBezTo>
                    <a:pt x="59" y="6"/>
                    <a:pt x="57" y="5"/>
                    <a:pt x="49" y="5"/>
                  </a:cubicBezTo>
                  <a:lnTo>
                    <a:pt x="27" y="5"/>
                  </a:lnTo>
                  <a:lnTo>
                    <a:pt x="27" y="35"/>
                  </a:lnTo>
                  <a:lnTo>
                    <a:pt x="46" y="35"/>
                  </a:lnTo>
                  <a:cubicBezTo>
                    <a:pt x="53" y="35"/>
                    <a:pt x="55" y="34"/>
                    <a:pt x="56" y="25"/>
                  </a:cubicBezTo>
                  <a:lnTo>
                    <a:pt x="59" y="25"/>
                  </a:lnTo>
                  <a:lnTo>
                    <a:pt x="59" y="50"/>
                  </a:lnTo>
                  <a:lnTo>
                    <a:pt x="56" y="50"/>
                  </a:lnTo>
                  <a:cubicBezTo>
                    <a:pt x="55" y="41"/>
                    <a:pt x="53" y="40"/>
                    <a:pt x="46" y="40"/>
                  </a:cubicBezTo>
                  <a:lnTo>
                    <a:pt x="27" y="40"/>
                  </a:lnTo>
                  <a:lnTo>
                    <a:pt x="27" y="63"/>
                  </a:lnTo>
                  <a:cubicBezTo>
                    <a:pt x="27" y="71"/>
                    <a:pt x="28" y="72"/>
                    <a:pt x="34" y="72"/>
                  </a:cubicBezTo>
                  <a:lnTo>
                    <a:pt x="48" y="72"/>
                  </a:lnTo>
                  <a:cubicBezTo>
                    <a:pt x="61" y="72"/>
                    <a:pt x="63" y="70"/>
                    <a:pt x="67" y="58"/>
                  </a:cubicBezTo>
                  <a:lnTo>
                    <a:pt x="70" y="58"/>
                  </a:lnTo>
                  <a:lnTo>
                    <a:pt x="68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2E261AD2-7820-4547-A0A0-6A90BC2D5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91"/>
              <a:ext cx="59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3 h 81"/>
                <a:gd name="T6" fmla="*/ 52 w 99"/>
                <a:gd name="T7" fmla="*/ 23 h 81"/>
                <a:gd name="T8" fmla="*/ 31 w 99"/>
                <a:gd name="T9" fmla="*/ 3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5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5 h 81"/>
                <a:gd name="T28" fmla="*/ 11 w 99"/>
                <a:gd name="T29" fmla="*/ 65 h 81"/>
                <a:gd name="T30" fmla="*/ 11 w 99"/>
                <a:gd name="T31" fmla="*/ 14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1 h 81"/>
                <a:gd name="T46" fmla="*/ 69 w 99"/>
                <a:gd name="T47" fmla="*/ 59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8 h 81"/>
                <a:gd name="T56" fmla="*/ 36 w 99"/>
                <a:gd name="T57" fmla="*/ 46 h 81"/>
                <a:gd name="T58" fmla="*/ 25 w 99"/>
                <a:gd name="T59" fmla="*/ 46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8" y="43"/>
                    <a:pt x="29" y="43"/>
                  </a:cubicBezTo>
                  <a:cubicBezTo>
                    <a:pt x="46" y="43"/>
                    <a:pt x="52" y="36"/>
                    <a:pt x="52" y="23"/>
                  </a:cubicBezTo>
                  <a:cubicBezTo>
                    <a:pt x="52" y="11"/>
                    <a:pt x="45" y="3"/>
                    <a:pt x="31" y="3"/>
                  </a:cubicBezTo>
                  <a:cubicBezTo>
                    <a:pt x="29" y="3"/>
                    <a:pt x="26" y="3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5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5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4"/>
                  </a:lnTo>
                  <a:cubicBezTo>
                    <a:pt x="11" y="6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0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1"/>
                    <a:pt x="62" y="38"/>
                    <a:pt x="51" y="43"/>
                  </a:cubicBezTo>
                  <a:cubicBezTo>
                    <a:pt x="53" y="44"/>
                    <a:pt x="58" y="49"/>
                    <a:pt x="60" y="51"/>
                  </a:cubicBezTo>
                  <a:lnTo>
                    <a:pt x="69" y="59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6"/>
                    <a:pt x="57" y="65"/>
                  </a:cubicBezTo>
                  <a:lnTo>
                    <a:pt x="50" y="58"/>
                  </a:lnTo>
                  <a:cubicBezTo>
                    <a:pt x="44" y="52"/>
                    <a:pt x="42" y="50"/>
                    <a:pt x="36" y="46"/>
                  </a:cubicBezTo>
                  <a:cubicBezTo>
                    <a:pt x="33" y="47"/>
                    <a:pt x="28" y="47"/>
                    <a:pt x="25" y="46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3B876712-293B-424F-B95B-3226FF09C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591"/>
              <a:ext cx="32" cy="50"/>
            </a:xfrm>
            <a:custGeom>
              <a:avLst/>
              <a:gdLst>
                <a:gd name="T0" fmla="*/ 0 w 54"/>
                <a:gd name="T1" fmla="*/ 59 h 82"/>
                <a:gd name="T2" fmla="*/ 0 w 54"/>
                <a:gd name="T3" fmla="*/ 59 h 82"/>
                <a:gd name="T4" fmla="*/ 4 w 54"/>
                <a:gd name="T5" fmla="*/ 59 h 82"/>
                <a:gd name="T6" fmla="*/ 26 w 54"/>
                <a:gd name="T7" fmla="*/ 77 h 82"/>
                <a:gd name="T8" fmla="*/ 41 w 54"/>
                <a:gd name="T9" fmla="*/ 64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0 h 82"/>
                <a:gd name="T20" fmla="*/ 48 w 54"/>
                <a:gd name="T21" fmla="*/ 0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59"/>
                  </a:moveTo>
                  <a:lnTo>
                    <a:pt x="0" y="59"/>
                  </a:lnTo>
                  <a:lnTo>
                    <a:pt x="4" y="59"/>
                  </a:lnTo>
                  <a:cubicBezTo>
                    <a:pt x="7" y="71"/>
                    <a:pt x="15" y="77"/>
                    <a:pt x="26" y="77"/>
                  </a:cubicBezTo>
                  <a:cubicBezTo>
                    <a:pt x="35" y="77"/>
                    <a:pt x="41" y="72"/>
                    <a:pt x="41" y="64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7"/>
                    <a:pt x="11" y="0"/>
                    <a:pt x="25" y="0"/>
                  </a:cubicBezTo>
                  <a:cubicBezTo>
                    <a:pt x="29" y="0"/>
                    <a:pt x="32" y="0"/>
                    <a:pt x="34" y="1"/>
                  </a:cubicBezTo>
                  <a:cubicBezTo>
                    <a:pt x="37" y="1"/>
                    <a:pt x="39" y="2"/>
                    <a:pt x="41" y="2"/>
                  </a:cubicBezTo>
                  <a:cubicBezTo>
                    <a:pt x="43" y="2"/>
                    <a:pt x="44" y="1"/>
                    <a:pt x="45" y="0"/>
                  </a:cubicBezTo>
                  <a:lnTo>
                    <a:pt x="48" y="0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40576C54-316A-4ED8-A218-79F93BEDC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592"/>
              <a:ext cx="21" cy="48"/>
            </a:xfrm>
            <a:custGeom>
              <a:avLst/>
              <a:gdLst>
                <a:gd name="T0" fmla="*/ 0 w 35"/>
                <a:gd name="T1" fmla="*/ 0 h 78"/>
                <a:gd name="T2" fmla="*/ 0 w 35"/>
                <a:gd name="T3" fmla="*/ 0 h 78"/>
                <a:gd name="T4" fmla="*/ 35 w 35"/>
                <a:gd name="T5" fmla="*/ 0 h 78"/>
                <a:gd name="T6" fmla="*/ 35 w 35"/>
                <a:gd name="T7" fmla="*/ 3 h 78"/>
                <a:gd name="T8" fmla="*/ 24 w 35"/>
                <a:gd name="T9" fmla="*/ 14 h 78"/>
                <a:gd name="T10" fmla="*/ 24 w 35"/>
                <a:gd name="T11" fmla="*/ 63 h 78"/>
                <a:gd name="T12" fmla="*/ 35 w 35"/>
                <a:gd name="T13" fmla="*/ 74 h 78"/>
                <a:gd name="T14" fmla="*/ 35 w 35"/>
                <a:gd name="T15" fmla="*/ 78 h 78"/>
                <a:gd name="T16" fmla="*/ 0 w 35"/>
                <a:gd name="T17" fmla="*/ 78 h 78"/>
                <a:gd name="T18" fmla="*/ 0 w 35"/>
                <a:gd name="T19" fmla="*/ 74 h 78"/>
                <a:gd name="T20" fmla="*/ 10 w 35"/>
                <a:gd name="T21" fmla="*/ 64 h 78"/>
                <a:gd name="T22" fmla="*/ 10 w 35"/>
                <a:gd name="T23" fmla="*/ 13 h 78"/>
                <a:gd name="T24" fmla="*/ 0 w 35"/>
                <a:gd name="T25" fmla="*/ 3 h 78"/>
                <a:gd name="T26" fmla="*/ 0 w 3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8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6" y="75"/>
                    <a:pt x="35" y="74"/>
                  </a:cubicBezTo>
                  <a:lnTo>
                    <a:pt x="35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10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>
              <a:extLst>
                <a:ext uri="{FF2B5EF4-FFF2-40B4-BE49-F238E27FC236}">
                  <a16:creationId xmlns:a16="http://schemas.microsoft.com/office/drawing/2014/main" id="{BC02BE64-4C63-4F36-A43B-872DE6A26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591"/>
              <a:ext cx="48" cy="49"/>
            </a:xfrm>
            <a:custGeom>
              <a:avLst/>
              <a:gdLst>
                <a:gd name="T0" fmla="*/ 3 w 81"/>
                <a:gd name="T1" fmla="*/ 0 h 80"/>
                <a:gd name="T2" fmla="*/ 3 w 81"/>
                <a:gd name="T3" fmla="*/ 0 h 80"/>
                <a:gd name="T4" fmla="*/ 6 w 81"/>
                <a:gd name="T5" fmla="*/ 0 h 80"/>
                <a:gd name="T6" fmla="*/ 8 w 81"/>
                <a:gd name="T7" fmla="*/ 1 h 80"/>
                <a:gd name="T8" fmla="*/ 14 w 81"/>
                <a:gd name="T9" fmla="*/ 2 h 80"/>
                <a:gd name="T10" fmla="*/ 67 w 81"/>
                <a:gd name="T11" fmla="*/ 2 h 80"/>
                <a:gd name="T12" fmla="*/ 75 w 81"/>
                <a:gd name="T13" fmla="*/ 0 h 80"/>
                <a:gd name="T14" fmla="*/ 79 w 81"/>
                <a:gd name="T15" fmla="*/ 0 h 80"/>
                <a:gd name="T16" fmla="*/ 81 w 81"/>
                <a:gd name="T17" fmla="*/ 21 h 80"/>
                <a:gd name="T18" fmla="*/ 77 w 81"/>
                <a:gd name="T19" fmla="*/ 21 h 80"/>
                <a:gd name="T20" fmla="*/ 65 w 81"/>
                <a:gd name="T21" fmla="*/ 7 h 80"/>
                <a:gd name="T22" fmla="*/ 48 w 81"/>
                <a:gd name="T23" fmla="*/ 7 h 80"/>
                <a:gd name="T24" fmla="*/ 48 w 81"/>
                <a:gd name="T25" fmla="*/ 66 h 80"/>
                <a:gd name="T26" fmla="*/ 62 w 81"/>
                <a:gd name="T27" fmla="*/ 76 h 80"/>
                <a:gd name="T28" fmla="*/ 62 w 81"/>
                <a:gd name="T29" fmla="*/ 80 h 80"/>
                <a:gd name="T30" fmla="*/ 19 w 81"/>
                <a:gd name="T31" fmla="*/ 80 h 80"/>
                <a:gd name="T32" fmla="*/ 19 w 81"/>
                <a:gd name="T33" fmla="*/ 76 h 80"/>
                <a:gd name="T34" fmla="*/ 34 w 81"/>
                <a:gd name="T35" fmla="*/ 66 h 80"/>
                <a:gd name="T36" fmla="*/ 34 w 81"/>
                <a:gd name="T37" fmla="*/ 7 h 80"/>
                <a:gd name="T38" fmla="*/ 16 w 81"/>
                <a:gd name="T39" fmla="*/ 7 h 80"/>
                <a:gd name="T40" fmla="*/ 4 w 81"/>
                <a:gd name="T41" fmla="*/ 21 h 80"/>
                <a:gd name="T42" fmla="*/ 0 w 81"/>
                <a:gd name="T43" fmla="*/ 21 h 80"/>
                <a:gd name="T44" fmla="*/ 3 w 81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6" y="1"/>
                    <a:pt x="7" y="1"/>
                    <a:pt x="8" y="1"/>
                  </a:cubicBezTo>
                  <a:cubicBezTo>
                    <a:pt x="9" y="2"/>
                    <a:pt x="11" y="2"/>
                    <a:pt x="14" y="2"/>
                  </a:cubicBezTo>
                  <a:lnTo>
                    <a:pt x="67" y="2"/>
                  </a:lnTo>
                  <a:cubicBezTo>
                    <a:pt x="73" y="2"/>
                    <a:pt x="74" y="2"/>
                    <a:pt x="75" y="0"/>
                  </a:cubicBezTo>
                  <a:lnTo>
                    <a:pt x="79" y="0"/>
                  </a:lnTo>
                  <a:lnTo>
                    <a:pt x="81" y="21"/>
                  </a:lnTo>
                  <a:lnTo>
                    <a:pt x="77" y="21"/>
                  </a:lnTo>
                  <a:cubicBezTo>
                    <a:pt x="75" y="8"/>
                    <a:pt x="73" y="7"/>
                    <a:pt x="65" y="7"/>
                  </a:cubicBezTo>
                  <a:lnTo>
                    <a:pt x="48" y="7"/>
                  </a:lnTo>
                  <a:lnTo>
                    <a:pt x="48" y="66"/>
                  </a:lnTo>
                  <a:cubicBezTo>
                    <a:pt x="48" y="75"/>
                    <a:pt x="49" y="76"/>
                    <a:pt x="62" y="76"/>
                  </a:cubicBezTo>
                  <a:lnTo>
                    <a:pt x="62" y="80"/>
                  </a:lnTo>
                  <a:lnTo>
                    <a:pt x="19" y="80"/>
                  </a:lnTo>
                  <a:lnTo>
                    <a:pt x="19" y="76"/>
                  </a:lnTo>
                  <a:cubicBezTo>
                    <a:pt x="32" y="76"/>
                    <a:pt x="34" y="75"/>
                    <a:pt x="34" y="66"/>
                  </a:cubicBezTo>
                  <a:lnTo>
                    <a:pt x="34" y="7"/>
                  </a:lnTo>
                  <a:lnTo>
                    <a:pt x="16" y="7"/>
                  </a:lnTo>
                  <a:cubicBezTo>
                    <a:pt x="8" y="7"/>
                    <a:pt x="6" y="8"/>
                    <a:pt x="4" y="21"/>
                  </a:cubicBez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B53CD1E1-15C5-414A-90EE-4FEDAC9FF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592"/>
              <a:ext cx="54" cy="48"/>
            </a:xfrm>
            <a:custGeom>
              <a:avLst/>
              <a:gdLst>
                <a:gd name="T0" fmla="*/ 16 w 90"/>
                <a:gd name="T1" fmla="*/ 13 h 78"/>
                <a:gd name="T2" fmla="*/ 16 w 90"/>
                <a:gd name="T3" fmla="*/ 13 h 78"/>
                <a:gd name="T4" fmla="*/ 0 w 90"/>
                <a:gd name="T5" fmla="*/ 3 h 78"/>
                <a:gd name="T6" fmla="*/ 0 w 90"/>
                <a:gd name="T7" fmla="*/ 0 h 78"/>
                <a:gd name="T8" fmla="*/ 38 w 90"/>
                <a:gd name="T9" fmla="*/ 0 h 78"/>
                <a:gd name="T10" fmla="*/ 38 w 90"/>
                <a:gd name="T11" fmla="*/ 3 h 78"/>
                <a:gd name="T12" fmla="*/ 29 w 90"/>
                <a:gd name="T13" fmla="*/ 7 h 78"/>
                <a:gd name="T14" fmla="*/ 33 w 90"/>
                <a:gd name="T15" fmla="*/ 15 h 78"/>
                <a:gd name="T16" fmla="*/ 50 w 90"/>
                <a:gd name="T17" fmla="*/ 39 h 78"/>
                <a:gd name="T18" fmla="*/ 64 w 90"/>
                <a:gd name="T19" fmla="*/ 16 h 78"/>
                <a:gd name="T20" fmla="*/ 68 w 90"/>
                <a:gd name="T21" fmla="*/ 7 h 78"/>
                <a:gd name="T22" fmla="*/ 60 w 90"/>
                <a:gd name="T23" fmla="*/ 3 h 78"/>
                <a:gd name="T24" fmla="*/ 60 w 90"/>
                <a:gd name="T25" fmla="*/ 0 h 78"/>
                <a:gd name="T26" fmla="*/ 90 w 90"/>
                <a:gd name="T27" fmla="*/ 0 h 78"/>
                <a:gd name="T28" fmla="*/ 90 w 90"/>
                <a:gd name="T29" fmla="*/ 3 h 78"/>
                <a:gd name="T30" fmla="*/ 70 w 90"/>
                <a:gd name="T31" fmla="*/ 19 h 78"/>
                <a:gd name="T32" fmla="*/ 53 w 90"/>
                <a:gd name="T33" fmla="*/ 46 h 78"/>
                <a:gd name="T34" fmla="*/ 53 w 90"/>
                <a:gd name="T35" fmla="*/ 63 h 78"/>
                <a:gd name="T36" fmla="*/ 65 w 90"/>
                <a:gd name="T37" fmla="*/ 74 h 78"/>
                <a:gd name="T38" fmla="*/ 65 w 90"/>
                <a:gd name="T39" fmla="*/ 78 h 78"/>
                <a:gd name="T40" fmla="*/ 27 w 90"/>
                <a:gd name="T41" fmla="*/ 78 h 78"/>
                <a:gd name="T42" fmla="*/ 27 w 90"/>
                <a:gd name="T43" fmla="*/ 74 h 78"/>
                <a:gd name="T44" fmla="*/ 39 w 90"/>
                <a:gd name="T45" fmla="*/ 63 h 78"/>
                <a:gd name="T46" fmla="*/ 39 w 90"/>
                <a:gd name="T47" fmla="*/ 47 h 78"/>
                <a:gd name="T48" fmla="*/ 16 w 90"/>
                <a:gd name="T4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78">
                  <a:moveTo>
                    <a:pt x="16" y="13"/>
                  </a:moveTo>
                  <a:lnTo>
                    <a:pt x="16" y="13"/>
                  </a:lnTo>
                  <a:cubicBezTo>
                    <a:pt x="10" y="4"/>
                    <a:pt x="8" y="4"/>
                    <a:pt x="0" y="3"/>
                  </a:cubicBez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cubicBezTo>
                    <a:pt x="31" y="3"/>
                    <a:pt x="29" y="5"/>
                    <a:pt x="29" y="7"/>
                  </a:cubicBezTo>
                  <a:cubicBezTo>
                    <a:pt x="29" y="8"/>
                    <a:pt x="30" y="11"/>
                    <a:pt x="33" y="15"/>
                  </a:cubicBezTo>
                  <a:lnTo>
                    <a:pt x="50" y="39"/>
                  </a:lnTo>
                  <a:lnTo>
                    <a:pt x="64" y="16"/>
                  </a:lnTo>
                  <a:cubicBezTo>
                    <a:pt x="67" y="11"/>
                    <a:pt x="68" y="9"/>
                    <a:pt x="68" y="7"/>
                  </a:cubicBezTo>
                  <a:cubicBezTo>
                    <a:pt x="68" y="4"/>
                    <a:pt x="66" y="3"/>
                    <a:pt x="60" y="3"/>
                  </a:cubicBezTo>
                  <a:lnTo>
                    <a:pt x="60" y="0"/>
                  </a:lnTo>
                  <a:lnTo>
                    <a:pt x="90" y="0"/>
                  </a:lnTo>
                  <a:lnTo>
                    <a:pt x="90" y="3"/>
                  </a:lnTo>
                  <a:cubicBezTo>
                    <a:pt x="81" y="4"/>
                    <a:pt x="78" y="6"/>
                    <a:pt x="70" y="19"/>
                  </a:cubicBezTo>
                  <a:lnTo>
                    <a:pt x="53" y="46"/>
                  </a:lnTo>
                  <a:lnTo>
                    <a:pt x="53" y="63"/>
                  </a:lnTo>
                  <a:cubicBezTo>
                    <a:pt x="53" y="73"/>
                    <a:pt x="55" y="74"/>
                    <a:pt x="65" y="74"/>
                  </a:cubicBezTo>
                  <a:lnTo>
                    <a:pt x="65" y="78"/>
                  </a:lnTo>
                  <a:lnTo>
                    <a:pt x="27" y="78"/>
                  </a:lnTo>
                  <a:lnTo>
                    <a:pt x="27" y="74"/>
                  </a:lnTo>
                  <a:cubicBezTo>
                    <a:pt x="37" y="74"/>
                    <a:pt x="39" y="74"/>
                    <a:pt x="39" y="63"/>
                  </a:cubicBezTo>
                  <a:lnTo>
                    <a:pt x="39" y="47"/>
                  </a:lnTo>
                  <a:lnTo>
                    <a:pt x="16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>
              <a:extLst>
                <a:ext uri="{FF2B5EF4-FFF2-40B4-BE49-F238E27FC236}">
                  <a16:creationId xmlns:a16="http://schemas.microsoft.com/office/drawing/2014/main" id="{208B90CF-9B61-4050-806C-ACFB85AB7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2684"/>
              <a:ext cx="40" cy="49"/>
            </a:xfrm>
            <a:custGeom>
              <a:avLst/>
              <a:gdLst>
                <a:gd name="T0" fmla="*/ 25 w 66"/>
                <a:gd name="T1" fmla="*/ 43 h 79"/>
                <a:gd name="T2" fmla="*/ 25 w 66"/>
                <a:gd name="T3" fmla="*/ 43 h 79"/>
                <a:gd name="T4" fmla="*/ 31 w 66"/>
                <a:gd name="T5" fmla="*/ 43 h 79"/>
                <a:gd name="T6" fmla="*/ 50 w 66"/>
                <a:gd name="T7" fmla="*/ 22 h 79"/>
                <a:gd name="T8" fmla="*/ 32 w 66"/>
                <a:gd name="T9" fmla="*/ 4 h 79"/>
                <a:gd name="T10" fmla="*/ 25 w 66"/>
                <a:gd name="T11" fmla="*/ 4 h 79"/>
                <a:gd name="T12" fmla="*/ 25 w 66"/>
                <a:gd name="T13" fmla="*/ 43 h 79"/>
                <a:gd name="T14" fmla="*/ 25 w 66"/>
                <a:gd name="T15" fmla="*/ 43 h 79"/>
                <a:gd name="T16" fmla="*/ 1 w 66"/>
                <a:gd name="T17" fmla="*/ 76 h 79"/>
                <a:gd name="T18" fmla="*/ 1 w 66"/>
                <a:gd name="T19" fmla="*/ 76 h 79"/>
                <a:gd name="T20" fmla="*/ 12 w 66"/>
                <a:gd name="T21" fmla="*/ 62 h 79"/>
                <a:gd name="T22" fmla="*/ 12 w 66"/>
                <a:gd name="T23" fmla="*/ 18 h 79"/>
                <a:gd name="T24" fmla="*/ 0 w 66"/>
                <a:gd name="T25" fmla="*/ 5 h 79"/>
                <a:gd name="T26" fmla="*/ 0 w 66"/>
                <a:gd name="T27" fmla="*/ 1 h 79"/>
                <a:gd name="T28" fmla="*/ 12 w 66"/>
                <a:gd name="T29" fmla="*/ 1 h 79"/>
                <a:gd name="T30" fmla="*/ 29 w 66"/>
                <a:gd name="T31" fmla="*/ 0 h 79"/>
                <a:gd name="T32" fmla="*/ 66 w 66"/>
                <a:gd name="T33" fmla="*/ 23 h 79"/>
                <a:gd name="T34" fmla="*/ 36 w 66"/>
                <a:gd name="T35" fmla="*/ 47 h 79"/>
                <a:gd name="T36" fmla="*/ 25 w 66"/>
                <a:gd name="T37" fmla="*/ 47 h 79"/>
                <a:gd name="T38" fmla="*/ 25 w 66"/>
                <a:gd name="T39" fmla="*/ 64 h 79"/>
                <a:gd name="T40" fmla="*/ 40 w 66"/>
                <a:gd name="T41" fmla="*/ 76 h 79"/>
                <a:gd name="T42" fmla="*/ 40 w 66"/>
                <a:gd name="T43" fmla="*/ 79 h 79"/>
                <a:gd name="T44" fmla="*/ 1 w 66"/>
                <a:gd name="T45" fmla="*/ 79 h 79"/>
                <a:gd name="T46" fmla="*/ 1 w 66"/>
                <a:gd name="T47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79">
                  <a:moveTo>
                    <a:pt x="25" y="43"/>
                  </a:moveTo>
                  <a:lnTo>
                    <a:pt x="25" y="43"/>
                  </a:lnTo>
                  <a:cubicBezTo>
                    <a:pt x="27" y="43"/>
                    <a:pt x="29" y="43"/>
                    <a:pt x="31" y="43"/>
                  </a:cubicBezTo>
                  <a:cubicBezTo>
                    <a:pt x="42" y="43"/>
                    <a:pt x="50" y="35"/>
                    <a:pt x="50" y="22"/>
                  </a:cubicBezTo>
                  <a:cubicBezTo>
                    <a:pt x="50" y="14"/>
                    <a:pt x="47" y="4"/>
                    <a:pt x="32" y="4"/>
                  </a:cubicBezTo>
                  <a:cubicBezTo>
                    <a:pt x="29" y="4"/>
                    <a:pt x="27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1" y="76"/>
                  </a:moveTo>
                  <a:lnTo>
                    <a:pt x="1" y="76"/>
                  </a:lnTo>
                  <a:cubicBezTo>
                    <a:pt x="10" y="75"/>
                    <a:pt x="12" y="74"/>
                    <a:pt x="12" y="62"/>
                  </a:cubicBezTo>
                  <a:lnTo>
                    <a:pt x="12" y="18"/>
                  </a:lnTo>
                  <a:cubicBezTo>
                    <a:pt x="12" y="6"/>
                    <a:pt x="9" y="5"/>
                    <a:pt x="0" y="5"/>
                  </a:cubicBezTo>
                  <a:lnTo>
                    <a:pt x="0" y="1"/>
                  </a:lnTo>
                  <a:cubicBezTo>
                    <a:pt x="3" y="1"/>
                    <a:pt x="9" y="1"/>
                    <a:pt x="12" y="1"/>
                  </a:cubicBezTo>
                  <a:cubicBezTo>
                    <a:pt x="18" y="1"/>
                    <a:pt x="27" y="0"/>
                    <a:pt x="29" y="0"/>
                  </a:cubicBezTo>
                  <a:cubicBezTo>
                    <a:pt x="53" y="0"/>
                    <a:pt x="66" y="6"/>
                    <a:pt x="66" y="23"/>
                  </a:cubicBezTo>
                  <a:cubicBezTo>
                    <a:pt x="66" y="37"/>
                    <a:pt x="53" y="47"/>
                    <a:pt x="36" y="47"/>
                  </a:cubicBezTo>
                  <a:cubicBezTo>
                    <a:pt x="32" y="47"/>
                    <a:pt x="29" y="47"/>
                    <a:pt x="25" y="47"/>
                  </a:cubicBezTo>
                  <a:lnTo>
                    <a:pt x="25" y="64"/>
                  </a:lnTo>
                  <a:cubicBezTo>
                    <a:pt x="25" y="73"/>
                    <a:pt x="28" y="76"/>
                    <a:pt x="40" y="76"/>
                  </a:cubicBezTo>
                  <a:lnTo>
                    <a:pt x="40" y="79"/>
                  </a:lnTo>
                  <a:lnTo>
                    <a:pt x="1" y="79"/>
                  </a:lnTo>
                  <a:lnTo>
                    <a:pt x="1" y="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>
              <a:extLst>
                <a:ext uri="{FF2B5EF4-FFF2-40B4-BE49-F238E27FC236}">
                  <a16:creationId xmlns:a16="http://schemas.microsoft.com/office/drawing/2014/main" id="{15061BD9-2000-4D56-AF82-57CECE4619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" y="2684"/>
              <a:ext cx="60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4 h 81"/>
                <a:gd name="T6" fmla="*/ 52 w 99"/>
                <a:gd name="T7" fmla="*/ 24 h 81"/>
                <a:gd name="T8" fmla="*/ 31 w 99"/>
                <a:gd name="T9" fmla="*/ 4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1 w 99"/>
                <a:gd name="T29" fmla="*/ 65 h 81"/>
                <a:gd name="T30" fmla="*/ 11 w 99"/>
                <a:gd name="T31" fmla="*/ 15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9 h 81"/>
                <a:gd name="T56" fmla="*/ 36 w 99"/>
                <a:gd name="T57" fmla="*/ 47 h 81"/>
                <a:gd name="T58" fmla="*/ 25 w 99"/>
                <a:gd name="T59" fmla="*/ 47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9" y="44"/>
                    <a:pt x="29" y="44"/>
                  </a:cubicBezTo>
                  <a:cubicBezTo>
                    <a:pt x="46" y="43"/>
                    <a:pt x="52" y="36"/>
                    <a:pt x="52" y="24"/>
                  </a:cubicBezTo>
                  <a:cubicBezTo>
                    <a:pt x="52" y="11"/>
                    <a:pt x="45" y="4"/>
                    <a:pt x="31" y="4"/>
                  </a:cubicBezTo>
                  <a:cubicBezTo>
                    <a:pt x="29" y="4"/>
                    <a:pt x="26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5"/>
                  </a:lnTo>
                  <a:cubicBezTo>
                    <a:pt x="11" y="7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1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2"/>
                    <a:pt x="62" y="38"/>
                    <a:pt x="51" y="43"/>
                  </a:cubicBezTo>
                  <a:cubicBezTo>
                    <a:pt x="53" y="44"/>
                    <a:pt x="58" y="49"/>
                    <a:pt x="60" y="52"/>
                  </a:cubicBezTo>
                  <a:lnTo>
                    <a:pt x="69" y="60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7"/>
                    <a:pt x="57" y="65"/>
                  </a:cubicBezTo>
                  <a:lnTo>
                    <a:pt x="50" y="59"/>
                  </a:lnTo>
                  <a:cubicBezTo>
                    <a:pt x="44" y="52"/>
                    <a:pt x="42" y="51"/>
                    <a:pt x="36" y="47"/>
                  </a:cubicBezTo>
                  <a:cubicBezTo>
                    <a:pt x="33" y="47"/>
                    <a:pt x="29" y="47"/>
                    <a:pt x="25" y="47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>
              <a:extLst>
                <a:ext uri="{FF2B5EF4-FFF2-40B4-BE49-F238E27FC236}">
                  <a16:creationId xmlns:a16="http://schemas.microsoft.com/office/drawing/2014/main" id="{8401201C-A97D-4831-8469-531052499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2685"/>
              <a:ext cx="42" cy="48"/>
            </a:xfrm>
            <a:custGeom>
              <a:avLst/>
              <a:gdLst>
                <a:gd name="T0" fmla="*/ 0 w 69"/>
                <a:gd name="T1" fmla="*/ 78 h 78"/>
                <a:gd name="T2" fmla="*/ 0 w 69"/>
                <a:gd name="T3" fmla="*/ 78 h 78"/>
                <a:gd name="T4" fmla="*/ 0 w 69"/>
                <a:gd name="T5" fmla="*/ 75 h 78"/>
                <a:gd name="T6" fmla="*/ 12 w 69"/>
                <a:gd name="T7" fmla="*/ 66 h 78"/>
                <a:gd name="T8" fmla="*/ 12 w 69"/>
                <a:gd name="T9" fmla="*/ 12 h 78"/>
                <a:gd name="T10" fmla="*/ 0 w 69"/>
                <a:gd name="T11" fmla="*/ 4 h 78"/>
                <a:gd name="T12" fmla="*/ 0 w 69"/>
                <a:gd name="T13" fmla="*/ 0 h 78"/>
                <a:gd name="T14" fmla="*/ 64 w 69"/>
                <a:gd name="T15" fmla="*/ 0 h 78"/>
                <a:gd name="T16" fmla="*/ 65 w 69"/>
                <a:gd name="T17" fmla="*/ 19 h 78"/>
                <a:gd name="T18" fmla="*/ 61 w 69"/>
                <a:gd name="T19" fmla="*/ 19 h 78"/>
                <a:gd name="T20" fmla="*/ 61 w 69"/>
                <a:gd name="T21" fmla="*/ 16 h 78"/>
                <a:gd name="T22" fmla="*/ 48 w 69"/>
                <a:gd name="T23" fmla="*/ 6 h 78"/>
                <a:gd name="T24" fmla="*/ 26 w 69"/>
                <a:gd name="T25" fmla="*/ 6 h 78"/>
                <a:gd name="T26" fmla="*/ 26 w 69"/>
                <a:gd name="T27" fmla="*/ 35 h 78"/>
                <a:gd name="T28" fmla="*/ 46 w 69"/>
                <a:gd name="T29" fmla="*/ 35 h 78"/>
                <a:gd name="T30" fmla="*/ 55 w 69"/>
                <a:gd name="T31" fmla="*/ 25 h 78"/>
                <a:gd name="T32" fmla="*/ 58 w 69"/>
                <a:gd name="T33" fmla="*/ 25 h 78"/>
                <a:gd name="T34" fmla="*/ 58 w 69"/>
                <a:gd name="T35" fmla="*/ 51 h 78"/>
                <a:gd name="T36" fmla="*/ 55 w 69"/>
                <a:gd name="T37" fmla="*/ 51 h 78"/>
                <a:gd name="T38" fmla="*/ 46 w 69"/>
                <a:gd name="T39" fmla="*/ 41 h 78"/>
                <a:gd name="T40" fmla="*/ 26 w 69"/>
                <a:gd name="T41" fmla="*/ 41 h 78"/>
                <a:gd name="T42" fmla="*/ 26 w 69"/>
                <a:gd name="T43" fmla="*/ 63 h 78"/>
                <a:gd name="T44" fmla="*/ 33 w 69"/>
                <a:gd name="T45" fmla="*/ 72 h 78"/>
                <a:gd name="T46" fmla="*/ 47 w 69"/>
                <a:gd name="T47" fmla="*/ 72 h 78"/>
                <a:gd name="T48" fmla="*/ 66 w 69"/>
                <a:gd name="T49" fmla="*/ 58 h 78"/>
                <a:gd name="T50" fmla="*/ 69 w 69"/>
                <a:gd name="T51" fmla="*/ 58 h 78"/>
                <a:gd name="T52" fmla="*/ 67 w 69"/>
                <a:gd name="T53" fmla="*/ 78 h 78"/>
                <a:gd name="T54" fmla="*/ 0 w 69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78">
                  <a:moveTo>
                    <a:pt x="0" y="78"/>
                  </a:moveTo>
                  <a:lnTo>
                    <a:pt x="0" y="78"/>
                  </a:lnTo>
                  <a:lnTo>
                    <a:pt x="0" y="75"/>
                  </a:lnTo>
                  <a:cubicBezTo>
                    <a:pt x="10" y="75"/>
                    <a:pt x="12" y="73"/>
                    <a:pt x="12" y="66"/>
                  </a:cubicBezTo>
                  <a:lnTo>
                    <a:pt x="12" y="12"/>
                  </a:lnTo>
                  <a:cubicBezTo>
                    <a:pt x="12" y="4"/>
                    <a:pt x="8" y="4"/>
                    <a:pt x="0" y="4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61" y="16"/>
                  </a:lnTo>
                  <a:cubicBezTo>
                    <a:pt x="58" y="6"/>
                    <a:pt x="56" y="6"/>
                    <a:pt x="48" y="6"/>
                  </a:cubicBezTo>
                  <a:lnTo>
                    <a:pt x="26" y="6"/>
                  </a:lnTo>
                  <a:lnTo>
                    <a:pt x="26" y="35"/>
                  </a:lnTo>
                  <a:lnTo>
                    <a:pt x="46" y="35"/>
                  </a:lnTo>
                  <a:cubicBezTo>
                    <a:pt x="53" y="35"/>
                    <a:pt x="54" y="34"/>
                    <a:pt x="55" y="25"/>
                  </a:cubicBezTo>
                  <a:lnTo>
                    <a:pt x="58" y="25"/>
                  </a:lnTo>
                  <a:lnTo>
                    <a:pt x="58" y="51"/>
                  </a:lnTo>
                  <a:lnTo>
                    <a:pt x="55" y="51"/>
                  </a:lnTo>
                  <a:cubicBezTo>
                    <a:pt x="54" y="42"/>
                    <a:pt x="52" y="41"/>
                    <a:pt x="46" y="41"/>
                  </a:cubicBezTo>
                  <a:lnTo>
                    <a:pt x="26" y="41"/>
                  </a:lnTo>
                  <a:lnTo>
                    <a:pt x="26" y="63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7" y="72"/>
                  </a:lnTo>
                  <a:cubicBezTo>
                    <a:pt x="60" y="72"/>
                    <a:pt x="63" y="71"/>
                    <a:pt x="66" y="58"/>
                  </a:cubicBezTo>
                  <a:lnTo>
                    <a:pt x="69" y="58"/>
                  </a:lnTo>
                  <a:lnTo>
                    <a:pt x="67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44">
              <a:extLst>
                <a:ext uri="{FF2B5EF4-FFF2-40B4-BE49-F238E27FC236}">
                  <a16:creationId xmlns:a16="http://schemas.microsoft.com/office/drawing/2014/main" id="{3B3D1331-1551-4C76-BDAD-953C85CA8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683"/>
              <a:ext cx="32" cy="51"/>
            </a:xfrm>
            <a:custGeom>
              <a:avLst/>
              <a:gdLst>
                <a:gd name="T0" fmla="*/ 0 w 53"/>
                <a:gd name="T1" fmla="*/ 60 h 82"/>
                <a:gd name="T2" fmla="*/ 0 w 53"/>
                <a:gd name="T3" fmla="*/ 60 h 82"/>
                <a:gd name="T4" fmla="*/ 3 w 53"/>
                <a:gd name="T5" fmla="*/ 60 h 82"/>
                <a:gd name="T6" fmla="*/ 25 w 53"/>
                <a:gd name="T7" fmla="*/ 78 h 82"/>
                <a:gd name="T8" fmla="*/ 41 w 53"/>
                <a:gd name="T9" fmla="*/ 65 h 82"/>
                <a:gd name="T10" fmla="*/ 1 w 53"/>
                <a:gd name="T11" fmla="*/ 18 h 82"/>
                <a:gd name="T12" fmla="*/ 24 w 53"/>
                <a:gd name="T13" fmla="*/ 0 h 82"/>
                <a:gd name="T14" fmla="*/ 34 w 53"/>
                <a:gd name="T15" fmla="*/ 1 h 82"/>
                <a:gd name="T16" fmla="*/ 40 w 53"/>
                <a:gd name="T17" fmla="*/ 2 h 82"/>
                <a:gd name="T18" fmla="*/ 44 w 53"/>
                <a:gd name="T19" fmla="*/ 1 h 82"/>
                <a:gd name="T20" fmla="*/ 47 w 53"/>
                <a:gd name="T21" fmla="*/ 1 h 82"/>
                <a:gd name="T22" fmla="*/ 50 w 53"/>
                <a:gd name="T23" fmla="*/ 20 h 82"/>
                <a:gd name="T24" fmla="*/ 46 w 53"/>
                <a:gd name="T25" fmla="*/ 20 h 82"/>
                <a:gd name="T26" fmla="*/ 26 w 53"/>
                <a:gd name="T27" fmla="*/ 4 h 82"/>
                <a:gd name="T28" fmla="*/ 13 w 53"/>
                <a:gd name="T29" fmla="*/ 14 h 82"/>
                <a:gd name="T30" fmla="*/ 53 w 53"/>
                <a:gd name="T31" fmla="*/ 60 h 82"/>
                <a:gd name="T32" fmla="*/ 26 w 53"/>
                <a:gd name="T33" fmla="*/ 82 h 82"/>
                <a:gd name="T34" fmla="*/ 9 w 53"/>
                <a:gd name="T35" fmla="*/ 80 h 82"/>
                <a:gd name="T36" fmla="*/ 6 w 53"/>
                <a:gd name="T37" fmla="*/ 81 h 82"/>
                <a:gd name="T38" fmla="*/ 3 w 53"/>
                <a:gd name="T39" fmla="*/ 81 h 82"/>
                <a:gd name="T40" fmla="*/ 0 w 53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2">
                  <a:moveTo>
                    <a:pt x="0" y="60"/>
                  </a:moveTo>
                  <a:lnTo>
                    <a:pt x="0" y="60"/>
                  </a:lnTo>
                  <a:lnTo>
                    <a:pt x="3" y="60"/>
                  </a:lnTo>
                  <a:cubicBezTo>
                    <a:pt x="7" y="71"/>
                    <a:pt x="14" y="78"/>
                    <a:pt x="25" y="78"/>
                  </a:cubicBezTo>
                  <a:cubicBezTo>
                    <a:pt x="34" y="78"/>
                    <a:pt x="41" y="72"/>
                    <a:pt x="41" y="65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8"/>
                    <a:pt x="11" y="0"/>
                    <a:pt x="24" y="0"/>
                  </a:cubicBezTo>
                  <a:cubicBezTo>
                    <a:pt x="28" y="0"/>
                    <a:pt x="31" y="1"/>
                    <a:pt x="34" y="1"/>
                  </a:cubicBezTo>
                  <a:cubicBezTo>
                    <a:pt x="36" y="2"/>
                    <a:pt x="38" y="2"/>
                    <a:pt x="40" y="2"/>
                  </a:cubicBezTo>
                  <a:cubicBezTo>
                    <a:pt x="42" y="2"/>
                    <a:pt x="43" y="2"/>
                    <a:pt x="44" y="1"/>
                  </a:cubicBezTo>
                  <a:lnTo>
                    <a:pt x="47" y="1"/>
                  </a:lnTo>
                  <a:lnTo>
                    <a:pt x="50" y="20"/>
                  </a:lnTo>
                  <a:lnTo>
                    <a:pt x="46" y="20"/>
                  </a:lnTo>
                  <a:cubicBezTo>
                    <a:pt x="42" y="10"/>
                    <a:pt x="34" y="4"/>
                    <a:pt x="26" y="4"/>
                  </a:cubicBezTo>
                  <a:cubicBezTo>
                    <a:pt x="18" y="4"/>
                    <a:pt x="13" y="9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2"/>
                    <a:pt x="26" y="82"/>
                  </a:cubicBezTo>
                  <a:cubicBezTo>
                    <a:pt x="17" y="82"/>
                    <a:pt x="13" y="80"/>
                    <a:pt x="9" y="80"/>
                  </a:cubicBezTo>
                  <a:cubicBezTo>
                    <a:pt x="8" y="80"/>
                    <a:pt x="7" y="80"/>
                    <a:pt x="6" y="81"/>
                  </a:cubicBezTo>
                  <a:lnTo>
                    <a:pt x="3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>
              <a:extLst>
                <a:ext uri="{FF2B5EF4-FFF2-40B4-BE49-F238E27FC236}">
                  <a16:creationId xmlns:a16="http://schemas.microsoft.com/office/drawing/2014/main" id="{D7E5031B-1C91-4366-8BFF-52E1B87C0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2683"/>
              <a:ext cx="32" cy="51"/>
            </a:xfrm>
            <a:custGeom>
              <a:avLst/>
              <a:gdLst>
                <a:gd name="T0" fmla="*/ 0 w 54"/>
                <a:gd name="T1" fmla="*/ 60 h 82"/>
                <a:gd name="T2" fmla="*/ 0 w 54"/>
                <a:gd name="T3" fmla="*/ 60 h 82"/>
                <a:gd name="T4" fmla="*/ 4 w 54"/>
                <a:gd name="T5" fmla="*/ 60 h 82"/>
                <a:gd name="T6" fmla="*/ 26 w 54"/>
                <a:gd name="T7" fmla="*/ 78 h 82"/>
                <a:gd name="T8" fmla="*/ 41 w 54"/>
                <a:gd name="T9" fmla="*/ 65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1 h 82"/>
                <a:gd name="T20" fmla="*/ 48 w 54"/>
                <a:gd name="T21" fmla="*/ 1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60"/>
                  </a:moveTo>
                  <a:lnTo>
                    <a:pt x="0" y="60"/>
                  </a:lnTo>
                  <a:lnTo>
                    <a:pt x="4" y="60"/>
                  </a:lnTo>
                  <a:cubicBezTo>
                    <a:pt x="7" y="71"/>
                    <a:pt x="15" y="78"/>
                    <a:pt x="26" y="78"/>
                  </a:cubicBezTo>
                  <a:cubicBezTo>
                    <a:pt x="35" y="78"/>
                    <a:pt x="41" y="72"/>
                    <a:pt x="41" y="65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8"/>
                    <a:pt x="11" y="0"/>
                    <a:pt x="25" y="0"/>
                  </a:cubicBezTo>
                  <a:cubicBezTo>
                    <a:pt x="29" y="0"/>
                    <a:pt x="32" y="1"/>
                    <a:pt x="34" y="1"/>
                  </a:cubicBezTo>
                  <a:cubicBezTo>
                    <a:pt x="37" y="2"/>
                    <a:pt x="39" y="2"/>
                    <a:pt x="41" y="2"/>
                  </a:cubicBezTo>
                  <a:cubicBezTo>
                    <a:pt x="43" y="2"/>
                    <a:pt x="44" y="2"/>
                    <a:pt x="45" y="1"/>
                  </a:cubicBezTo>
                  <a:lnTo>
                    <a:pt x="48" y="1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52E945-8ECF-4FE9-B208-282B35B0A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3326" y="2378074"/>
            <a:ext cx="5400000" cy="4415125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1500"/>
              </a:spcAft>
              <a:buNone/>
              <a:defRPr/>
            </a:lvl2pPr>
            <a:lvl3pPr>
              <a:spcBef>
                <a:spcPts val="0"/>
              </a:spcBef>
              <a:spcAft>
                <a:spcPts val="1100"/>
              </a:spcAft>
              <a:defRPr/>
            </a:lvl3pPr>
            <a:lvl4pPr>
              <a:spcBef>
                <a:spcPts val="0"/>
              </a:spcBef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0657D2-6B60-47C6-9972-2EE78E1F0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00" y="1731962"/>
            <a:ext cx="4032000" cy="40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E7B706-28B9-4726-AFEB-623F68794AC0}"/>
              </a:ext>
            </a:extLst>
          </p:cNvPr>
          <p:cNvCxnSpPr/>
          <p:nvPr userDrawn="1"/>
        </p:nvCxnSpPr>
        <p:spPr>
          <a:xfrm>
            <a:off x="540000" y="935836"/>
            <a:ext cx="135504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368550"/>
            <a:ext cx="8856000" cy="4424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AD5F-0D7D-4148-9FF4-BB37E9683582}" type="datetime1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0F8-F13F-48B2-9575-A34FC7FC41A0}" type="slidenum">
              <a:rPr lang="en-GB" smtClean="0"/>
              <a:t>‹#›</a:t>
            </a:fld>
            <a:endParaRPr lang="en-GB"/>
          </a:p>
        </p:txBody>
      </p:sp>
      <p:grpSp>
        <p:nvGrpSpPr>
          <p:cNvPr id="91" name="Group 4">
            <a:extLst>
              <a:ext uri="{FF2B5EF4-FFF2-40B4-BE49-F238E27FC236}">
                <a16:creationId xmlns:a16="http://schemas.microsoft.com/office/drawing/2014/main" id="{0BAC955F-4C64-4787-B827-49B2B6F54D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7127625"/>
            <a:ext cx="3783013" cy="561975"/>
            <a:chOff x="3416" y="2416"/>
            <a:chExt cx="2383" cy="354"/>
          </a:xfrm>
          <a:solidFill>
            <a:schemeClr val="accent2"/>
          </a:solidFill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593B1022-F2F8-4BCA-A697-986EE3CB2F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" y="2536"/>
              <a:ext cx="85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3 w 142"/>
                <a:gd name="T5" fmla="*/ 79 h 178"/>
                <a:gd name="T6" fmla="*/ 82 w 142"/>
                <a:gd name="T7" fmla="*/ 82 h 178"/>
                <a:gd name="T8" fmla="*/ 69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69 w 142"/>
                <a:gd name="T15" fmla="*/ 30 h 178"/>
                <a:gd name="T16" fmla="*/ 82 w 142"/>
                <a:gd name="T17" fmla="*/ 31 h 178"/>
                <a:gd name="T18" fmla="*/ 93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7 w 142"/>
                <a:gd name="T27" fmla="*/ 96 h 178"/>
                <a:gd name="T28" fmla="*/ 127 w 142"/>
                <a:gd name="T29" fmla="*/ 96 h 178"/>
                <a:gd name="T30" fmla="*/ 138 w 142"/>
                <a:gd name="T31" fmla="*/ 78 h 178"/>
                <a:gd name="T32" fmla="*/ 142 w 142"/>
                <a:gd name="T33" fmla="*/ 57 h 178"/>
                <a:gd name="T34" fmla="*/ 138 w 142"/>
                <a:gd name="T35" fmla="*/ 36 h 178"/>
                <a:gd name="T36" fmla="*/ 127 w 142"/>
                <a:gd name="T37" fmla="*/ 17 h 178"/>
                <a:gd name="T38" fmla="*/ 108 w 142"/>
                <a:gd name="T39" fmla="*/ 4 h 178"/>
                <a:gd name="T40" fmla="*/ 80 w 142"/>
                <a:gd name="T41" fmla="*/ 0 h 178"/>
                <a:gd name="T42" fmla="*/ 0 w 142"/>
                <a:gd name="T43" fmla="*/ 0 h 178"/>
                <a:gd name="T44" fmla="*/ 0 w 142"/>
                <a:gd name="T45" fmla="*/ 178 h 178"/>
                <a:gd name="T46" fmla="*/ 39 w 142"/>
                <a:gd name="T47" fmla="*/ 178 h 178"/>
                <a:gd name="T48" fmla="*/ 39 w 142"/>
                <a:gd name="T49" fmla="*/ 114 h 178"/>
                <a:gd name="T50" fmla="*/ 80 w 142"/>
                <a:gd name="T51" fmla="*/ 114 h 178"/>
                <a:gd name="T52" fmla="*/ 108 w 142"/>
                <a:gd name="T53" fmla="*/ 109 h 178"/>
                <a:gd name="T54" fmla="*/ 127 w 142"/>
                <a:gd name="T55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6" y="77"/>
                    <a:pt x="93" y="79"/>
                  </a:cubicBezTo>
                  <a:cubicBezTo>
                    <a:pt x="90" y="80"/>
                    <a:pt x="86" y="82"/>
                    <a:pt x="82" y="82"/>
                  </a:cubicBezTo>
                  <a:cubicBezTo>
                    <a:pt x="78" y="83"/>
                    <a:pt x="74" y="83"/>
                    <a:pt x="69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69" y="30"/>
                  </a:lnTo>
                  <a:cubicBezTo>
                    <a:pt x="74" y="30"/>
                    <a:pt x="78" y="30"/>
                    <a:pt x="82" y="31"/>
                  </a:cubicBezTo>
                  <a:cubicBezTo>
                    <a:pt x="86" y="32"/>
                    <a:pt x="90" y="33"/>
                    <a:pt x="93" y="35"/>
                  </a:cubicBezTo>
                  <a:cubicBezTo>
                    <a:pt x="96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7" y="96"/>
                  </a:moveTo>
                  <a:lnTo>
                    <a:pt x="127" y="96"/>
                  </a:lnTo>
                  <a:cubicBezTo>
                    <a:pt x="132" y="91"/>
                    <a:pt x="136" y="85"/>
                    <a:pt x="138" y="78"/>
                  </a:cubicBezTo>
                  <a:cubicBezTo>
                    <a:pt x="140" y="71"/>
                    <a:pt x="142" y="64"/>
                    <a:pt x="142" y="57"/>
                  </a:cubicBezTo>
                  <a:cubicBezTo>
                    <a:pt x="142" y="49"/>
                    <a:pt x="140" y="42"/>
                    <a:pt x="138" y="36"/>
                  </a:cubicBezTo>
                  <a:cubicBezTo>
                    <a:pt x="136" y="29"/>
                    <a:pt x="132" y="23"/>
                    <a:pt x="127" y="17"/>
                  </a:cubicBezTo>
                  <a:cubicBezTo>
                    <a:pt x="123" y="12"/>
                    <a:pt x="116" y="8"/>
                    <a:pt x="108" y="4"/>
                  </a:cubicBezTo>
                  <a:cubicBezTo>
                    <a:pt x="101" y="1"/>
                    <a:pt x="91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1" y="114"/>
                    <a:pt x="101" y="112"/>
                    <a:pt x="108" y="109"/>
                  </a:cubicBezTo>
                  <a:cubicBezTo>
                    <a:pt x="116" y="106"/>
                    <a:pt x="123" y="101"/>
                    <a:pt x="127" y="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115D744E-E100-411D-A9D6-FE360A60A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" y="2563"/>
              <a:ext cx="81" cy="85"/>
            </a:xfrm>
            <a:custGeom>
              <a:avLst/>
              <a:gdLst>
                <a:gd name="T0" fmla="*/ 82 w 134"/>
                <a:gd name="T1" fmla="*/ 106 h 136"/>
                <a:gd name="T2" fmla="*/ 82 w 134"/>
                <a:gd name="T3" fmla="*/ 106 h 136"/>
                <a:gd name="T4" fmla="*/ 67 w 134"/>
                <a:gd name="T5" fmla="*/ 110 h 136"/>
                <a:gd name="T6" fmla="*/ 52 w 134"/>
                <a:gd name="T7" fmla="*/ 106 h 136"/>
                <a:gd name="T8" fmla="*/ 42 w 134"/>
                <a:gd name="T9" fmla="*/ 97 h 136"/>
                <a:gd name="T10" fmla="*/ 37 w 134"/>
                <a:gd name="T11" fmla="*/ 83 h 136"/>
                <a:gd name="T12" fmla="*/ 36 w 134"/>
                <a:gd name="T13" fmla="*/ 68 h 136"/>
                <a:gd name="T14" fmla="*/ 37 w 134"/>
                <a:gd name="T15" fmla="*/ 53 h 136"/>
                <a:gd name="T16" fmla="*/ 42 w 134"/>
                <a:gd name="T17" fmla="*/ 40 h 136"/>
                <a:gd name="T18" fmla="*/ 52 w 134"/>
                <a:gd name="T19" fmla="*/ 31 h 136"/>
                <a:gd name="T20" fmla="*/ 67 w 134"/>
                <a:gd name="T21" fmla="*/ 27 h 136"/>
                <a:gd name="T22" fmla="*/ 82 w 134"/>
                <a:gd name="T23" fmla="*/ 31 h 136"/>
                <a:gd name="T24" fmla="*/ 92 w 134"/>
                <a:gd name="T25" fmla="*/ 40 h 136"/>
                <a:gd name="T26" fmla="*/ 97 w 134"/>
                <a:gd name="T27" fmla="*/ 53 h 136"/>
                <a:gd name="T28" fmla="*/ 98 w 134"/>
                <a:gd name="T29" fmla="*/ 68 h 136"/>
                <a:gd name="T30" fmla="*/ 97 w 134"/>
                <a:gd name="T31" fmla="*/ 83 h 136"/>
                <a:gd name="T32" fmla="*/ 92 w 134"/>
                <a:gd name="T33" fmla="*/ 97 h 136"/>
                <a:gd name="T34" fmla="*/ 82 w 134"/>
                <a:gd name="T35" fmla="*/ 106 h 136"/>
                <a:gd name="T36" fmla="*/ 115 w 134"/>
                <a:gd name="T37" fmla="*/ 118 h 136"/>
                <a:gd name="T38" fmla="*/ 115 w 134"/>
                <a:gd name="T39" fmla="*/ 118 h 136"/>
                <a:gd name="T40" fmla="*/ 129 w 134"/>
                <a:gd name="T41" fmla="*/ 96 h 136"/>
                <a:gd name="T42" fmla="*/ 134 w 134"/>
                <a:gd name="T43" fmla="*/ 68 h 136"/>
                <a:gd name="T44" fmla="*/ 129 w 134"/>
                <a:gd name="T45" fmla="*/ 40 h 136"/>
                <a:gd name="T46" fmla="*/ 115 w 134"/>
                <a:gd name="T47" fmla="*/ 19 h 136"/>
                <a:gd name="T48" fmla="*/ 94 w 134"/>
                <a:gd name="T49" fmla="*/ 5 h 136"/>
                <a:gd name="T50" fmla="*/ 67 w 134"/>
                <a:gd name="T51" fmla="*/ 0 h 136"/>
                <a:gd name="T52" fmla="*/ 39 w 134"/>
                <a:gd name="T53" fmla="*/ 5 h 136"/>
                <a:gd name="T54" fmla="*/ 18 w 134"/>
                <a:gd name="T55" fmla="*/ 19 h 136"/>
                <a:gd name="T56" fmla="*/ 5 w 134"/>
                <a:gd name="T57" fmla="*/ 40 h 136"/>
                <a:gd name="T58" fmla="*/ 0 w 134"/>
                <a:gd name="T59" fmla="*/ 68 h 136"/>
                <a:gd name="T60" fmla="*/ 5 w 134"/>
                <a:gd name="T61" fmla="*/ 96 h 136"/>
                <a:gd name="T62" fmla="*/ 18 w 134"/>
                <a:gd name="T63" fmla="*/ 118 h 136"/>
                <a:gd name="T64" fmla="*/ 39 w 134"/>
                <a:gd name="T65" fmla="*/ 131 h 136"/>
                <a:gd name="T66" fmla="*/ 67 w 134"/>
                <a:gd name="T67" fmla="*/ 136 h 136"/>
                <a:gd name="T68" fmla="*/ 94 w 134"/>
                <a:gd name="T69" fmla="*/ 131 h 136"/>
                <a:gd name="T70" fmla="*/ 115 w 134"/>
                <a:gd name="T71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136">
                  <a:moveTo>
                    <a:pt x="82" y="106"/>
                  </a:moveTo>
                  <a:lnTo>
                    <a:pt x="82" y="106"/>
                  </a:lnTo>
                  <a:cubicBezTo>
                    <a:pt x="78" y="108"/>
                    <a:pt x="73" y="110"/>
                    <a:pt x="67" y="110"/>
                  </a:cubicBezTo>
                  <a:cubicBezTo>
                    <a:pt x="61" y="110"/>
                    <a:pt x="56" y="108"/>
                    <a:pt x="52" y="106"/>
                  </a:cubicBezTo>
                  <a:cubicBezTo>
                    <a:pt x="48" y="104"/>
                    <a:pt x="45" y="101"/>
                    <a:pt x="42" y="97"/>
                  </a:cubicBezTo>
                  <a:cubicBezTo>
                    <a:pt x="40" y="93"/>
                    <a:pt x="38" y="88"/>
                    <a:pt x="37" y="83"/>
                  </a:cubicBezTo>
                  <a:cubicBezTo>
                    <a:pt x="36" y="79"/>
                    <a:pt x="36" y="74"/>
                    <a:pt x="36" y="68"/>
                  </a:cubicBezTo>
                  <a:cubicBezTo>
                    <a:pt x="36" y="63"/>
                    <a:pt x="36" y="58"/>
                    <a:pt x="37" y="53"/>
                  </a:cubicBezTo>
                  <a:cubicBezTo>
                    <a:pt x="38" y="48"/>
                    <a:pt x="40" y="44"/>
                    <a:pt x="42" y="40"/>
                  </a:cubicBezTo>
                  <a:cubicBezTo>
                    <a:pt x="45" y="36"/>
                    <a:pt x="48" y="33"/>
                    <a:pt x="52" y="31"/>
                  </a:cubicBezTo>
                  <a:cubicBezTo>
                    <a:pt x="56" y="28"/>
                    <a:pt x="61" y="27"/>
                    <a:pt x="67" y="27"/>
                  </a:cubicBezTo>
                  <a:cubicBezTo>
                    <a:pt x="73" y="27"/>
                    <a:pt x="78" y="28"/>
                    <a:pt x="82" y="31"/>
                  </a:cubicBezTo>
                  <a:cubicBezTo>
                    <a:pt x="86" y="33"/>
                    <a:pt x="89" y="36"/>
                    <a:pt x="92" y="40"/>
                  </a:cubicBezTo>
                  <a:cubicBezTo>
                    <a:pt x="94" y="44"/>
                    <a:pt x="96" y="48"/>
                    <a:pt x="97" y="53"/>
                  </a:cubicBezTo>
                  <a:cubicBezTo>
                    <a:pt x="98" y="58"/>
                    <a:pt x="98" y="63"/>
                    <a:pt x="98" y="68"/>
                  </a:cubicBezTo>
                  <a:cubicBezTo>
                    <a:pt x="98" y="74"/>
                    <a:pt x="98" y="79"/>
                    <a:pt x="97" y="83"/>
                  </a:cubicBezTo>
                  <a:cubicBezTo>
                    <a:pt x="96" y="88"/>
                    <a:pt x="94" y="93"/>
                    <a:pt x="92" y="97"/>
                  </a:cubicBezTo>
                  <a:cubicBezTo>
                    <a:pt x="89" y="101"/>
                    <a:pt x="86" y="104"/>
                    <a:pt x="82" y="106"/>
                  </a:cubicBezTo>
                  <a:close/>
                  <a:moveTo>
                    <a:pt x="115" y="118"/>
                  </a:moveTo>
                  <a:lnTo>
                    <a:pt x="115" y="118"/>
                  </a:lnTo>
                  <a:cubicBezTo>
                    <a:pt x="121" y="112"/>
                    <a:pt x="126" y="105"/>
                    <a:pt x="129" y="96"/>
                  </a:cubicBezTo>
                  <a:cubicBezTo>
                    <a:pt x="132" y="88"/>
                    <a:pt x="134" y="79"/>
                    <a:pt x="134" y="68"/>
                  </a:cubicBezTo>
                  <a:cubicBezTo>
                    <a:pt x="134" y="58"/>
                    <a:pt x="132" y="49"/>
                    <a:pt x="129" y="40"/>
                  </a:cubicBezTo>
                  <a:cubicBezTo>
                    <a:pt x="126" y="32"/>
                    <a:pt x="121" y="25"/>
                    <a:pt x="115" y="19"/>
                  </a:cubicBezTo>
                  <a:cubicBezTo>
                    <a:pt x="110" y="13"/>
                    <a:pt x="103" y="8"/>
                    <a:pt x="94" y="5"/>
                  </a:cubicBezTo>
                  <a:cubicBezTo>
                    <a:pt x="86" y="2"/>
                    <a:pt x="77" y="0"/>
                    <a:pt x="67" y="0"/>
                  </a:cubicBezTo>
                  <a:cubicBezTo>
                    <a:pt x="57" y="0"/>
                    <a:pt x="48" y="2"/>
                    <a:pt x="39" y="5"/>
                  </a:cubicBezTo>
                  <a:cubicBezTo>
                    <a:pt x="31" y="8"/>
                    <a:pt x="24" y="13"/>
                    <a:pt x="18" y="19"/>
                  </a:cubicBezTo>
                  <a:cubicBezTo>
                    <a:pt x="13" y="25"/>
                    <a:pt x="8" y="32"/>
                    <a:pt x="5" y="40"/>
                  </a:cubicBezTo>
                  <a:cubicBezTo>
                    <a:pt x="2" y="49"/>
                    <a:pt x="0" y="58"/>
                    <a:pt x="0" y="68"/>
                  </a:cubicBezTo>
                  <a:cubicBezTo>
                    <a:pt x="0" y="79"/>
                    <a:pt x="2" y="88"/>
                    <a:pt x="5" y="96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4"/>
                    <a:pt x="31" y="128"/>
                    <a:pt x="39" y="131"/>
                  </a:cubicBezTo>
                  <a:cubicBezTo>
                    <a:pt x="48" y="134"/>
                    <a:pt x="57" y="136"/>
                    <a:pt x="67" y="136"/>
                  </a:cubicBezTo>
                  <a:cubicBezTo>
                    <a:pt x="77" y="136"/>
                    <a:pt x="86" y="134"/>
                    <a:pt x="94" y="131"/>
                  </a:cubicBezTo>
                  <a:cubicBezTo>
                    <a:pt x="103" y="128"/>
                    <a:pt x="110" y="124"/>
                    <a:pt x="115" y="1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F4585477-DBBA-48CB-B815-622DF08F6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2536"/>
              <a:ext cx="22" cy="110"/>
            </a:xfrm>
            <a:custGeom>
              <a:avLst/>
              <a:gdLst>
                <a:gd name="T0" fmla="*/ 0 w 36"/>
                <a:gd name="T1" fmla="*/ 0 h 178"/>
                <a:gd name="T2" fmla="*/ 0 w 36"/>
                <a:gd name="T3" fmla="*/ 0 h 178"/>
                <a:gd name="T4" fmla="*/ 36 w 36"/>
                <a:gd name="T5" fmla="*/ 0 h 178"/>
                <a:gd name="T6" fmla="*/ 36 w 36"/>
                <a:gd name="T7" fmla="*/ 178 h 178"/>
                <a:gd name="T8" fmla="*/ 0 w 36"/>
                <a:gd name="T9" fmla="*/ 178 h 178"/>
                <a:gd name="T10" fmla="*/ 0 w 36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8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78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322709E4-4B51-4719-B25F-EB0880B0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36"/>
              <a:ext cx="22" cy="18"/>
            </a:xfrm>
            <a:custGeom>
              <a:avLst/>
              <a:gdLst>
                <a:gd name="T0" fmla="*/ 0 w 36"/>
                <a:gd name="T1" fmla="*/ 0 h 29"/>
                <a:gd name="T2" fmla="*/ 0 w 36"/>
                <a:gd name="T3" fmla="*/ 0 h 29"/>
                <a:gd name="T4" fmla="*/ 36 w 36"/>
                <a:gd name="T5" fmla="*/ 0 h 29"/>
                <a:gd name="T6" fmla="*/ 36 w 36"/>
                <a:gd name="T7" fmla="*/ 29 h 29"/>
                <a:gd name="T8" fmla="*/ 0 w 36"/>
                <a:gd name="T9" fmla="*/ 29 h 29"/>
                <a:gd name="T10" fmla="*/ 0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5998FCC4-A101-426B-8BC9-0EA1F1E35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66"/>
              <a:ext cx="22" cy="80"/>
            </a:xfrm>
            <a:custGeom>
              <a:avLst/>
              <a:gdLst>
                <a:gd name="T0" fmla="*/ 0 w 36"/>
                <a:gd name="T1" fmla="*/ 0 h 129"/>
                <a:gd name="T2" fmla="*/ 0 w 36"/>
                <a:gd name="T3" fmla="*/ 0 h 129"/>
                <a:gd name="T4" fmla="*/ 36 w 36"/>
                <a:gd name="T5" fmla="*/ 0 h 129"/>
                <a:gd name="T6" fmla="*/ 36 w 36"/>
                <a:gd name="T7" fmla="*/ 129 h 129"/>
                <a:gd name="T8" fmla="*/ 0 w 36"/>
                <a:gd name="T9" fmla="*/ 129 h 129"/>
                <a:gd name="T10" fmla="*/ 0 w 3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93EDD1E3-551D-42D6-8C6A-D20DA2E7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563"/>
              <a:ext cx="76" cy="85"/>
            </a:xfrm>
            <a:custGeom>
              <a:avLst/>
              <a:gdLst>
                <a:gd name="T0" fmla="*/ 85 w 127"/>
                <a:gd name="T1" fmla="*/ 102 h 136"/>
                <a:gd name="T2" fmla="*/ 85 w 127"/>
                <a:gd name="T3" fmla="*/ 102 h 136"/>
                <a:gd name="T4" fmla="*/ 65 w 127"/>
                <a:gd name="T5" fmla="*/ 110 h 136"/>
                <a:gd name="T6" fmla="*/ 51 w 127"/>
                <a:gd name="T7" fmla="*/ 106 h 136"/>
                <a:gd name="T8" fmla="*/ 42 w 127"/>
                <a:gd name="T9" fmla="*/ 96 h 136"/>
                <a:gd name="T10" fmla="*/ 37 w 127"/>
                <a:gd name="T11" fmla="*/ 83 h 136"/>
                <a:gd name="T12" fmla="*/ 36 w 127"/>
                <a:gd name="T13" fmla="*/ 69 h 136"/>
                <a:gd name="T14" fmla="*/ 37 w 127"/>
                <a:gd name="T15" fmla="*/ 54 h 136"/>
                <a:gd name="T16" fmla="*/ 42 w 127"/>
                <a:gd name="T17" fmla="*/ 41 h 136"/>
                <a:gd name="T18" fmla="*/ 52 w 127"/>
                <a:gd name="T19" fmla="*/ 31 h 136"/>
                <a:gd name="T20" fmla="*/ 66 w 127"/>
                <a:gd name="T21" fmla="*/ 27 h 136"/>
                <a:gd name="T22" fmla="*/ 92 w 127"/>
                <a:gd name="T23" fmla="*/ 49 h 136"/>
                <a:gd name="T24" fmla="*/ 127 w 127"/>
                <a:gd name="T25" fmla="*/ 49 h 136"/>
                <a:gd name="T26" fmla="*/ 121 w 127"/>
                <a:gd name="T27" fmla="*/ 28 h 136"/>
                <a:gd name="T28" fmla="*/ 107 w 127"/>
                <a:gd name="T29" fmla="*/ 12 h 136"/>
                <a:gd name="T30" fmla="*/ 88 w 127"/>
                <a:gd name="T31" fmla="*/ 3 h 136"/>
                <a:gd name="T32" fmla="*/ 66 w 127"/>
                <a:gd name="T33" fmla="*/ 0 h 136"/>
                <a:gd name="T34" fmla="*/ 38 w 127"/>
                <a:gd name="T35" fmla="*/ 5 h 136"/>
                <a:gd name="T36" fmla="*/ 17 w 127"/>
                <a:gd name="T37" fmla="*/ 20 h 136"/>
                <a:gd name="T38" fmla="*/ 5 w 127"/>
                <a:gd name="T39" fmla="*/ 42 h 136"/>
                <a:gd name="T40" fmla="*/ 0 w 127"/>
                <a:gd name="T41" fmla="*/ 70 h 136"/>
                <a:gd name="T42" fmla="*/ 5 w 127"/>
                <a:gd name="T43" fmla="*/ 97 h 136"/>
                <a:gd name="T44" fmla="*/ 18 w 127"/>
                <a:gd name="T45" fmla="*/ 118 h 136"/>
                <a:gd name="T46" fmla="*/ 39 w 127"/>
                <a:gd name="T47" fmla="*/ 131 h 136"/>
                <a:gd name="T48" fmla="*/ 65 w 127"/>
                <a:gd name="T49" fmla="*/ 136 h 136"/>
                <a:gd name="T50" fmla="*/ 108 w 127"/>
                <a:gd name="T51" fmla="*/ 122 h 136"/>
                <a:gd name="T52" fmla="*/ 127 w 127"/>
                <a:gd name="T53" fmla="*/ 83 h 136"/>
                <a:gd name="T54" fmla="*/ 93 w 127"/>
                <a:gd name="T55" fmla="*/ 83 h 136"/>
                <a:gd name="T56" fmla="*/ 85 w 127"/>
                <a:gd name="T57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36">
                  <a:moveTo>
                    <a:pt x="85" y="102"/>
                  </a:moveTo>
                  <a:lnTo>
                    <a:pt x="85" y="102"/>
                  </a:lnTo>
                  <a:cubicBezTo>
                    <a:pt x="80" y="107"/>
                    <a:pt x="74" y="110"/>
                    <a:pt x="65" y="110"/>
                  </a:cubicBezTo>
                  <a:cubicBezTo>
                    <a:pt x="60" y="110"/>
                    <a:pt x="55" y="108"/>
                    <a:pt x="51" y="106"/>
                  </a:cubicBezTo>
                  <a:cubicBezTo>
                    <a:pt x="47" y="103"/>
                    <a:pt x="44" y="100"/>
                    <a:pt x="42" y="96"/>
                  </a:cubicBezTo>
                  <a:cubicBezTo>
                    <a:pt x="40" y="92"/>
                    <a:pt x="38" y="88"/>
                    <a:pt x="37" y="83"/>
                  </a:cubicBezTo>
                  <a:cubicBezTo>
                    <a:pt x="36" y="78"/>
                    <a:pt x="36" y="74"/>
                    <a:pt x="36" y="69"/>
                  </a:cubicBezTo>
                  <a:cubicBezTo>
                    <a:pt x="36" y="64"/>
                    <a:pt x="36" y="59"/>
                    <a:pt x="37" y="54"/>
                  </a:cubicBezTo>
                  <a:cubicBezTo>
                    <a:pt x="38" y="49"/>
                    <a:pt x="40" y="45"/>
                    <a:pt x="42" y="41"/>
                  </a:cubicBezTo>
                  <a:cubicBezTo>
                    <a:pt x="45" y="37"/>
                    <a:pt x="48" y="33"/>
                    <a:pt x="52" y="31"/>
                  </a:cubicBezTo>
                  <a:cubicBezTo>
                    <a:pt x="55" y="28"/>
                    <a:pt x="60" y="27"/>
                    <a:pt x="66" y="27"/>
                  </a:cubicBezTo>
                  <a:cubicBezTo>
                    <a:pt x="81" y="27"/>
                    <a:pt x="90" y="34"/>
                    <a:pt x="92" y="49"/>
                  </a:cubicBezTo>
                  <a:lnTo>
                    <a:pt x="127" y="49"/>
                  </a:lnTo>
                  <a:cubicBezTo>
                    <a:pt x="126" y="41"/>
                    <a:pt x="124" y="34"/>
                    <a:pt x="121" y="28"/>
                  </a:cubicBezTo>
                  <a:cubicBezTo>
                    <a:pt x="117" y="21"/>
                    <a:pt x="113" y="16"/>
                    <a:pt x="107" y="12"/>
                  </a:cubicBezTo>
                  <a:cubicBezTo>
                    <a:pt x="102" y="8"/>
                    <a:pt x="95" y="5"/>
                    <a:pt x="88" y="3"/>
                  </a:cubicBezTo>
                  <a:cubicBezTo>
                    <a:pt x="81" y="1"/>
                    <a:pt x="74" y="0"/>
                    <a:pt x="66" y="0"/>
                  </a:cubicBezTo>
                  <a:cubicBezTo>
                    <a:pt x="56" y="0"/>
                    <a:pt x="46" y="2"/>
                    <a:pt x="38" y="5"/>
                  </a:cubicBezTo>
                  <a:cubicBezTo>
                    <a:pt x="30" y="9"/>
                    <a:pt x="23" y="14"/>
                    <a:pt x="17" y="20"/>
                  </a:cubicBezTo>
                  <a:cubicBezTo>
                    <a:pt x="12" y="26"/>
                    <a:pt x="8" y="34"/>
                    <a:pt x="5" y="42"/>
                  </a:cubicBezTo>
                  <a:cubicBezTo>
                    <a:pt x="2" y="51"/>
                    <a:pt x="0" y="60"/>
                    <a:pt x="0" y="70"/>
                  </a:cubicBezTo>
                  <a:cubicBezTo>
                    <a:pt x="0" y="80"/>
                    <a:pt x="2" y="89"/>
                    <a:pt x="5" y="97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3"/>
                    <a:pt x="31" y="128"/>
                    <a:pt x="39" y="131"/>
                  </a:cubicBezTo>
                  <a:cubicBezTo>
                    <a:pt x="47" y="134"/>
                    <a:pt x="56" y="136"/>
                    <a:pt x="65" y="136"/>
                  </a:cubicBezTo>
                  <a:cubicBezTo>
                    <a:pt x="82" y="136"/>
                    <a:pt x="97" y="131"/>
                    <a:pt x="108" y="122"/>
                  </a:cubicBezTo>
                  <a:cubicBezTo>
                    <a:pt x="119" y="114"/>
                    <a:pt x="125" y="100"/>
                    <a:pt x="127" y="83"/>
                  </a:cubicBezTo>
                  <a:lnTo>
                    <a:pt x="93" y="83"/>
                  </a:lnTo>
                  <a:cubicBezTo>
                    <a:pt x="92" y="91"/>
                    <a:pt x="89" y="98"/>
                    <a:pt x="85" y="1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839313EF-3FE4-4374-B811-8CDB1FB0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566"/>
              <a:ext cx="79" cy="107"/>
            </a:xfrm>
            <a:custGeom>
              <a:avLst/>
              <a:gdLst>
                <a:gd name="T0" fmla="*/ 95 w 132"/>
                <a:gd name="T1" fmla="*/ 0 h 174"/>
                <a:gd name="T2" fmla="*/ 95 w 132"/>
                <a:gd name="T3" fmla="*/ 0 h 174"/>
                <a:gd name="T4" fmla="*/ 67 w 132"/>
                <a:gd name="T5" fmla="*/ 88 h 174"/>
                <a:gd name="T6" fmla="*/ 67 w 132"/>
                <a:gd name="T7" fmla="*/ 88 h 174"/>
                <a:gd name="T8" fmla="*/ 37 w 132"/>
                <a:gd name="T9" fmla="*/ 0 h 174"/>
                <a:gd name="T10" fmla="*/ 0 w 132"/>
                <a:gd name="T11" fmla="*/ 0 h 174"/>
                <a:gd name="T12" fmla="*/ 45 w 132"/>
                <a:gd name="T13" fmla="*/ 121 h 174"/>
                <a:gd name="T14" fmla="*/ 46 w 132"/>
                <a:gd name="T15" fmla="*/ 129 h 174"/>
                <a:gd name="T16" fmla="*/ 43 w 132"/>
                <a:gd name="T17" fmla="*/ 139 h 174"/>
                <a:gd name="T18" fmla="*/ 33 w 132"/>
                <a:gd name="T19" fmla="*/ 145 h 174"/>
                <a:gd name="T20" fmla="*/ 22 w 132"/>
                <a:gd name="T21" fmla="*/ 144 h 174"/>
                <a:gd name="T22" fmla="*/ 12 w 132"/>
                <a:gd name="T23" fmla="*/ 143 h 174"/>
                <a:gd name="T24" fmla="*/ 12 w 132"/>
                <a:gd name="T25" fmla="*/ 173 h 174"/>
                <a:gd name="T26" fmla="*/ 23 w 132"/>
                <a:gd name="T27" fmla="*/ 174 h 174"/>
                <a:gd name="T28" fmla="*/ 34 w 132"/>
                <a:gd name="T29" fmla="*/ 174 h 174"/>
                <a:gd name="T30" fmla="*/ 62 w 132"/>
                <a:gd name="T31" fmla="*/ 167 h 174"/>
                <a:gd name="T32" fmla="*/ 78 w 132"/>
                <a:gd name="T33" fmla="*/ 145 h 174"/>
                <a:gd name="T34" fmla="*/ 132 w 132"/>
                <a:gd name="T35" fmla="*/ 0 h 174"/>
                <a:gd name="T36" fmla="*/ 95 w 132"/>
                <a:gd name="T3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4">
                  <a:moveTo>
                    <a:pt x="95" y="0"/>
                  </a:moveTo>
                  <a:lnTo>
                    <a:pt x="95" y="0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45" y="121"/>
                  </a:lnTo>
                  <a:cubicBezTo>
                    <a:pt x="46" y="123"/>
                    <a:pt x="46" y="126"/>
                    <a:pt x="46" y="129"/>
                  </a:cubicBezTo>
                  <a:cubicBezTo>
                    <a:pt x="46" y="133"/>
                    <a:pt x="45" y="136"/>
                    <a:pt x="43" y="139"/>
                  </a:cubicBezTo>
                  <a:cubicBezTo>
                    <a:pt x="41" y="142"/>
                    <a:pt x="37" y="144"/>
                    <a:pt x="33" y="145"/>
                  </a:cubicBezTo>
                  <a:cubicBezTo>
                    <a:pt x="29" y="145"/>
                    <a:pt x="26" y="145"/>
                    <a:pt x="22" y="144"/>
                  </a:cubicBezTo>
                  <a:cubicBezTo>
                    <a:pt x="19" y="144"/>
                    <a:pt x="15" y="144"/>
                    <a:pt x="12" y="143"/>
                  </a:cubicBezTo>
                  <a:lnTo>
                    <a:pt x="12" y="173"/>
                  </a:lnTo>
                  <a:cubicBezTo>
                    <a:pt x="16" y="173"/>
                    <a:pt x="19" y="173"/>
                    <a:pt x="23" y="174"/>
                  </a:cubicBezTo>
                  <a:cubicBezTo>
                    <a:pt x="26" y="174"/>
                    <a:pt x="30" y="174"/>
                    <a:pt x="34" y="174"/>
                  </a:cubicBezTo>
                  <a:cubicBezTo>
                    <a:pt x="46" y="174"/>
                    <a:pt x="55" y="172"/>
                    <a:pt x="62" y="167"/>
                  </a:cubicBezTo>
                  <a:cubicBezTo>
                    <a:pt x="69" y="163"/>
                    <a:pt x="74" y="155"/>
                    <a:pt x="78" y="145"/>
                  </a:cubicBezTo>
                  <a:lnTo>
                    <a:pt x="132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14741EA6-6E94-4231-A392-9101469D2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" y="2536"/>
              <a:ext cx="86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4 w 142"/>
                <a:gd name="T5" fmla="*/ 79 h 178"/>
                <a:gd name="T6" fmla="*/ 83 w 142"/>
                <a:gd name="T7" fmla="*/ 82 h 178"/>
                <a:gd name="T8" fmla="*/ 70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70 w 142"/>
                <a:gd name="T15" fmla="*/ 30 h 178"/>
                <a:gd name="T16" fmla="*/ 83 w 142"/>
                <a:gd name="T17" fmla="*/ 31 h 178"/>
                <a:gd name="T18" fmla="*/ 94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8 w 142"/>
                <a:gd name="T27" fmla="*/ 17 h 178"/>
                <a:gd name="T28" fmla="*/ 128 w 142"/>
                <a:gd name="T29" fmla="*/ 17 h 178"/>
                <a:gd name="T30" fmla="*/ 109 w 142"/>
                <a:gd name="T31" fmla="*/ 4 h 178"/>
                <a:gd name="T32" fmla="*/ 80 w 142"/>
                <a:gd name="T33" fmla="*/ 0 h 178"/>
                <a:gd name="T34" fmla="*/ 0 w 142"/>
                <a:gd name="T35" fmla="*/ 0 h 178"/>
                <a:gd name="T36" fmla="*/ 0 w 142"/>
                <a:gd name="T37" fmla="*/ 178 h 178"/>
                <a:gd name="T38" fmla="*/ 39 w 142"/>
                <a:gd name="T39" fmla="*/ 178 h 178"/>
                <a:gd name="T40" fmla="*/ 39 w 142"/>
                <a:gd name="T41" fmla="*/ 114 h 178"/>
                <a:gd name="T42" fmla="*/ 80 w 142"/>
                <a:gd name="T43" fmla="*/ 114 h 178"/>
                <a:gd name="T44" fmla="*/ 109 w 142"/>
                <a:gd name="T45" fmla="*/ 109 h 178"/>
                <a:gd name="T46" fmla="*/ 128 w 142"/>
                <a:gd name="T47" fmla="*/ 96 h 178"/>
                <a:gd name="T48" fmla="*/ 139 w 142"/>
                <a:gd name="T49" fmla="*/ 78 h 178"/>
                <a:gd name="T50" fmla="*/ 142 w 142"/>
                <a:gd name="T51" fmla="*/ 57 h 178"/>
                <a:gd name="T52" fmla="*/ 139 w 142"/>
                <a:gd name="T53" fmla="*/ 36 h 178"/>
                <a:gd name="T54" fmla="*/ 128 w 142"/>
                <a:gd name="T55" fmla="*/ 1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7" y="77"/>
                    <a:pt x="94" y="79"/>
                  </a:cubicBezTo>
                  <a:cubicBezTo>
                    <a:pt x="91" y="80"/>
                    <a:pt x="87" y="82"/>
                    <a:pt x="83" y="82"/>
                  </a:cubicBezTo>
                  <a:cubicBezTo>
                    <a:pt x="79" y="83"/>
                    <a:pt x="74" y="83"/>
                    <a:pt x="70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70" y="30"/>
                  </a:lnTo>
                  <a:cubicBezTo>
                    <a:pt x="74" y="30"/>
                    <a:pt x="79" y="30"/>
                    <a:pt x="83" y="31"/>
                  </a:cubicBezTo>
                  <a:cubicBezTo>
                    <a:pt x="87" y="32"/>
                    <a:pt x="91" y="33"/>
                    <a:pt x="94" y="35"/>
                  </a:cubicBezTo>
                  <a:cubicBezTo>
                    <a:pt x="97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8" y="17"/>
                  </a:moveTo>
                  <a:lnTo>
                    <a:pt x="128" y="17"/>
                  </a:lnTo>
                  <a:cubicBezTo>
                    <a:pt x="123" y="12"/>
                    <a:pt x="117" y="8"/>
                    <a:pt x="109" y="4"/>
                  </a:cubicBezTo>
                  <a:cubicBezTo>
                    <a:pt x="101" y="1"/>
                    <a:pt x="92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2" y="114"/>
                    <a:pt x="101" y="112"/>
                    <a:pt x="109" y="109"/>
                  </a:cubicBezTo>
                  <a:cubicBezTo>
                    <a:pt x="117" y="106"/>
                    <a:pt x="123" y="101"/>
                    <a:pt x="128" y="96"/>
                  </a:cubicBezTo>
                  <a:cubicBezTo>
                    <a:pt x="133" y="91"/>
                    <a:pt x="136" y="85"/>
                    <a:pt x="139" y="78"/>
                  </a:cubicBezTo>
                  <a:cubicBezTo>
                    <a:pt x="141" y="71"/>
                    <a:pt x="142" y="64"/>
                    <a:pt x="142" y="57"/>
                  </a:cubicBezTo>
                  <a:cubicBezTo>
                    <a:pt x="142" y="49"/>
                    <a:pt x="141" y="42"/>
                    <a:pt x="139" y="36"/>
                  </a:cubicBezTo>
                  <a:cubicBezTo>
                    <a:pt x="136" y="29"/>
                    <a:pt x="133" y="23"/>
                    <a:pt x="128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26798B20-4D30-4EE4-87F6-BFD25C6F6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563"/>
              <a:ext cx="51" cy="83"/>
            </a:xfrm>
            <a:custGeom>
              <a:avLst/>
              <a:gdLst>
                <a:gd name="T0" fmla="*/ 63 w 84"/>
                <a:gd name="T1" fmla="*/ 2 h 133"/>
                <a:gd name="T2" fmla="*/ 63 w 84"/>
                <a:gd name="T3" fmla="*/ 2 h 133"/>
                <a:gd name="T4" fmla="*/ 51 w 84"/>
                <a:gd name="T5" fmla="*/ 8 h 133"/>
                <a:gd name="T6" fmla="*/ 41 w 84"/>
                <a:gd name="T7" fmla="*/ 17 h 133"/>
                <a:gd name="T8" fmla="*/ 35 w 84"/>
                <a:gd name="T9" fmla="*/ 28 h 133"/>
                <a:gd name="T10" fmla="*/ 34 w 84"/>
                <a:gd name="T11" fmla="*/ 28 h 133"/>
                <a:gd name="T12" fmla="*/ 34 w 84"/>
                <a:gd name="T13" fmla="*/ 4 h 133"/>
                <a:gd name="T14" fmla="*/ 0 w 84"/>
                <a:gd name="T15" fmla="*/ 4 h 133"/>
                <a:gd name="T16" fmla="*/ 0 w 84"/>
                <a:gd name="T17" fmla="*/ 133 h 133"/>
                <a:gd name="T18" fmla="*/ 36 w 84"/>
                <a:gd name="T19" fmla="*/ 133 h 133"/>
                <a:gd name="T20" fmla="*/ 36 w 84"/>
                <a:gd name="T21" fmla="*/ 75 h 133"/>
                <a:gd name="T22" fmla="*/ 38 w 84"/>
                <a:gd name="T23" fmla="*/ 58 h 133"/>
                <a:gd name="T24" fmla="*/ 43 w 84"/>
                <a:gd name="T25" fmla="*/ 45 h 133"/>
                <a:gd name="T26" fmla="*/ 54 w 84"/>
                <a:gd name="T27" fmla="*/ 36 h 133"/>
                <a:gd name="T28" fmla="*/ 71 w 84"/>
                <a:gd name="T29" fmla="*/ 33 h 133"/>
                <a:gd name="T30" fmla="*/ 78 w 84"/>
                <a:gd name="T31" fmla="*/ 34 h 133"/>
                <a:gd name="T32" fmla="*/ 84 w 84"/>
                <a:gd name="T33" fmla="*/ 34 h 133"/>
                <a:gd name="T34" fmla="*/ 84 w 84"/>
                <a:gd name="T35" fmla="*/ 1 h 133"/>
                <a:gd name="T36" fmla="*/ 76 w 84"/>
                <a:gd name="T37" fmla="*/ 0 h 133"/>
                <a:gd name="T38" fmla="*/ 63 w 84"/>
                <a:gd name="T39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3" y="2"/>
                  </a:moveTo>
                  <a:lnTo>
                    <a:pt x="63" y="2"/>
                  </a:lnTo>
                  <a:cubicBezTo>
                    <a:pt x="59" y="4"/>
                    <a:pt x="55" y="5"/>
                    <a:pt x="51" y="8"/>
                  </a:cubicBezTo>
                  <a:cubicBezTo>
                    <a:pt x="47" y="10"/>
                    <a:pt x="44" y="13"/>
                    <a:pt x="41" y="17"/>
                  </a:cubicBezTo>
                  <a:cubicBezTo>
                    <a:pt x="39" y="20"/>
                    <a:pt x="36" y="24"/>
                    <a:pt x="35" y="28"/>
                  </a:cubicBezTo>
                  <a:lnTo>
                    <a:pt x="34" y="28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133"/>
                  </a:lnTo>
                  <a:lnTo>
                    <a:pt x="36" y="133"/>
                  </a:lnTo>
                  <a:lnTo>
                    <a:pt x="36" y="75"/>
                  </a:lnTo>
                  <a:cubicBezTo>
                    <a:pt x="36" y="69"/>
                    <a:pt x="36" y="63"/>
                    <a:pt x="38" y="58"/>
                  </a:cubicBezTo>
                  <a:cubicBezTo>
                    <a:pt x="39" y="53"/>
                    <a:pt x="41" y="49"/>
                    <a:pt x="43" y="45"/>
                  </a:cubicBezTo>
                  <a:cubicBezTo>
                    <a:pt x="46" y="42"/>
                    <a:pt x="50" y="39"/>
                    <a:pt x="54" y="36"/>
                  </a:cubicBezTo>
                  <a:cubicBezTo>
                    <a:pt x="59" y="34"/>
                    <a:pt x="64" y="33"/>
                    <a:pt x="71" y="33"/>
                  </a:cubicBezTo>
                  <a:cubicBezTo>
                    <a:pt x="73" y="33"/>
                    <a:pt x="75" y="33"/>
                    <a:pt x="78" y="34"/>
                  </a:cubicBezTo>
                  <a:cubicBezTo>
                    <a:pt x="80" y="34"/>
                    <a:pt x="82" y="34"/>
                    <a:pt x="84" y="34"/>
                  </a:cubicBezTo>
                  <a:lnTo>
                    <a:pt x="84" y="1"/>
                  </a:lnTo>
                  <a:cubicBezTo>
                    <a:pt x="81" y="1"/>
                    <a:pt x="78" y="0"/>
                    <a:pt x="76" y="0"/>
                  </a:cubicBezTo>
                  <a:cubicBezTo>
                    <a:pt x="71" y="0"/>
                    <a:pt x="67" y="1"/>
                    <a:pt x="6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041CB56A-A6F7-4E64-A1B9-B1525FEA4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" y="2563"/>
              <a:ext cx="78" cy="85"/>
            </a:xfrm>
            <a:custGeom>
              <a:avLst/>
              <a:gdLst>
                <a:gd name="T0" fmla="*/ 37 w 129"/>
                <a:gd name="T1" fmla="*/ 46 h 136"/>
                <a:gd name="T2" fmla="*/ 37 w 129"/>
                <a:gd name="T3" fmla="*/ 46 h 136"/>
                <a:gd name="T4" fmla="*/ 42 w 129"/>
                <a:gd name="T5" fmla="*/ 37 h 136"/>
                <a:gd name="T6" fmla="*/ 51 w 129"/>
                <a:gd name="T7" fmla="*/ 30 h 136"/>
                <a:gd name="T8" fmla="*/ 65 w 129"/>
                <a:gd name="T9" fmla="*/ 27 h 136"/>
                <a:gd name="T10" fmla="*/ 84 w 129"/>
                <a:gd name="T11" fmla="*/ 34 h 136"/>
                <a:gd name="T12" fmla="*/ 93 w 129"/>
                <a:gd name="T13" fmla="*/ 54 h 136"/>
                <a:gd name="T14" fmla="*/ 35 w 129"/>
                <a:gd name="T15" fmla="*/ 54 h 136"/>
                <a:gd name="T16" fmla="*/ 37 w 129"/>
                <a:gd name="T17" fmla="*/ 46 h 136"/>
                <a:gd name="T18" fmla="*/ 95 w 129"/>
                <a:gd name="T19" fmla="*/ 93 h 136"/>
                <a:gd name="T20" fmla="*/ 95 w 129"/>
                <a:gd name="T21" fmla="*/ 93 h 136"/>
                <a:gd name="T22" fmla="*/ 85 w 129"/>
                <a:gd name="T23" fmla="*/ 104 h 136"/>
                <a:gd name="T24" fmla="*/ 67 w 129"/>
                <a:gd name="T25" fmla="*/ 110 h 136"/>
                <a:gd name="T26" fmla="*/ 44 w 129"/>
                <a:gd name="T27" fmla="*/ 102 h 136"/>
                <a:gd name="T28" fmla="*/ 35 w 129"/>
                <a:gd name="T29" fmla="*/ 77 h 136"/>
                <a:gd name="T30" fmla="*/ 128 w 129"/>
                <a:gd name="T31" fmla="*/ 77 h 136"/>
                <a:gd name="T32" fmla="*/ 126 w 129"/>
                <a:gd name="T33" fmla="*/ 48 h 136"/>
                <a:gd name="T34" fmla="*/ 114 w 129"/>
                <a:gd name="T35" fmla="*/ 24 h 136"/>
                <a:gd name="T36" fmla="*/ 94 w 129"/>
                <a:gd name="T37" fmla="*/ 7 h 136"/>
                <a:gd name="T38" fmla="*/ 66 w 129"/>
                <a:gd name="T39" fmla="*/ 0 h 136"/>
                <a:gd name="T40" fmla="*/ 39 w 129"/>
                <a:gd name="T41" fmla="*/ 5 h 136"/>
                <a:gd name="T42" fmla="*/ 18 w 129"/>
                <a:gd name="T43" fmla="*/ 20 h 136"/>
                <a:gd name="T44" fmla="*/ 5 w 129"/>
                <a:gd name="T45" fmla="*/ 41 h 136"/>
                <a:gd name="T46" fmla="*/ 0 w 129"/>
                <a:gd name="T47" fmla="*/ 68 h 136"/>
                <a:gd name="T48" fmla="*/ 4 w 129"/>
                <a:gd name="T49" fmla="*/ 96 h 136"/>
                <a:gd name="T50" fmla="*/ 18 w 129"/>
                <a:gd name="T51" fmla="*/ 117 h 136"/>
                <a:gd name="T52" fmla="*/ 38 w 129"/>
                <a:gd name="T53" fmla="*/ 131 h 136"/>
                <a:gd name="T54" fmla="*/ 66 w 129"/>
                <a:gd name="T55" fmla="*/ 136 h 136"/>
                <a:gd name="T56" fmla="*/ 103 w 129"/>
                <a:gd name="T57" fmla="*/ 126 h 136"/>
                <a:gd name="T58" fmla="*/ 126 w 129"/>
                <a:gd name="T59" fmla="*/ 93 h 136"/>
                <a:gd name="T60" fmla="*/ 95 w 129"/>
                <a:gd name="T61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136">
                  <a:moveTo>
                    <a:pt x="37" y="46"/>
                  </a:moveTo>
                  <a:lnTo>
                    <a:pt x="37" y="46"/>
                  </a:lnTo>
                  <a:cubicBezTo>
                    <a:pt x="38" y="43"/>
                    <a:pt x="39" y="40"/>
                    <a:pt x="42" y="37"/>
                  </a:cubicBezTo>
                  <a:cubicBezTo>
                    <a:pt x="44" y="34"/>
                    <a:pt x="47" y="32"/>
                    <a:pt x="51" y="30"/>
                  </a:cubicBezTo>
                  <a:cubicBezTo>
                    <a:pt x="54" y="28"/>
                    <a:pt x="59" y="27"/>
                    <a:pt x="65" y="27"/>
                  </a:cubicBezTo>
                  <a:cubicBezTo>
                    <a:pt x="73" y="27"/>
                    <a:pt x="80" y="29"/>
                    <a:pt x="84" y="34"/>
                  </a:cubicBezTo>
                  <a:cubicBezTo>
                    <a:pt x="88" y="39"/>
                    <a:pt x="91" y="45"/>
                    <a:pt x="93" y="54"/>
                  </a:cubicBezTo>
                  <a:lnTo>
                    <a:pt x="35" y="54"/>
                  </a:lnTo>
                  <a:cubicBezTo>
                    <a:pt x="35" y="52"/>
                    <a:pt x="36" y="49"/>
                    <a:pt x="37" y="46"/>
                  </a:cubicBezTo>
                  <a:close/>
                  <a:moveTo>
                    <a:pt x="95" y="93"/>
                  </a:moveTo>
                  <a:lnTo>
                    <a:pt x="95" y="93"/>
                  </a:lnTo>
                  <a:cubicBezTo>
                    <a:pt x="94" y="97"/>
                    <a:pt x="91" y="101"/>
                    <a:pt x="85" y="104"/>
                  </a:cubicBezTo>
                  <a:cubicBezTo>
                    <a:pt x="80" y="108"/>
                    <a:pt x="74" y="110"/>
                    <a:pt x="67" y="110"/>
                  </a:cubicBezTo>
                  <a:cubicBezTo>
                    <a:pt x="57" y="110"/>
                    <a:pt x="49" y="107"/>
                    <a:pt x="44" y="102"/>
                  </a:cubicBezTo>
                  <a:cubicBezTo>
                    <a:pt x="39" y="97"/>
                    <a:pt x="36" y="88"/>
                    <a:pt x="35" y="77"/>
                  </a:cubicBezTo>
                  <a:lnTo>
                    <a:pt x="128" y="77"/>
                  </a:lnTo>
                  <a:cubicBezTo>
                    <a:pt x="129" y="67"/>
                    <a:pt x="128" y="57"/>
                    <a:pt x="126" y="48"/>
                  </a:cubicBezTo>
                  <a:cubicBezTo>
                    <a:pt x="123" y="39"/>
                    <a:pt x="120" y="31"/>
                    <a:pt x="114" y="24"/>
                  </a:cubicBezTo>
                  <a:cubicBezTo>
                    <a:pt x="109" y="17"/>
                    <a:pt x="103" y="11"/>
                    <a:pt x="94" y="7"/>
                  </a:cubicBezTo>
                  <a:cubicBezTo>
                    <a:pt x="86" y="2"/>
                    <a:pt x="77" y="0"/>
                    <a:pt x="66" y="0"/>
                  </a:cubicBezTo>
                  <a:cubicBezTo>
                    <a:pt x="56" y="0"/>
                    <a:pt x="47" y="2"/>
                    <a:pt x="39" y="5"/>
                  </a:cubicBezTo>
                  <a:cubicBezTo>
                    <a:pt x="31" y="9"/>
                    <a:pt x="24" y="14"/>
                    <a:pt x="18" y="20"/>
                  </a:cubicBezTo>
                  <a:cubicBezTo>
                    <a:pt x="12" y="26"/>
                    <a:pt x="8" y="33"/>
                    <a:pt x="5" y="41"/>
                  </a:cubicBezTo>
                  <a:cubicBezTo>
                    <a:pt x="1" y="50"/>
                    <a:pt x="0" y="59"/>
                    <a:pt x="0" y="68"/>
                  </a:cubicBezTo>
                  <a:cubicBezTo>
                    <a:pt x="0" y="78"/>
                    <a:pt x="1" y="87"/>
                    <a:pt x="4" y="96"/>
                  </a:cubicBezTo>
                  <a:cubicBezTo>
                    <a:pt x="8" y="104"/>
                    <a:pt x="12" y="111"/>
                    <a:pt x="18" y="117"/>
                  </a:cubicBezTo>
                  <a:cubicBezTo>
                    <a:pt x="23" y="123"/>
                    <a:pt x="30" y="128"/>
                    <a:pt x="38" y="131"/>
                  </a:cubicBezTo>
                  <a:cubicBezTo>
                    <a:pt x="46" y="134"/>
                    <a:pt x="56" y="136"/>
                    <a:pt x="66" y="136"/>
                  </a:cubicBezTo>
                  <a:cubicBezTo>
                    <a:pt x="80" y="136"/>
                    <a:pt x="93" y="133"/>
                    <a:pt x="103" y="126"/>
                  </a:cubicBezTo>
                  <a:cubicBezTo>
                    <a:pt x="113" y="119"/>
                    <a:pt x="121" y="108"/>
                    <a:pt x="126" y="93"/>
                  </a:cubicBezTo>
                  <a:lnTo>
                    <a:pt x="95" y="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98E7D99D-5BE1-442D-97CD-48B6AF987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2563"/>
              <a:ext cx="71" cy="85"/>
            </a:xfrm>
            <a:custGeom>
              <a:avLst/>
              <a:gdLst>
                <a:gd name="T0" fmla="*/ 116 w 119"/>
                <a:gd name="T1" fmla="*/ 76 h 136"/>
                <a:gd name="T2" fmla="*/ 116 w 119"/>
                <a:gd name="T3" fmla="*/ 76 h 136"/>
                <a:gd name="T4" fmla="*/ 106 w 119"/>
                <a:gd name="T5" fmla="*/ 66 h 136"/>
                <a:gd name="T6" fmla="*/ 93 w 119"/>
                <a:gd name="T7" fmla="*/ 59 h 136"/>
                <a:gd name="T8" fmla="*/ 78 w 119"/>
                <a:gd name="T9" fmla="*/ 55 h 136"/>
                <a:gd name="T10" fmla="*/ 64 w 119"/>
                <a:gd name="T11" fmla="*/ 52 h 136"/>
                <a:gd name="T12" fmla="*/ 51 w 119"/>
                <a:gd name="T13" fmla="*/ 49 h 136"/>
                <a:gd name="T14" fmla="*/ 42 w 119"/>
                <a:gd name="T15" fmla="*/ 44 h 136"/>
                <a:gd name="T16" fmla="*/ 38 w 119"/>
                <a:gd name="T17" fmla="*/ 36 h 136"/>
                <a:gd name="T18" fmla="*/ 40 w 119"/>
                <a:gd name="T19" fmla="*/ 30 h 136"/>
                <a:gd name="T20" fmla="*/ 45 w 119"/>
                <a:gd name="T21" fmla="*/ 26 h 136"/>
                <a:gd name="T22" fmla="*/ 51 w 119"/>
                <a:gd name="T23" fmla="*/ 24 h 136"/>
                <a:gd name="T24" fmla="*/ 58 w 119"/>
                <a:gd name="T25" fmla="*/ 24 h 136"/>
                <a:gd name="T26" fmla="*/ 74 w 119"/>
                <a:gd name="T27" fmla="*/ 28 h 136"/>
                <a:gd name="T28" fmla="*/ 82 w 119"/>
                <a:gd name="T29" fmla="*/ 41 h 136"/>
                <a:gd name="T30" fmla="*/ 116 w 119"/>
                <a:gd name="T31" fmla="*/ 41 h 136"/>
                <a:gd name="T32" fmla="*/ 110 w 119"/>
                <a:gd name="T33" fmla="*/ 22 h 136"/>
                <a:gd name="T34" fmla="*/ 97 w 119"/>
                <a:gd name="T35" fmla="*/ 9 h 136"/>
                <a:gd name="T36" fmla="*/ 79 w 119"/>
                <a:gd name="T37" fmla="*/ 2 h 136"/>
                <a:gd name="T38" fmla="*/ 59 w 119"/>
                <a:gd name="T39" fmla="*/ 0 h 136"/>
                <a:gd name="T40" fmla="*/ 38 w 119"/>
                <a:gd name="T41" fmla="*/ 2 h 136"/>
                <a:gd name="T42" fmla="*/ 20 w 119"/>
                <a:gd name="T43" fmla="*/ 9 h 136"/>
                <a:gd name="T44" fmla="*/ 8 w 119"/>
                <a:gd name="T45" fmla="*/ 21 h 136"/>
                <a:gd name="T46" fmla="*/ 3 w 119"/>
                <a:gd name="T47" fmla="*/ 42 h 136"/>
                <a:gd name="T48" fmla="*/ 6 w 119"/>
                <a:gd name="T49" fmla="*/ 56 h 136"/>
                <a:gd name="T50" fmla="*/ 15 w 119"/>
                <a:gd name="T51" fmla="*/ 66 h 136"/>
                <a:gd name="T52" fmla="*/ 29 w 119"/>
                <a:gd name="T53" fmla="*/ 72 h 136"/>
                <a:gd name="T54" fmla="*/ 44 w 119"/>
                <a:gd name="T55" fmla="*/ 76 h 136"/>
                <a:gd name="T56" fmla="*/ 73 w 119"/>
                <a:gd name="T57" fmla="*/ 84 h 136"/>
                <a:gd name="T58" fmla="*/ 84 w 119"/>
                <a:gd name="T59" fmla="*/ 96 h 136"/>
                <a:gd name="T60" fmla="*/ 82 w 119"/>
                <a:gd name="T61" fmla="*/ 104 h 136"/>
                <a:gd name="T62" fmla="*/ 76 w 119"/>
                <a:gd name="T63" fmla="*/ 109 h 136"/>
                <a:gd name="T64" fmla="*/ 68 w 119"/>
                <a:gd name="T65" fmla="*/ 112 h 136"/>
                <a:gd name="T66" fmla="*/ 61 w 119"/>
                <a:gd name="T67" fmla="*/ 113 h 136"/>
                <a:gd name="T68" fmla="*/ 50 w 119"/>
                <a:gd name="T69" fmla="*/ 111 h 136"/>
                <a:gd name="T70" fmla="*/ 42 w 119"/>
                <a:gd name="T71" fmla="*/ 107 h 136"/>
                <a:gd name="T72" fmla="*/ 36 w 119"/>
                <a:gd name="T73" fmla="*/ 101 h 136"/>
                <a:gd name="T74" fmla="*/ 33 w 119"/>
                <a:gd name="T75" fmla="*/ 91 h 136"/>
                <a:gd name="T76" fmla="*/ 0 w 119"/>
                <a:gd name="T77" fmla="*/ 91 h 136"/>
                <a:gd name="T78" fmla="*/ 6 w 119"/>
                <a:gd name="T79" fmla="*/ 112 h 136"/>
                <a:gd name="T80" fmla="*/ 19 w 119"/>
                <a:gd name="T81" fmla="*/ 126 h 136"/>
                <a:gd name="T82" fmla="*/ 38 w 119"/>
                <a:gd name="T83" fmla="*/ 134 h 136"/>
                <a:gd name="T84" fmla="*/ 60 w 119"/>
                <a:gd name="T85" fmla="*/ 136 h 136"/>
                <a:gd name="T86" fmla="*/ 82 w 119"/>
                <a:gd name="T87" fmla="*/ 134 h 136"/>
                <a:gd name="T88" fmla="*/ 101 w 119"/>
                <a:gd name="T89" fmla="*/ 126 h 136"/>
                <a:gd name="T90" fmla="*/ 114 w 119"/>
                <a:gd name="T91" fmla="*/ 113 h 136"/>
                <a:gd name="T92" fmla="*/ 119 w 119"/>
                <a:gd name="T93" fmla="*/ 91 h 136"/>
                <a:gd name="T94" fmla="*/ 116 w 119"/>
                <a:gd name="T95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16" y="76"/>
                  </a:moveTo>
                  <a:lnTo>
                    <a:pt x="116" y="76"/>
                  </a:lnTo>
                  <a:cubicBezTo>
                    <a:pt x="113" y="72"/>
                    <a:pt x="110" y="69"/>
                    <a:pt x="106" y="66"/>
                  </a:cubicBezTo>
                  <a:cubicBezTo>
                    <a:pt x="103" y="63"/>
                    <a:pt x="98" y="61"/>
                    <a:pt x="93" y="59"/>
                  </a:cubicBezTo>
                  <a:cubicBezTo>
                    <a:pt x="88" y="58"/>
                    <a:pt x="83" y="56"/>
                    <a:pt x="78" y="55"/>
                  </a:cubicBezTo>
                  <a:cubicBezTo>
                    <a:pt x="73" y="54"/>
                    <a:pt x="68" y="53"/>
                    <a:pt x="64" y="52"/>
                  </a:cubicBezTo>
                  <a:cubicBezTo>
                    <a:pt x="59" y="51"/>
                    <a:pt x="54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1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0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8" y="60"/>
                    <a:pt x="12" y="63"/>
                    <a:pt x="15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3" y="74"/>
                    <a:pt x="38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8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0" y="111"/>
                  </a:cubicBezTo>
                  <a:cubicBezTo>
                    <a:pt x="47" y="110"/>
                    <a:pt x="44" y="109"/>
                    <a:pt x="42" y="107"/>
                  </a:cubicBezTo>
                  <a:cubicBezTo>
                    <a:pt x="39" y="106"/>
                    <a:pt x="37" y="103"/>
                    <a:pt x="36" y="101"/>
                  </a:cubicBezTo>
                  <a:cubicBezTo>
                    <a:pt x="34" y="98"/>
                    <a:pt x="33" y="95"/>
                    <a:pt x="33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ubicBezTo>
                    <a:pt x="106" y="123"/>
                    <a:pt x="111" y="118"/>
                    <a:pt x="114" y="113"/>
                  </a:cubicBezTo>
                  <a:cubicBezTo>
                    <a:pt x="117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7F50C655-9E6E-4D36-9C5B-B5E2B836A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2563"/>
              <a:ext cx="72" cy="85"/>
            </a:xfrm>
            <a:custGeom>
              <a:avLst/>
              <a:gdLst>
                <a:gd name="T0" fmla="*/ 101 w 119"/>
                <a:gd name="T1" fmla="*/ 126 h 136"/>
                <a:gd name="T2" fmla="*/ 101 w 119"/>
                <a:gd name="T3" fmla="*/ 126 h 136"/>
                <a:gd name="T4" fmla="*/ 114 w 119"/>
                <a:gd name="T5" fmla="*/ 113 h 136"/>
                <a:gd name="T6" fmla="*/ 119 w 119"/>
                <a:gd name="T7" fmla="*/ 91 h 136"/>
                <a:gd name="T8" fmla="*/ 116 w 119"/>
                <a:gd name="T9" fmla="*/ 76 h 136"/>
                <a:gd name="T10" fmla="*/ 107 w 119"/>
                <a:gd name="T11" fmla="*/ 66 h 136"/>
                <a:gd name="T12" fmla="*/ 94 w 119"/>
                <a:gd name="T13" fmla="*/ 59 h 136"/>
                <a:gd name="T14" fmla="*/ 78 w 119"/>
                <a:gd name="T15" fmla="*/ 55 h 136"/>
                <a:gd name="T16" fmla="*/ 64 w 119"/>
                <a:gd name="T17" fmla="*/ 52 h 136"/>
                <a:gd name="T18" fmla="*/ 51 w 119"/>
                <a:gd name="T19" fmla="*/ 49 h 136"/>
                <a:gd name="T20" fmla="*/ 42 w 119"/>
                <a:gd name="T21" fmla="*/ 44 h 136"/>
                <a:gd name="T22" fmla="*/ 38 w 119"/>
                <a:gd name="T23" fmla="*/ 36 h 136"/>
                <a:gd name="T24" fmla="*/ 40 w 119"/>
                <a:gd name="T25" fmla="*/ 30 h 136"/>
                <a:gd name="T26" fmla="*/ 45 w 119"/>
                <a:gd name="T27" fmla="*/ 26 h 136"/>
                <a:gd name="T28" fmla="*/ 51 w 119"/>
                <a:gd name="T29" fmla="*/ 24 h 136"/>
                <a:gd name="T30" fmla="*/ 58 w 119"/>
                <a:gd name="T31" fmla="*/ 24 h 136"/>
                <a:gd name="T32" fmla="*/ 74 w 119"/>
                <a:gd name="T33" fmla="*/ 28 h 136"/>
                <a:gd name="T34" fmla="*/ 82 w 119"/>
                <a:gd name="T35" fmla="*/ 41 h 136"/>
                <a:gd name="T36" fmla="*/ 116 w 119"/>
                <a:gd name="T37" fmla="*/ 41 h 136"/>
                <a:gd name="T38" fmla="*/ 110 w 119"/>
                <a:gd name="T39" fmla="*/ 22 h 136"/>
                <a:gd name="T40" fmla="*/ 97 w 119"/>
                <a:gd name="T41" fmla="*/ 9 h 136"/>
                <a:gd name="T42" fmla="*/ 79 w 119"/>
                <a:gd name="T43" fmla="*/ 2 h 136"/>
                <a:gd name="T44" fmla="*/ 59 w 119"/>
                <a:gd name="T45" fmla="*/ 0 h 136"/>
                <a:gd name="T46" fmla="*/ 38 w 119"/>
                <a:gd name="T47" fmla="*/ 2 h 136"/>
                <a:gd name="T48" fmla="*/ 21 w 119"/>
                <a:gd name="T49" fmla="*/ 9 h 136"/>
                <a:gd name="T50" fmla="*/ 8 w 119"/>
                <a:gd name="T51" fmla="*/ 21 h 136"/>
                <a:gd name="T52" fmla="*/ 3 w 119"/>
                <a:gd name="T53" fmla="*/ 42 h 136"/>
                <a:gd name="T54" fmla="*/ 6 w 119"/>
                <a:gd name="T55" fmla="*/ 56 h 136"/>
                <a:gd name="T56" fmla="*/ 16 w 119"/>
                <a:gd name="T57" fmla="*/ 66 h 136"/>
                <a:gd name="T58" fmla="*/ 29 w 119"/>
                <a:gd name="T59" fmla="*/ 72 h 136"/>
                <a:gd name="T60" fmla="*/ 44 w 119"/>
                <a:gd name="T61" fmla="*/ 76 h 136"/>
                <a:gd name="T62" fmla="*/ 73 w 119"/>
                <a:gd name="T63" fmla="*/ 84 h 136"/>
                <a:gd name="T64" fmla="*/ 84 w 119"/>
                <a:gd name="T65" fmla="*/ 96 h 136"/>
                <a:gd name="T66" fmla="*/ 82 w 119"/>
                <a:gd name="T67" fmla="*/ 104 h 136"/>
                <a:gd name="T68" fmla="*/ 76 w 119"/>
                <a:gd name="T69" fmla="*/ 109 h 136"/>
                <a:gd name="T70" fmla="*/ 69 w 119"/>
                <a:gd name="T71" fmla="*/ 112 h 136"/>
                <a:gd name="T72" fmla="*/ 61 w 119"/>
                <a:gd name="T73" fmla="*/ 113 h 136"/>
                <a:gd name="T74" fmla="*/ 51 w 119"/>
                <a:gd name="T75" fmla="*/ 111 h 136"/>
                <a:gd name="T76" fmla="*/ 42 w 119"/>
                <a:gd name="T77" fmla="*/ 107 h 136"/>
                <a:gd name="T78" fmla="*/ 36 w 119"/>
                <a:gd name="T79" fmla="*/ 101 h 136"/>
                <a:gd name="T80" fmla="*/ 34 w 119"/>
                <a:gd name="T81" fmla="*/ 91 h 136"/>
                <a:gd name="T82" fmla="*/ 0 w 119"/>
                <a:gd name="T83" fmla="*/ 91 h 136"/>
                <a:gd name="T84" fmla="*/ 6 w 119"/>
                <a:gd name="T85" fmla="*/ 112 h 136"/>
                <a:gd name="T86" fmla="*/ 19 w 119"/>
                <a:gd name="T87" fmla="*/ 126 h 136"/>
                <a:gd name="T88" fmla="*/ 38 w 119"/>
                <a:gd name="T89" fmla="*/ 134 h 136"/>
                <a:gd name="T90" fmla="*/ 60 w 119"/>
                <a:gd name="T91" fmla="*/ 136 h 136"/>
                <a:gd name="T92" fmla="*/ 82 w 119"/>
                <a:gd name="T93" fmla="*/ 134 h 136"/>
                <a:gd name="T94" fmla="*/ 101 w 119"/>
                <a:gd name="T95" fmla="*/ 1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01" y="126"/>
                  </a:moveTo>
                  <a:lnTo>
                    <a:pt x="101" y="126"/>
                  </a:lnTo>
                  <a:cubicBezTo>
                    <a:pt x="106" y="123"/>
                    <a:pt x="111" y="118"/>
                    <a:pt x="114" y="113"/>
                  </a:cubicBezTo>
                  <a:cubicBezTo>
                    <a:pt x="118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ubicBezTo>
                    <a:pt x="114" y="72"/>
                    <a:pt x="110" y="69"/>
                    <a:pt x="107" y="66"/>
                  </a:cubicBezTo>
                  <a:cubicBezTo>
                    <a:pt x="103" y="63"/>
                    <a:pt x="98" y="61"/>
                    <a:pt x="94" y="59"/>
                  </a:cubicBezTo>
                  <a:cubicBezTo>
                    <a:pt x="89" y="58"/>
                    <a:pt x="84" y="56"/>
                    <a:pt x="78" y="55"/>
                  </a:cubicBezTo>
                  <a:cubicBezTo>
                    <a:pt x="73" y="54"/>
                    <a:pt x="69" y="53"/>
                    <a:pt x="64" y="52"/>
                  </a:cubicBezTo>
                  <a:cubicBezTo>
                    <a:pt x="59" y="51"/>
                    <a:pt x="55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1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9" y="60"/>
                    <a:pt x="12" y="63"/>
                    <a:pt x="16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4" y="74"/>
                    <a:pt x="39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9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1" y="111"/>
                  </a:cubicBezTo>
                  <a:cubicBezTo>
                    <a:pt x="47" y="110"/>
                    <a:pt x="45" y="109"/>
                    <a:pt x="42" y="107"/>
                  </a:cubicBezTo>
                  <a:cubicBezTo>
                    <a:pt x="40" y="106"/>
                    <a:pt x="37" y="103"/>
                    <a:pt x="36" y="101"/>
                  </a:cubicBezTo>
                  <a:cubicBezTo>
                    <a:pt x="34" y="98"/>
                    <a:pt x="34" y="95"/>
                    <a:pt x="34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995D7A19-0968-440C-BEBC-BF6B547A57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" y="2468"/>
              <a:ext cx="166" cy="251"/>
            </a:xfrm>
            <a:custGeom>
              <a:avLst/>
              <a:gdLst>
                <a:gd name="T0" fmla="*/ 145 w 276"/>
                <a:gd name="T1" fmla="*/ 76 h 405"/>
                <a:gd name="T2" fmla="*/ 145 w 276"/>
                <a:gd name="T3" fmla="*/ 76 h 405"/>
                <a:gd name="T4" fmla="*/ 185 w 276"/>
                <a:gd name="T5" fmla="*/ 88 h 405"/>
                <a:gd name="T6" fmla="*/ 200 w 276"/>
                <a:gd name="T7" fmla="*/ 128 h 405"/>
                <a:gd name="T8" fmla="*/ 185 w 276"/>
                <a:gd name="T9" fmla="*/ 170 h 405"/>
                <a:gd name="T10" fmla="*/ 145 w 276"/>
                <a:gd name="T11" fmla="*/ 183 h 405"/>
                <a:gd name="T12" fmla="*/ 76 w 276"/>
                <a:gd name="T13" fmla="*/ 183 h 405"/>
                <a:gd name="T14" fmla="*/ 76 w 276"/>
                <a:gd name="T15" fmla="*/ 76 h 405"/>
                <a:gd name="T16" fmla="*/ 145 w 276"/>
                <a:gd name="T17" fmla="*/ 76 h 405"/>
                <a:gd name="T18" fmla="*/ 145 w 276"/>
                <a:gd name="T19" fmla="*/ 76 h 405"/>
                <a:gd name="T20" fmla="*/ 38 w 276"/>
                <a:gd name="T21" fmla="*/ 367 h 405"/>
                <a:gd name="T22" fmla="*/ 38 w 276"/>
                <a:gd name="T23" fmla="*/ 367 h 405"/>
                <a:gd name="T24" fmla="*/ 76 w 276"/>
                <a:gd name="T25" fmla="*/ 405 h 405"/>
                <a:gd name="T26" fmla="*/ 76 w 276"/>
                <a:gd name="T27" fmla="*/ 259 h 405"/>
                <a:gd name="T28" fmla="*/ 145 w 276"/>
                <a:gd name="T29" fmla="*/ 259 h 405"/>
                <a:gd name="T30" fmla="*/ 237 w 276"/>
                <a:gd name="T31" fmla="*/ 227 h 405"/>
                <a:gd name="T32" fmla="*/ 276 w 276"/>
                <a:gd name="T33" fmla="*/ 128 h 405"/>
                <a:gd name="T34" fmla="*/ 234 w 276"/>
                <a:gd name="T35" fmla="*/ 29 h 405"/>
                <a:gd name="T36" fmla="*/ 145 w 276"/>
                <a:gd name="T37" fmla="*/ 0 h 405"/>
                <a:gd name="T38" fmla="*/ 0 w 276"/>
                <a:gd name="T39" fmla="*/ 0 h 405"/>
                <a:gd name="T40" fmla="*/ 0 w 276"/>
                <a:gd name="T41" fmla="*/ 405 h 405"/>
                <a:gd name="T42" fmla="*/ 38 w 276"/>
                <a:gd name="T43" fmla="*/ 36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05">
                  <a:moveTo>
                    <a:pt x="145" y="76"/>
                  </a:moveTo>
                  <a:lnTo>
                    <a:pt x="145" y="76"/>
                  </a:lnTo>
                  <a:cubicBezTo>
                    <a:pt x="162" y="76"/>
                    <a:pt x="176" y="80"/>
                    <a:pt x="185" y="88"/>
                  </a:cubicBezTo>
                  <a:cubicBezTo>
                    <a:pt x="189" y="91"/>
                    <a:pt x="200" y="100"/>
                    <a:pt x="200" y="128"/>
                  </a:cubicBezTo>
                  <a:cubicBezTo>
                    <a:pt x="200" y="148"/>
                    <a:pt x="195" y="161"/>
                    <a:pt x="185" y="170"/>
                  </a:cubicBezTo>
                  <a:cubicBezTo>
                    <a:pt x="176" y="179"/>
                    <a:pt x="162" y="183"/>
                    <a:pt x="145" y="183"/>
                  </a:cubicBezTo>
                  <a:lnTo>
                    <a:pt x="76" y="183"/>
                  </a:lnTo>
                  <a:lnTo>
                    <a:pt x="76" y="76"/>
                  </a:lnTo>
                  <a:lnTo>
                    <a:pt x="145" y="76"/>
                  </a:lnTo>
                  <a:lnTo>
                    <a:pt x="145" y="76"/>
                  </a:lnTo>
                  <a:close/>
                  <a:moveTo>
                    <a:pt x="38" y="367"/>
                  </a:moveTo>
                  <a:lnTo>
                    <a:pt x="38" y="367"/>
                  </a:lnTo>
                  <a:lnTo>
                    <a:pt x="76" y="405"/>
                  </a:lnTo>
                  <a:lnTo>
                    <a:pt x="76" y="259"/>
                  </a:lnTo>
                  <a:lnTo>
                    <a:pt x="145" y="259"/>
                  </a:lnTo>
                  <a:cubicBezTo>
                    <a:pt x="182" y="259"/>
                    <a:pt x="212" y="248"/>
                    <a:pt x="237" y="227"/>
                  </a:cubicBezTo>
                  <a:cubicBezTo>
                    <a:pt x="255" y="210"/>
                    <a:pt x="276" y="180"/>
                    <a:pt x="276" y="128"/>
                  </a:cubicBezTo>
                  <a:cubicBezTo>
                    <a:pt x="276" y="76"/>
                    <a:pt x="253" y="45"/>
                    <a:pt x="234" y="29"/>
                  </a:cubicBezTo>
                  <a:cubicBezTo>
                    <a:pt x="211" y="10"/>
                    <a:pt x="180" y="0"/>
                    <a:pt x="145" y="0"/>
                  </a:cubicBezTo>
                  <a:lnTo>
                    <a:pt x="0" y="0"/>
                  </a:lnTo>
                  <a:lnTo>
                    <a:pt x="0" y="405"/>
                  </a:lnTo>
                  <a:lnTo>
                    <a:pt x="38" y="36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8B39DAA5-2DE2-4CA7-AC6D-81E7ACF47D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2492"/>
              <a:ext cx="121" cy="227"/>
            </a:xfrm>
            <a:custGeom>
              <a:avLst/>
              <a:gdLst>
                <a:gd name="T0" fmla="*/ 147 w 200"/>
                <a:gd name="T1" fmla="*/ 132 h 367"/>
                <a:gd name="T2" fmla="*/ 147 w 200"/>
                <a:gd name="T3" fmla="*/ 132 h 367"/>
                <a:gd name="T4" fmla="*/ 107 w 200"/>
                <a:gd name="T5" fmla="*/ 145 h 367"/>
                <a:gd name="T6" fmla="*/ 38 w 200"/>
                <a:gd name="T7" fmla="*/ 145 h 367"/>
                <a:gd name="T8" fmla="*/ 38 w 200"/>
                <a:gd name="T9" fmla="*/ 38 h 367"/>
                <a:gd name="T10" fmla="*/ 107 w 200"/>
                <a:gd name="T11" fmla="*/ 38 h 367"/>
                <a:gd name="T12" fmla="*/ 147 w 200"/>
                <a:gd name="T13" fmla="*/ 50 h 367"/>
                <a:gd name="T14" fmla="*/ 162 w 200"/>
                <a:gd name="T15" fmla="*/ 90 h 367"/>
                <a:gd name="T16" fmla="*/ 147 w 200"/>
                <a:gd name="T17" fmla="*/ 132 h 367"/>
                <a:gd name="T18" fmla="*/ 172 w 200"/>
                <a:gd name="T19" fmla="*/ 21 h 367"/>
                <a:gd name="T20" fmla="*/ 172 w 200"/>
                <a:gd name="T21" fmla="*/ 21 h 367"/>
                <a:gd name="T22" fmla="*/ 107 w 200"/>
                <a:gd name="T23" fmla="*/ 0 h 367"/>
                <a:gd name="T24" fmla="*/ 0 w 200"/>
                <a:gd name="T25" fmla="*/ 0 h 367"/>
                <a:gd name="T26" fmla="*/ 0 w 200"/>
                <a:gd name="T27" fmla="*/ 329 h 367"/>
                <a:gd name="T28" fmla="*/ 38 w 200"/>
                <a:gd name="T29" fmla="*/ 367 h 367"/>
                <a:gd name="T30" fmla="*/ 38 w 200"/>
                <a:gd name="T31" fmla="*/ 183 h 367"/>
                <a:gd name="T32" fmla="*/ 107 w 200"/>
                <a:gd name="T33" fmla="*/ 183 h 367"/>
                <a:gd name="T34" fmla="*/ 173 w 200"/>
                <a:gd name="T35" fmla="*/ 160 h 367"/>
                <a:gd name="T36" fmla="*/ 200 w 200"/>
                <a:gd name="T37" fmla="*/ 90 h 367"/>
                <a:gd name="T38" fmla="*/ 172 w 200"/>
                <a:gd name="T39" fmla="*/ 2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67">
                  <a:moveTo>
                    <a:pt x="147" y="132"/>
                  </a:moveTo>
                  <a:lnTo>
                    <a:pt x="147" y="132"/>
                  </a:lnTo>
                  <a:cubicBezTo>
                    <a:pt x="138" y="141"/>
                    <a:pt x="124" y="145"/>
                    <a:pt x="107" y="145"/>
                  </a:cubicBezTo>
                  <a:lnTo>
                    <a:pt x="38" y="145"/>
                  </a:lnTo>
                  <a:lnTo>
                    <a:pt x="38" y="38"/>
                  </a:lnTo>
                  <a:lnTo>
                    <a:pt x="107" y="38"/>
                  </a:lnTo>
                  <a:cubicBezTo>
                    <a:pt x="124" y="38"/>
                    <a:pt x="138" y="42"/>
                    <a:pt x="147" y="50"/>
                  </a:cubicBezTo>
                  <a:cubicBezTo>
                    <a:pt x="151" y="53"/>
                    <a:pt x="162" y="62"/>
                    <a:pt x="162" y="90"/>
                  </a:cubicBezTo>
                  <a:cubicBezTo>
                    <a:pt x="162" y="110"/>
                    <a:pt x="157" y="123"/>
                    <a:pt x="147" y="132"/>
                  </a:cubicBezTo>
                  <a:close/>
                  <a:moveTo>
                    <a:pt x="172" y="21"/>
                  </a:moveTo>
                  <a:lnTo>
                    <a:pt x="172" y="21"/>
                  </a:lnTo>
                  <a:cubicBezTo>
                    <a:pt x="155" y="7"/>
                    <a:pt x="133" y="0"/>
                    <a:pt x="107" y="0"/>
                  </a:cubicBezTo>
                  <a:lnTo>
                    <a:pt x="0" y="0"/>
                  </a:lnTo>
                  <a:lnTo>
                    <a:pt x="0" y="329"/>
                  </a:lnTo>
                  <a:lnTo>
                    <a:pt x="38" y="367"/>
                  </a:lnTo>
                  <a:lnTo>
                    <a:pt x="38" y="183"/>
                  </a:lnTo>
                  <a:lnTo>
                    <a:pt x="107" y="183"/>
                  </a:lnTo>
                  <a:cubicBezTo>
                    <a:pt x="134" y="183"/>
                    <a:pt x="156" y="176"/>
                    <a:pt x="173" y="160"/>
                  </a:cubicBezTo>
                  <a:cubicBezTo>
                    <a:pt x="191" y="144"/>
                    <a:pt x="200" y="121"/>
                    <a:pt x="200" y="90"/>
                  </a:cubicBezTo>
                  <a:cubicBezTo>
                    <a:pt x="200" y="60"/>
                    <a:pt x="191" y="36"/>
                    <a:pt x="172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B801723B-615B-4843-910B-EC84C861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416"/>
              <a:ext cx="3" cy="352"/>
            </a:xfrm>
            <a:custGeom>
              <a:avLst/>
              <a:gdLst>
                <a:gd name="T0" fmla="*/ 0 w 6"/>
                <a:gd name="T1" fmla="*/ 0 h 569"/>
                <a:gd name="T2" fmla="*/ 0 w 6"/>
                <a:gd name="T3" fmla="*/ 0 h 569"/>
                <a:gd name="T4" fmla="*/ 6 w 6"/>
                <a:gd name="T5" fmla="*/ 0 h 569"/>
                <a:gd name="T6" fmla="*/ 6 w 6"/>
                <a:gd name="T7" fmla="*/ 569 h 569"/>
                <a:gd name="T8" fmla="*/ 0 w 6"/>
                <a:gd name="T9" fmla="*/ 569 h 569"/>
                <a:gd name="T10" fmla="*/ 0 w 6"/>
                <a:gd name="T1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69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69"/>
                  </a:lnTo>
                  <a:lnTo>
                    <a:pt x="0" y="5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067EC10E-2394-4EB2-A277-0D00AAFDD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493"/>
              <a:ext cx="65" cy="247"/>
            </a:xfrm>
            <a:custGeom>
              <a:avLst/>
              <a:gdLst>
                <a:gd name="T0" fmla="*/ 108 w 108"/>
                <a:gd name="T1" fmla="*/ 400 h 400"/>
                <a:gd name="T2" fmla="*/ 108 w 108"/>
                <a:gd name="T3" fmla="*/ 400 h 400"/>
                <a:gd name="T4" fmla="*/ 108 w 108"/>
                <a:gd name="T5" fmla="*/ 399 h 400"/>
                <a:gd name="T6" fmla="*/ 108 w 108"/>
                <a:gd name="T7" fmla="*/ 92 h 400"/>
                <a:gd name="T8" fmla="*/ 55 w 108"/>
                <a:gd name="T9" fmla="*/ 0 h 400"/>
                <a:gd name="T10" fmla="*/ 0 w 108"/>
                <a:gd name="T11" fmla="*/ 172 h 400"/>
                <a:gd name="T12" fmla="*/ 108 w 108"/>
                <a:gd name="T1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00">
                  <a:moveTo>
                    <a:pt x="108" y="400"/>
                  </a:moveTo>
                  <a:lnTo>
                    <a:pt x="108" y="400"/>
                  </a:lnTo>
                  <a:cubicBezTo>
                    <a:pt x="108" y="400"/>
                    <a:pt x="108" y="399"/>
                    <a:pt x="108" y="399"/>
                  </a:cubicBezTo>
                  <a:lnTo>
                    <a:pt x="108" y="92"/>
                  </a:lnTo>
                  <a:cubicBezTo>
                    <a:pt x="108" y="19"/>
                    <a:pt x="101" y="3"/>
                    <a:pt x="55" y="0"/>
                  </a:cubicBezTo>
                  <a:cubicBezTo>
                    <a:pt x="20" y="48"/>
                    <a:pt x="0" y="108"/>
                    <a:pt x="0" y="172"/>
                  </a:cubicBezTo>
                  <a:cubicBezTo>
                    <a:pt x="0" y="264"/>
                    <a:pt x="42" y="346"/>
                    <a:pt x="108" y="40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C57CE2F8-ED7B-45D4-8973-D35646316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620"/>
              <a:ext cx="121" cy="150"/>
            </a:xfrm>
            <a:custGeom>
              <a:avLst/>
              <a:gdLst>
                <a:gd name="T0" fmla="*/ 0 w 201"/>
                <a:gd name="T1" fmla="*/ 137 h 243"/>
                <a:gd name="T2" fmla="*/ 0 w 201"/>
                <a:gd name="T3" fmla="*/ 137 h 243"/>
                <a:gd name="T4" fmla="*/ 81 w 201"/>
                <a:gd name="T5" fmla="*/ 243 h 243"/>
                <a:gd name="T6" fmla="*/ 201 w 201"/>
                <a:gd name="T7" fmla="*/ 122 h 243"/>
                <a:gd name="T8" fmla="*/ 45 w 201"/>
                <a:gd name="T9" fmla="*/ 0 h 243"/>
                <a:gd name="T10" fmla="*/ 0 w 201"/>
                <a:gd name="T11" fmla="*/ 0 h 243"/>
                <a:gd name="T12" fmla="*/ 0 w 201"/>
                <a:gd name="T13" fmla="*/ 13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43">
                  <a:moveTo>
                    <a:pt x="0" y="137"/>
                  </a:moveTo>
                  <a:lnTo>
                    <a:pt x="0" y="137"/>
                  </a:lnTo>
                  <a:cubicBezTo>
                    <a:pt x="0" y="222"/>
                    <a:pt x="17" y="243"/>
                    <a:pt x="81" y="243"/>
                  </a:cubicBezTo>
                  <a:cubicBezTo>
                    <a:pt x="155" y="243"/>
                    <a:pt x="201" y="197"/>
                    <a:pt x="201" y="122"/>
                  </a:cubicBezTo>
                  <a:cubicBezTo>
                    <a:pt x="201" y="42"/>
                    <a:pt x="146" y="0"/>
                    <a:pt x="45" y="0"/>
                  </a:cubicBez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4A1A6F55-6CDD-4E4A-91EB-EFF6FE87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418"/>
              <a:ext cx="308" cy="329"/>
            </a:xfrm>
            <a:custGeom>
              <a:avLst/>
              <a:gdLst>
                <a:gd name="T0" fmla="*/ 218 w 513"/>
                <a:gd name="T1" fmla="*/ 0 h 533"/>
                <a:gd name="T2" fmla="*/ 218 w 513"/>
                <a:gd name="T3" fmla="*/ 0 h 533"/>
                <a:gd name="T4" fmla="*/ 0 w 513"/>
                <a:gd name="T5" fmla="*/ 95 h 533"/>
                <a:gd name="T6" fmla="*/ 73 w 513"/>
                <a:gd name="T7" fmla="*/ 92 h 533"/>
                <a:gd name="T8" fmla="*/ 163 w 513"/>
                <a:gd name="T9" fmla="*/ 90 h 533"/>
                <a:gd name="T10" fmla="*/ 319 w 513"/>
                <a:gd name="T11" fmla="*/ 110 h 533"/>
                <a:gd name="T12" fmla="*/ 392 w 513"/>
                <a:gd name="T13" fmla="*/ 209 h 533"/>
                <a:gd name="T14" fmla="*/ 295 w 513"/>
                <a:gd name="T15" fmla="*/ 311 h 533"/>
                <a:gd name="T16" fmla="*/ 295 w 513"/>
                <a:gd name="T17" fmla="*/ 313 h 533"/>
                <a:gd name="T18" fmla="*/ 420 w 513"/>
                <a:gd name="T19" fmla="*/ 444 h 533"/>
                <a:gd name="T20" fmla="*/ 391 w 513"/>
                <a:gd name="T21" fmla="*/ 533 h 533"/>
                <a:gd name="T22" fmla="*/ 513 w 513"/>
                <a:gd name="T23" fmla="*/ 294 h 533"/>
                <a:gd name="T24" fmla="*/ 218 w 513"/>
                <a:gd name="T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533">
                  <a:moveTo>
                    <a:pt x="218" y="0"/>
                  </a:moveTo>
                  <a:lnTo>
                    <a:pt x="218" y="0"/>
                  </a:lnTo>
                  <a:cubicBezTo>
                    <a:pt x="132" y="0"/>
                    <a:pt x="54" y="36"/>
                    <a:pt x="0" y="95"/>
                  </a:cubicBezTo>
                  <a:cubicBezTo>
                    <a:pt x="23" y="94"/>
                    <a:pt x="43" y="93"/>
                    <a:pt x="73" y="92"/>
                  </a:cubicBezTo>
                  <a:cubicBezTo>
                    <a:pt x="108" y="91"/>
                    <a:pt x="138" y="90"/>
                    <a:pt x="163" y="90"/>
                  </a:cubicBezTo>
                  <a:cubicBezTo>
                    <a:pt x="238" y="90"/>
                    <a:pt x="280" y="96"/>
                    <a:pt x="319" y="110"/>
                  </a:cubicBezTo>
                  <a:cubicBezTo>
                    <a:pt x="366" y="128"/>
                    <a:pt x="392" y="163"/>
                    <a:pt x="392" y="209"/>
                  </a:cubicBezTo>
                  <a:cubicBezTo>
                    <a:pt x="392" y="260"/>
                    <a:pt x="355" y="299"/>
                    <a:pt x="295" y="311"/>
                  </a:cubicBezTo>
                  <a:lnTo>
                    <a:pt x="295" y="313"/>
                  </a:lnTo>
                  <a:cubicBezTo>
                    <a:pt x="374" y="335"/>
                    <a:pt x="420" y="384"/>
                    <a:pt x="420" y="444"/>
                  </a:cubicBezTo>
                  <a:cubicBezTo>
                    <a:pt x="420" y="478"/>
                    <a:pt x="410" y="508"/>
                    <a:pt x="391" y="533"/>
                  </a:cubicBezTo>
                  <a:cubicBezTo>
                    <a:pt x="465" y="479"/>
                    <a:pt x="513" y="392"/>
                    <a:pt x="513" y="294"/>
                  </a:cubicBezTo>
                  <a:cubicBezTo>
                    <a:pt x="513" y="131"/>
                    <a:pt x="38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5D31C5DC-CA0C-40C2-A8F4-879B91F7C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487"/>
              <a:ext cx="106" cy="119"/>
            </a:xfrm>
            <a:custGeom>
              <a:avLst/>
              <a:gdLst>
                <a:gd name="T0" fmla="*/ 176 w 176"/>
                <a:gd name="T1" fmla="*/ 102 h 192"/>
                <a:gd name="T2" fmla="*/ 176 w 176"/>
                <a:gd name="T3" fmla="*/ 102 h 192"/>
                <a:gd name="T4" fmla="*/ 50 w 176"/>
                <a:gd name="T5" fmla="*/ 0 h 192"/>
                <a:gd name="T6" fmla="*/ 0 w 176"/>
                <a:gd name="T7" fmla="*/ 3 h 192"/>
                <a:gd name="T8" fmla="*/ 0 w 176"/>
                <a:gd name="T9" fmla="*/ 192 h 192"/>
                <a:gd name="T10" fmla="*/ 46 w 176"/>
                <a:gd name="T11" fmla="*/ 192 h 192"/>
                <a:gd name="T12" fmla="*/ 176 w 176"/>
                <a:gd name="T13" fmla="*/ 10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92">
                  <a:moveTo>
                    <a:pt x="176" y="102"/>
                  </a:moveTo>
                  <a:lnTo>
                    <a:pt x="176" y="102"/>
                  </a:lnTo>
                  <a:cubicBezTo>
                    <a:pt x="176" y="35"/>
                    <a:pt x="132" y="0"/>
                    <a:pt x="50" y="0"/>
                  </a:cubicBezTo>
                  <a:cubicBezTo>
                    <a:pt x="32" y="0"/>
                    <a:pt x="18" y="0"/>
                    <a:pt x="0" y="3"/>
                  </a:cubicBezTo>
                  <a:lnTo>
                    <a:pt x="0" y="192"/>
                  </a:lnTo>
                  <a:lnTo>
                    <a:pt x="46" y="192"/>
                  </a:lnTo>
                  <a:cubicBezTo>
                    <a:pt x="138" y="192"/>
                    <a:pt x="176" y="166"/>
                    <a:pt x="176" y="10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4">
              <a:extLst>
                <a:ext uri="{FF2B5EF4-FFF2-40B4-BE49-F238E27FC236}">
                  <a16:creationId xmlns:a16="http://schemas.microsoft.com/office/drawing/2014/main" id="{F67B8AD0-00F8-45EB-9A93-CEBEA25D0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499"/>
              <a:ext cx="44" cy="48"/>
            </a:xfrm>
            <a:custGeom>
              <a:avLst/>
              <a:gdLst>
                <a:gd name="T0" fmla="*/ 27 w 74"/>
                <a:gd name="T1" fmla="*/ 60 h 78"/>
                <a:gd name="T2" fmla="*/ 27 w 74"/>
                <a:gd name="T3" fmla="*/ 60 h 78"/>
                <a:gd name="T4" fmla="*/ 40 w 74"/>
                <a:gd name="T5" fmla="*/ 74 h 78"/>
                <a:gd name="T6" fmla="*/ 59 w 74"/>
                <a:gd name="T7" fmla="*/ 55 h 78"/>
                <a:gd name="T8" fmla="*/ 34 w 74"/>
                <a:gd name="T9" fmla="*/ 36 h 78"/>
                <a:gd name="T10" fmla="*/ 27 w 74"/>
                <a:gd name="T11" fmla="*/ 36 h 78"/>
                <a:gd name="T12" fmla="*/ 27 w 74"/>
                <a:gd name="T13" fmla="*/ 60 h 78"/>
                <a:gd name="T14" fmla="*/ 27 w 74"/>
                <a:gd name="T15" fmla="*/ 60 h 78"/>
                <a:gd name="T16" fmla="*/ 27 w 74"/>
                <a:gd name="T17" fmla="*/ 33 h 78"/>
                <a:gd name="T18" fmla="*/ 27 w 74"/>
                <a:gd name="T19" fmla="*/ 33 h 78"/>
                <a:gd name="T20" fmla="*/ 37 w 74"/>
                <a:gd name="T21" fmla="*/ 33 h 78"/>
                <a:gd name="T22" fmla="*/ 55 w 74"/>
                <a:gd name="T23" fmla="*/ 19 h 78"/>
                <a:gd name="T24" fmla="*/ 35 w 74"/>
                <a:gd name="T25" fmla="*/ 3 h 78"/>
                <a:gd name="T26" fmla="*/ 27 w 74"/>
                <a:gd name="T27" fmla="*/ 4 h 78"/>
                <a:gd name="T28" fmla="*/ 27 w 74"/>
                <a:gd name="T29" fmla="*/ 33 h 78"/>
                <a:gd name="T30" fmla="*/ 27 w 74"/>
                <a:gd name="T31" fmla="*/ 33 h 78"/>
                <a:gd name="T32" fmla="*/ 14 w 74"/>
                <a:gd name="T33" fmla="*/ 17 h 78"/>
                <a:gd name="T34" fmla="*/ 14 w 74"/>
                <a:gd name="T35" fmla="*/ 17 h 78"/>
                <a:gd name="T36" fmla="*/ 4 w 74"/>
                <a:gd name="T37" fmla="*/ 4 h 78"/>
                <a:gd name="T38" fmla="*/ 0 w 74"/>
                <a:gd name="T39" fmla="*/ 4 h 78"/>
                <a:gd name="T40" fmla="*/ 0 w 74"/>
                <a:gd name="T41" fmla="*/ 1 h 78"/>
                <a:gd name="T42" fmla="*/ 17 w 74"/>
                <a:gd name="T43" fmla="*/ 0 h 78"/>
                <a:gd name="T44" fmla="*/ 34 w 74"/>
                <a:gd name="T45" fmla="*/ 0 h 78"/>
                <a:gd name="T46" fmla="*/ 69 w 74"/>
                <a:gd name="T47" fmla="*/ 18 h 78"/>
                <a:gd name="T48" fmla="*/ 54 w 74"/>
                <a:gd name="T49" fmla="*/ 34 h 78"/>
                <a:gd name="T50" fmla="*/ 54 w 74"/>
                <a:gd name="T51" fmla="*/ 34 h 78"/>
                <a:gd name="T52" fmla="*/ 74 w 74"/>
                <a:gd name="T53" fmla="*/ 55 h 78"/>
                <a:gd name="T54" fmla="*/ 42 w 74"/>
                <a:gd name="T55" fmla="*/ 78 h 78"/>
                <a:gd name="T56" fmla="*/ 0 w 74"/>
                <a:gd name="T57" fmla="*/ 78 h 78"/>
                <a:gd name="T58" fmla="*/ 0 w 74"/>
                <a:gd name="T59" fmla="*/ 75 h 78"/>
                <a:gd name="T60" fmla="*/ 14 w 74"/>
                <a:gd name="T61" fmla="*/ 66 h 78"/>
                <a:gd name="T62" fmla="*/ 14 w 74"/>
                <a:gd name="T6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8">
                  <a:moveTo>
                    <a:pt x="27" y="60"/>
                  </a:moveTo>
                  <a:lnTo>
                    <a:pt x="27" y="60"/>
                  </a:lnTo>
                  <a:cubicBezTo>
                    <a:pt x="27" y="70"/>
                    <a:pt x="30" y="74"/>
                    <a:pt x="40" y="74"/>
                  </a:cubicBezTo>
                  <a:cubicBezTo>
                    <a:pt x="51" y="74"/>
                    <a:pt x="59" y="67"/>
                    <a:pt x="59" y="55"/>
                  </a:cubicBezTo>
                  <a:cubicBezTo>
                    <a:pt x="59" y="43"/>
                    <a:pt x="50" y="36"/>
                    <a:pt x="34" y="36"/>
                  </a:cubicBezTo>
                  <a:lnTo>
                    <a:pt x="27" y="36"/>
                  </a:lnTo>
                  <a:lnTo>
                    <a:pt x="27" y="60"/>
                  </a:lnTo>
                  <a:lnTo>
                    <a:pt x="27" y="60"/>
                  </a:lnTo>
                  <a:close/>
                  <a:moveTo>
                    <a:pt x="27" y="33"/>
                  </a:moveTo>
                  <a:lnTo>
                    <a:pt x="27" y="33"/>
                  </a:lnTo>
                  <a:lnTo>
                    <a:pt x="37" y="33"/>
                  </a:lnTo>
                  <a:cubicBezTo>
                    <a:pt x="48" y="33"/>
                    <a:pt x="55" y="28"/>
                    <a:pt x="55" y="19"/>
                  </a:cubicBezTo>
                  <a:cubicBezTo>
                    <a:pt x="55" y="10"/>
                    <a:pt x="49" y="3"/>
                    <a:pt x="35" y="3"/>
                  </a:cubicBezTo>
                  <a:cubicBezTo>
                    <a:pt x="32" y="3"/>
                    <a:pt x="30" y="3"/>
                    <a:pt x="27" y="4"/>
                  </a:cubicBezTo>
                  <a:lnTo>
                    <a:pt x="27" y="33"/>
                  </a:lnTo>
                  <a:lnTo>
                    <a:pt x="27" y="33"/>
                  </a:lnTo>
                  <a:close/>
                  <a:moveTo>
                    <a:pt x="14" y="17"/>
                  </a:moveTo>
                  <a:lnTo>
                    <a:pt x="14" y="17"/>
                  </a:lnTo>
                  <a:cubicBezTo>
                    <a:pt x="14" y="8"/>
                    <a:pt x="13" y="4"/>
                    <a:pt x="4" y="4"/>
                  </a:cubicBezTo>
                  <a:lnTo>
                    <a:pt x="0" y="4"/>
                  </a:lnTo>
                  <a:lnTo>
                    <a:pt x="0" y="1"/>
                  </a:lnTo>
                  <a:cubicBezTo>
                    <a:pt x="4" y="1"/>
                    <a:pt x="11" y="0"/>
                    <a:pt x="17" y="0"/>
                  </a:cubicBezTo>
                  <a:cubicBezTo>
                    <a:pt x="22" y="0"/>
                    <a:pt x="29" y="0"/>
                    <a:pt x="34" y="0"/>
                  </a:cubicBezTo>
                  <a:cubicBezTo>
                    <a:pt x="55" y="0"/>
                    <a:pt x="69" y="4"/>
                    <a:pt x="69" y="18"/>
                  </a:cubicBezTo>
                  <a:cubicBezTo>
                    <a:pt x="69" y="26"/>
                    <a:pt x="64" y="32"/>
                    <a:pt x="54" y="34"/>
                  </a:cubicBezTo>
                  <a:lnTo>
                    <a:pt x="54" y="34"/>
                  </a:lnTo>
                  <a:cubicBezTo>
                    <a:pt x="67" y="38"/>
                    <a:pt x="74" y="45"/>
                    <a:pt x="74" y="55"/>
                  </a:cubicBezTo>
                  <a:cubicBezTo>
                    <a:pt x="74" y="68"/>
                    <a:pt x="64" y="78"/>
                    <a:pt x="42" y="78"/>
                  </a:cubicBezTo>
                  <a:lnTo>
                    <a:pt x="0" y="78"/>
                  </a:lnTo>
                  <a:lnTo>
                    <a:pt x="0" y="75"/>
                  </a:lnTo>
                  <a:cubicBezTo>
                    <a:pt x="11" y="75"/>
                    <a:pt x="14" y="73"/>
                    <a:pt x="14" y="66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5">
              <a:extLst>
                <a:ext uri="{FF2B5EF4-FFF2-40B4-BE49-F238E27FC236}">
                  <a16:creationId xmlns:a16="http://schemas.microsoft.com/office/drawing/2014/main" id="{C393EF46-9ADD-4665-BCD3-06A3AF765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2498"/>
              <a:ext cx="59" cy="50"/>
            </a:xfrm>
            <a:custGeom>
              <a:avLst/>
              <a:gdLst>
                <a:gd name="T0" fmla="*/ 26 w 99"/>
                <a:gd name="T1" fmla="*/ 44 h 81"/>
                <a:gd name="T2" fmla="*/ 26 w 99"/>
                <a:gd name="T3" fmla="*/ 44 h 81"/>
                <a:gd name="T4" fmla="*/ 30 w 99"/>
                <a:gd name="T5" fmla="*/ 44 h 81"/>
                <a:gd name="T6" fmla="*/ 52 w 99"/>
                <a:gd name="T7" fmla="*/ 24 h 81"/>
                <a:gd name="T8" fmla="*/ 32 w 99"/>
                <a:gd name="T9" fmla="*/ 4 h 81"/>
                <a:gd name="T10" fmla="*/ 26 w 99"/>
                <a:gd name="T11" fmla="*/ 4 h 81"/>
                <a:gd name="T12" fmla="*/ 26 w 99"/>
                <a:gd name="T13" fmla="*/ 44 h 81"/>
                <a:gd name="T14" fmla="*/ 26 w 99"/>
                <a:gd name="T15" fmla="*/ 44 h 81"/>
                <a:gd name="T16" fmla="*/ 26 w 99"/>
                <a:gd name="T17" fmla="*/ 64 h 81"/>
                <a:gd name="T18" fmla="*/ 26 w 99"/>
                <a:gd name="T19" fmla="*/ 64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2 w 99"/>
                <a:gd name="T29" fmla="*/ 65 h 81"/>
                <a:gd name="T30" fmla="*/ 12 w 99"/>
                <a:gd name="T31" fmla="*/ 15 h 81"/>
                <a:gd name="T32" fmla="*/ 0 w 99"/>
                <a:gd name="T33" fmla="*/ 5 h 81"/>
                <a:gd name="T34" fmla="*/ 0 w 99"/>
                <a:gd name="T35" fmla="*/ 2 h 81"/>
                <a:gd name="T36" fmla="*/ 18 w 99"/>
                <a:gd name="T37" fmla="*/ 1 h 81"/>
                <a:gd name="T38" fmla="*/ 33 w 99"/>
                <a:gd name="T39" fmla="*/ 0 h 81"/>
                <a:gd name="T40" fmla="*/ 67 w 99"/>
                <a:gd name="T41" fmla="*/ 23 h 81"/>
                <a:gd name="T42" fmla="*/ 51 w 99"/>
                <a:gd name="T43" fmla="*/ 43 h 81"/>
                <a:gd name="T44" fmla="*/ 61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1 h 81"/>
                <a:gd name="T52" fmla="*/ 57 w 99"/>
                <a:gd name="T53" fmla="*/ 66 h 81"/>
                <a:gd name="T54" fmla="*/ 50 w 99"/>
                <a:gd name="T55" fmla="*/ 59 h 81"/>
                <a:gd name="T56" fmla="*/ 37 w 99"/>
                <a:gd name="T57" fmla="*/ 47 h 81"/>
                <a:gd name="T58" fmla="*/ 26 w 99"/>
                <a:gd name="T59" fmla="*/ 47 h 81"/>
                <a:gd name="T60" fmla="*/ 26 w 99"/>
                <a:gd name="T6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6" y="44"/>
                  </a:moveTo>
                  <a:lnTo>
                    <a:pt x="26" y="44"/>
                  </a:lnTo>
                  <a:cubicBezTo>
                    <a:pt x="26" y="44"/>
                    <a:pt x="29" y="44"/>
                    <a:pt x="30" y="44"/>
                  </a:cubicBezTo>
                  <a:cubicBezTo>
                    <a:pt x="46" y="43"/>
                    <a:pt x="52" y="37"/>
                    <a:pt x="52" y="24"/>
                  </a:cubicBezTo>
                  <a:cubicBezTo>
                    <a:pt x="52" y="11"/>
                    <a:pt x="45" y="4"/>
                    <a:pt x="32" y="4"/>
                  </a:cubicBezTo>
                  <a:cubicBezTo>
                    <a:pt x="30" y="4"/>
                    <a:pt x="27" y="4"/>
                    <a:pt x="26" y="4"/>
                  </a:cubicBezTo>
                  <a:lnTo>
                    <a:pt x="26" y="44"/>
                  </a:lnTo>
                  <a:lnTo>
                    <a:pt x="26" y="44"/>
                  </a:lnTo>
                  <a:close/>
                  <a:moveTo>
                    <a:pt x="26" y="64"/>
                  </a:moveTo>
                  <a:lnTo>
                    <a:pt x="26" y="64"/>
                  </a:lnTo>
                  <a:cubicBezTo>
                    <a:pt x="26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2" y="74"/>
                    <a:pt x="12" y="65"/>
                  </a:cubicBezTo>
                  <a:lnTo>
                    <a:pt x="12" y="15"/>
                  </a:lnTo>
                  <a:cubicBezTo>
                    <a:pt x="12" y="7"/>
                    <a:pt x="10" y="5"/>
                    <a:pt x="0" y="5"/>
                  </a:cubicBezTo>
                  <a:lnTo>
                    <a:pt x="0" y="2"/>
                  </a:lnTo>
                  <a:cubicBezTo>
                    <a:pt x="3" y="2"/>
                    <a:pt x="9" y="1"/>
                    <a:pt x="18" y="1"/>
                  </a:cubicBezTo>
                  <a:cubicBezTo>
                    <a:pt x="25" y="0"/>
                    <a:pt x="31" y="0"/>
                    <a:pt x="33" y="0"/>
                  </a:cubicBezTo>
                  <a:cubicBezTo>
                    <a:pt x="58" y="0"/>
                    <a:pt x="67" y="11"/>
                    <a:pt x="67" y="23"/>
                  </a:cubicBezTo>
                  <a:cubicBezTo>
                    <a:pt x="67" y="32"/>
                    <a:pt x="62" y="39"/>
                    <a:pt x="51" y="43"/>
                  </a:cubicBezTo>
                  <a:cubicBezTo>
                    <a:pt x="53" y="45"/>
                    <a:pt x="59" y="50"/>
                    <a:pt x="61" y="52"/>
                  </a:cubicBezTo>
                  <a:lnTo>
                    <a:pt x="69" y="60"/>
                  </a:lnTo>
                  <a:cubicBezTo>
                    <a:pt x="80" y="71"/>
                    <a:pt x="89" y="76"/>
                    <a:pt x="99" y="77"/>
                  </a:cubicBezTo>
                  <a:lnTo>
                    <a:pt x="99" y="81"/>
                  </a:lnTo>
                  <a:cubicBezTo>
                    <a:pt x="74" y="81"/>
                    <a:pt x="68" y="77"/>
                    <a:pt x="57" y="66"/>
                  </a:cubicBezTo>
                  <a:lnTo>
                    <a:pt x="50" y="59"/>
                  </a:lnTo>
                  <a:cubicBezTo>
                    <a:pt x="44" y="53"/>
                    <a:pt x="42" y="51"/>
                    <a:pt x="37" y="47"/>
                  </a:cubicBezTo>
                  <a:cubicBezTo>
                    <a:pt x="33" y="47"/>
                    <a:pt x="29" y="48"/>
                    <a:pt x="26" y="47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6">
              <a:extLst>
                <a:ext uri="{FF2B5EF4-FFF2-40B4-BE49-F238E27FC236}">
                  <a16:creationId xmlns:a16="http://schemas.microsoft.com/office/drawing/2014/main" id="{DE86CF25-EB53-4D6B-B3D0-59FE178A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499"/>
              <a:ext cx="21" cy="48"/>
            </a:xfrm>
            <a:custGeom>
              <a:avLst/>
              <a:gdLst>
                <a:gd name="T0" fmla="*/ 0 w 35"/>
                <a:gd name="T1" fmla="*/ 0 h 77"/>
                <a:gd name="T2" fmla="*/ 0 w 35"/>
                <a:gd name="T3" fmla="*/ 0 h 77"/>
                <a:gd name="T4" fmla="*/ 35 w 35"/>
                <a:gd name="T5" fmla="*/ 0 h 77"/>
                <a:gd name="T6" fmla="*/ 35 w 35"/>
                <a:gd name="T7" fmla="*/ 3 h 77"/>
                <a:gd name="T8" fmla="*/ 24 w 35"/>
                <a:gd name="T9" fmla="*/ 14 h 77"/>
                <a:gd name="T10" fmla="*/ 24 w 35"/>
                <a:gd name="T11" fmla="*/ 62 h 77"/>
                <a:gd name="T12" fmla="*/ 35 w 35"/>
                <a:gd name="T13" fmla="*/ 74 h 77"/>
                <a:gd name="T14" fmla="*/ 35 w 35"/>
                <a:gd name="T15" fmla="*/ 77 h 77"/>
                <a:gd name="T16" fmla="*/ 0 w 35"/>
                <a:gd name="T17" fmla="*/ 77 h 77"/>
                <a:gd name="T18" fmla="*/ 0 w 35"/>
                <a:gd name="T19" fmla="*/ 74 h 77"/>
                <a:gd name="T20" fmla="*/ 10 w 35"/>
                <a:gd name="T21" fmla="*/ 63 h 77"/>
                <a:gd name="T22" fmla="*/ 10 w 35"/>
                <a:gd name="T23" fmla="*/ 12 h 77"/>
                <a:gd name="T24" fmla="*/ 0 w 35"/>
                <a:gd name="T25" fmla="*/ 3 h 77"/>
                <a:gd name="T26" fmla="*/ 0 w 35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7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2"/>
                  </a:lnTo>
                  <a:cubicBezTo>
                    <a:pt x="24" y="72"/>
                    <a:pt x="26" y="74"/>
                    <a:pt x="35" y="74"/>
                  </a:cubicBezTo>
                  <a:lnTo>
                    <a:pt x="35" y="77"/>
                  </a:lnTo>
                  <a:lnTo>
                    <a:pt x="0" y="77"/>
                  </a:lnTo>
                  <a:lnTo>
                    <a:pt x="0" y="74"/>
                  </a:lnTo>
                  <a:cubicBezTo>
                    <a:pt x="9" y="74"/>
                    <a:pt x="10" y="70"/>
                    <a:pt x="10" y="63"/>
                  </a:cubicBezTo>
                  <a:lnTo>
                    <a:pt x="10" y="12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7">
              <a:extLst>
                <a:ext uri="{FF2B5EF4-FFF2-40B4-BE49-F238E27FC236}">
                  <a16:creationId xmlns:a16="http://schemas.microsoft.com/office/drawing/2014/main" id="{85522CCD-CD35-4EEA-9432-1B6BB1080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498"/>
              <a:ext cx="32" cy="50"/>
            </a:xfrm>
            <a:custGeom>
              <a:avLst/>
              <a:gdLst>
                <a:gd name="T0" fmla="*/ 0 w 53"/>
                <a:gd name="T1" fmla="*/ 59 h 81"/>
                <a:gd name="T2" fmla="*/ 0 w 53"/>
                <a:gd name="T3" fmla="*/ 59 h 81"/>
                <a:gd name="T4" fmla="*/ 3 w 53"/>
                <a:gd name="T5" fmla="*/ 59 h 81"/>
                <a:gd name="T6" fmla="*/ 25 w 53"/>
                <a:gd name="T7" fmla="*/ 77 h 81"/>
                <a:gd name="T8" fmla="*/ 41 w 53"/>
                <a:gd name="T9" fmla="*/ 64 h 81"/>
                <a:gd name="T10" fmla="*/ 1 w 53"/>
                <a:gd name="T11" fmla="*/ 18 h 81"/>
                <a:gd name="T12" fmla="*/ 24 w 53"/>
                <a:gd name="T13" fmla="*/ 0 h 81"/>
                <a:gd name="T14" fmla="*/ 34 w 53"/>
                <a:gd name="T15" fmla="*/ 1 h 81"/>
                <a:gd name="T16" fmla="*/ 40 w 53"/>
                <a:gd name="T17" fmla="*/ 2 h 81"/>
                <a:gd name="T18" fmla="*/ 44 w 53"/>
                <a:gd name="T19" fmla="*/ 0 h 81"/>
                <a:gd name="T20" fmla="*/ 47 w 53"/>
                <a:gd name="T21" fmla="*/ 0 h 81"/>
                <a:gd name="T22" fmla="*/ 50 w 53"/>
                <a:gd name="T23" fmla="*/ 19 h 81"/>
                <a:gd name="T24" fmla="*/ 46 w 53"/>
                <a:gd name="T25" fmla="*/ 19 h 81"/>
                <a:gd name="T26" fmla="*/ 26 w 53"/>
                <a:gd name="T27" fmla="*/ 4 h 81"/>
                <a:gd name="T28" fmla="*/ 13 w 53"/>
                <a:gd name="T29" fmla="*/ 14 h 81"/>
                <a:gd name="T30" fmla="*/ 53 w 53"/>
                <a:gd name="T31" fmla="*/ 60 h 81"/>
                <a:gd name="T32" fmla="*/ 26 w 53"/>
                <a:gd name="T33" fmla="*/ 81 h 81"/>
                <a:gd name="T34" fmla="*/ 9 w 53"/>
                <a:gd name="T35" fmla="*/ 79 h 81"/>
                <a:gd name="T36" fmla="*/ 6 w 53"/>
                <a:gd name="T37" fmla="*/ 81 h 81"/>
                <a:gd name="T38" fmla="*/ 3 w 53"/>
                <a:gd name="T39" fmla="*/ 81 h 81"/>
                <a:gd name="T40" fmla="*/ 0 w 53"/>
                <a:gd name="T41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1">
                  <a:moveTo>
                    <a:pt x="0" y="59"/>
                  </a:moveTo>
                  <a:lnTo>
                    <a:pt x="0" y="59"/>
                  </a:lnTo>
                  <a:lnTo>
                    <a:pt x="3" y="59"/>
                  </a:lnTo>
                  <a:cubicBezTo>
                    <a:pt x="7" y="70"/>
                    <a:pt x="14" y="77"/>
                    <a:pt x="25" y="77"/>
                  </a:cubicBezTo>
                  <a:cubicBezTo>
                    <a:pt x="34" y="77"/>
                    <a:pt x="41" y="72"/>
                    <a:pt x="41" y="64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7"/>
                    <a:pt x="11" y="0"/>
                    <a:pt x="24" y="0"/>
                  </a:cubicBezTo>
                  <a:cubicBezTo>
                    <a:pt x="28" y="0"/>
                    <a:pt x="31" y="0"/>
                    <a:pt x="34" y="1"/>
                  </a:cubicBezTo>
                  <a:cubicBezTo>
                    <a:pt x="36" y="1"/>
                    <a:pt x="38" y="2"/>
                    <a:pt x="40" y="2"/>
                  </a:cubicBezTo>
                  <a:cubicBezTo>
                    <a:pt x="42" y="2"/>
                    <a:pt x="43" y="1"/>
                    <a:pt x="44" y="0"/>
                  </a:cubicBezTo>
                  <a:lnTo>
                    <a:pt x="47" y="0"/>
                  </a:lnTo>
                  <a:lnTo>
                    <a:pt x="50" y="19"/>
                  </a:lnTo>
                  <a:lnTo>
                    <a:pt x="46" y="19"/>
                  </a:lnTo>
                  <a:cubicBezTo>
                    <a:pt x="42" y="10"/>
                    <a:pt x="35" y="4"/>
                    <a:pt x="26" y="4"/>
                  </a:cubicBezTo>
                  <a:cubicBezTo>
                    <a:pt x="18" y="4"/>
                    <a:pt x="13" y="8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1"/>
                    <a:pt x="26" y="81"/>
                  </a:cubicBezTo>
                  <a:cubicBezTo>
                    <a:pt x="17" y="81"/>
                    <a:pt x="13" y="79"/>
                    <a:pt x="9" y="79"/>
                  </a:cubicBezTo>
                  <a:cubicBezTo>
                    <a:pt x="8" y="79"/>
                    <a:pt x="7" y="80"/>
                    <a:pt x="6" y="81"/>
                  </a:cubicBezTo>
                  <a:lnTo>
                    <a:pt x="3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9E1878A9-A82A-46EF-8237-E1037D64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497"/>
              <a:ext cx="48" cy="50"/>
            </a:xfrm>
            <a:custGeom>
              <a:avLst/>
              <a:gdLst>
                <a:gd name="T0" fmla="*/ 2 w 80"/>
                <a:gd name="T1" fmla="*/ 0 h 80"/>
                <a:gd name="T2" fmla="*/ 2 w 80"/>
                <a:gd name="T3" fmla="*/ 0 h 80"/>
                <a:gd name="T4" fmla="*/ 5 w 80"/>
                <a:gd name="T5" fmla="*/ 0 h 80"/>
                <a:gd name="T6" fmla="*/ 7 w 80"/>
                <a:gd name="T7" fmla="*/ 2 h 80"/>
                <a:gd name="T8" fmla="*/ 13 w 80"/>
                <a:gd name="T9" fmla="*/ 3 h 80"/>
                <a:gd name="T10" fmla="*/ 66 w 80"/>
                <a:gd name="T11" fmla="*/ 3 h 80"/>
                <a:gd name="T12" fmla="*/ 75 w 80"/>
                <a:gd name="T13" fmla="*/ 0 h 80"/>
                <a:gd name="T14" fmla="*/ 78 w 80"/>
                <a:gd name="T15" fmla="*/ 0 h 80"/>
                <a:gd name="T16" fmla="*/ 80 w 80"/>
                <a:gd name="T17" fmla="*/ 22 h 80"/>
                <a:gd name="T18" fmla="*/ 77 w 80"/>
                <a:gd name="T19" fmla="*/ 22 h 80"/>
                <a:gd name="T20" fmla="*/ 65 w 80"/>
                <a:gd name="T21" fmla="*/ 8 h 80"/>
                <a:gd name="T22" fmla="*/ 47 w 80"/>
                <a:gd name="T23" fmla="*/ 8 h 80"/>
                <a:gd name="T24" fmla="*/ 47 w 80"/>
                <a:gd name="T25" fmla="*/ 67 h 80"/>
                <a:gd name="T26" fmla="*/ 61 w 80"/>
                <a:gd name="T27" fmla="*/ 77 h 80"/>
                <a:gd name="T28" fmla="*/ 61 w 80"/>
                <a:gd name="T29" fmla="*/ 80 h 80"/>
                <a:gd name="T30" fmla="*/ 18 w 80"/>
                <a:gd name="T31" fmla="*/ 80 h 80"/>
                <a:gd name="T32" fmla="*/ 18 w 80"/>
                <a:gd name="T33" fmla="*/ 77 h 80"/>
                <a:gd name="T34" fmla="*/ 33 w 80"/>
                <a:gd name="T35" fmla="*/ 67 h 80"/>
                <a:gd name="T36" fmla="*/ 33 w 80"/>
                <a:gd name="T37" fmla="*/ 8 h 80"/>
                <a:gd name="T38" fmla="*/ 15 w 80"/>
                <a:gd name="T39" fmla="*/ 8 h 80"/>
                <a:gd name="T40" fmla="*/ 3 w 80"/>
                <a:gd name="T41" fmla="*/ 22 h 80"/>
                <a:gd name="T42" fmla="*/ 0 w 80"/>
                <a:gd name="T43" fmla="*/ 22 h 80"/>
                <a:gd name="T44" fmla="*/ 2 w 80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0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cubicBezTo>
                    <a:pt x="6" y="1"/>
                    <a:pt x="6" y="2"/>
                    <a:pt x="7" y="2"/>
                  </a:cubicBezTo>
                  <a:cubicBezTo>
                    <a:pt x="8" y="2"/>
                    <a:pt x="10" y="3"/>
                    <a:pt x="13" y="3"/>
                  </a:cubicBezTo>
                  <a:lnTo>
                    <a:pt x="66" y="3"/>
                  </a:lnTo>
                  <a:cubicBezTo>
                    <a:pt x="73" y="3"/>
                    <a:pt x="74" y="2"/>
                    <a:pt x="75" y="0"/>
                  </a:cubicBezTo>
                  <a:lnTo>
                    <a:pt x="78" y="0"/>
                  </a:lnTo>
                  <a:lnTo>
                    <a:pt x="80" y="22"/>
                  </a:lnTo>
                  <a:lnTo>
                    <a:pt x="77" y="22"/>
                  </a:lnTo>
                  <a:cubicBezTo>
                    <a:pt x="75" y="9"/>
                    <a:pt x="72" y="8"/>
                    <a:pt x="65" y="8"/>
                  </a:cubicBezTo>
                  <a:lnTo>
                    <a:pt x="47" y="8"/>
                  </a:lnTo>
                  <a:lnTo>
                    <a:pt x="47" y="67"/>
                  </a:lnTo>
                  <a:cubicBezTo>
                    <a:pt x="47" y="76"/>
                    <a:pt x="48" y="77"/>
                    <a:pt x="61" y="77"/>
                  </a:cubicBezTo>
                  <a:lnTo>
                    <a:pt x="61" y="80"/>
                  </a:lnTo>
                  <a:lnTo>
                    <a:pt x="18" y="80"/>
                  </a:lnTo>
                  <a:lnTo>
                    <a:pt x="18" y="77"/>
                  </a:lnTo>
                  <a:cubicBezTo>
                    <a:pt x="31" y="77"/>
                    <a:pt x="33" y="75"/>
                    <a:pt x="33" y="67"/>
                  </a:cubicBezTo>
                  <a:lnTo>
                    <a:pt x="33" y="8"/>
                  </a:lnTo>
                  <a:lnTo>
                    <a:pt x="15" y="8"/>
                  </a:lnTo>
                  <a:cubicBezTo>
                    <a:pt x="8" y="8"/>
                    <a:pt x="5" y="9"/>
                    <a:pt x="3" y="22"/>
                  </a:cubicBez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9">
              <a:extLst>
                <a:ext uri="{FF2B5EF4-FFF2-40B4-BE49-F238E27FC236}">
                  <a16:creationId xmlns:a16="http://schemas.microsoft.com/office/drawing/2014/main" id="{F19DD104-203D-4964-8BDD-0F18988A6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2498"/>
              <a:ext cx="54" cy="50"/>
            </a:xfrm>
            <a:custGeom>
              <a:avLst/>
              <a:gdLst>
                <a:gd name="T0" fmla="*/ 47 w 91"/>
                <a:gd name="T1" fmla="*/ 77 h 81"/>
                <a:gd name="T2" fmla="*/ 47 w 91"/>
                <a:gd name="T3" fmla="*/ 77 h 81"/>
                <a:gd name="T4" fmla="*/ 76 w 91"/>
                <a:gd name="T5" fmla="*/ 42 h 81"/>
                <a:gd name="T6" fmla="*/ 45 w 91"/>
                <a:gd name="T7" fmla="*/ 4 h 81"/>
                <a:gd name="T8" fmla="*/ 15 w 91"/>
                <a:gd name="T9" fmla="*/ 39 h 81"/>
                <a:gd name="T10" fmla="*/ 47 w 91"/>
                <a:gd name="T11" fmla="*/ 77 h 81"/>
                <a:gd name="T12" fmla="*/ 46 w 91"/>
                <a:gd name="T13" fmla="*/ 0 h 81"/>
                <a:gd name="T14" fmla="*/ 46 w 91"/>
                <a:gd name="T15" fmla="*/ 0 h 81"/>
                <a:gd name="T16" fmla="*/ 91 w 91"/>
                <a:gd name="T17" fmla="*/ 39 h 81"/>
                <a:gd name="T18" fmla="*/ 45 w 91"/>
                <a:gd name="T19" fmla="*/ 81 h 81"/>
                <a:gd name="T20" fmla="*/ 0 w 91"/>
                <a:gd name="T21" fmla="*/ 43 h 81"/>
                <a:gd name="T22" fmla="*/ 46 w 91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81">
                  <a:moveTo>
                    <a:pt x="47" y="77"/>
                  </a:moveTo>
                  <a:lnTo>
                    <a:pt x="47" y="77"/>
                  </a:lnTo>
                  <a:cubicBezTo>
                    <a:pt x="65" y="77"/>
                    <a:pt x="76" y="63"/>
                    <a:pt x="76" y="42"/>
                  </a:cubicBezTo>
                  <a:cubicBezTo>
                    <a:pt x="76" y="20"/>
                    <a:pt x="63" y="4"/>
                    <a:pt x="45" y="4"/>
                  </a:cubicBezTo>
                  <a:cubicBezTo>
                    <a:pt x="27" y="4"/>
                    <a:pt x="15" y="17"/>
                    <a:pt x="15" y="39"/>
                  </a:cubicBezTo>
                  <a:cubicBezTo>
                    <a:pt x="15" y="64"/>
                    <a:pt x="31" y="77"/>
                    <a:pt x="47" y="77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ubicBezTo>
                    <a:pt x="73" y="0"/>
                    <a:pt x="91" y="16"/>
                    <a:pt x="91" y="39"/>
                  </a:cubicBezTo>
                  <a:cubicBezTo>
                    <a:pt x="91" y="62"/>
                    <a:pt x="73" y="81"/>
                    <a:pt x="45" y="81"/>
                  </a:cubicBezTo>
                  <a:cubicBezTo>
                    <a:pt x="19" y="81"/>
                    <a:pt x="0" y="65"/>
                    <a:pt x="0" y="43"/>
                  </a:cubicBezTo>
                  <a:cubicBezTo>
                    <a:pt x="0" y="18"/>
                    <a:pt x="19" y="0"/>
                    <a:pt x="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">
              <a:extLst>
                <a:ext uri="{FF2B5EF4-FFF2-40B4-BE49-F238E27FC236}">
                  <a16:creationId xmlns:a16="http://schemas.microsoft.com/office/drawing/2014/main" id="{3D09EDC7-F918-43F1-8E57-E85F86BF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499"/>
              <a:ext cx="43" cy="48"/>
            </a:xfrm>
            <a:custGeom>
              <a:avLst/>
              <a:gdLst>
                <a:gd name="T0" fmla="*/ 0 w 70"/>
                <a:gd name="T1" fmla="*/ 77 h 77"/>
                <a:gd name="T2" fmla="*/ 0 w 70"/>
                <a:gd name="T3" fmla="*/ 77 h 77"/>
                <a:gd name="T4" fmla="*/ 0 w 70"/>
                <a:gd name="T5" fmla="*/ 74 h 77"/>
                <a:gd name="T6" fmla="*/ 12 w 70"/>
                <a:gd name="T7" fmla="*/ 63 h 77"/>
                <a:gd name="T8" fmla="*/ 12 w 70"/>
                <a:gd name="T9" fmla="*/ 14 h 77"/>
                <a:gd name="T10" fmla="*/ 0 w 70"/>
                <a:gd name="T11" fmla="*/ 3 h 77"/>
                <a:gd name="T12" fmla="*/ 0 w 70"/>
                <a:gd name="T13" fmla="*/ 0 h 77"/>
                <a:gd name="T14" fmla="*/ 41 w 70"/>
                <a:gd name="T15" fmla="*/ 0 h 77"/>
                <a:gd name="T16" fmla="*/ 41 w 70"/>
                <a:gd name="T17" fmla="*/ 3 h 77"/>
                <a:gd name="T18" fmla="*/ 26 w 70"/>
                <a:gd name="T19" fmla="*/ 13 h 77"/>
                <a:gd name="T20" fmla="*/ 26 w 70"/>
                <a:gd name="T21" fmla="*/ 66 h 77"/>
                <a:gd name="T22" fmla="*/ 33 w 70"/>
                <a:gd name="T23" fmla="*/ 72 h 77"/>
                <a:gd name="T24" fmla="*/ 45 w 70"/>
                <a:gd name="T25" fmla="*/ 72 h 77"/>
                <a:gd name="T26" fmla="*/ 66 w 70"/>
                <a:gd name="T27" fmla="*/ 59 h 77"/>
                <a:gd name="T28" fmla="*/ 70 w 70"/>
                <a:gd name="T29" fmla="*/ 59 h 77"/>
                <a:gd name="T30" fmla="*/ 60 w 70"/>
                <a:gd name="T31" fmla="*/ 77 h 77"/>
                <a:gd name="T32" fmla="*/ 0 w 70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7">
                  <a:moveTo>
                    <a:pt x="0" y="77"/>
                  </a:moveTo>
                  <a:lnTo>
                    <a:pt x="0" y="77"/>
                  </a:lnTo>
                  <a:lnTo>
                    <a:pt x="0" y="74"/>
                  </a:lnTo>
                  <a:cubicBezTo>
                    <a:pt x="10" y="74"/>
                    <a:pt x="12" y="73"/>
                    <a:pt x="12" y="63"/>
                  </a:cubicBezTo>
                  <a:lnTo>
                    <a:pt x="12" y="14"/>
                  </a:lnTo>
                  <a:cubicBezTo>
                    <a:pt x="12" y="5"/>
                    <a:pt x="11" y="3"/>
                    <a:pt x="0" y="3"/>
                  </a:cubicBezTo>
                  <a:lnTo>
                    <a:pt x="0" y="0"/>
                  </a:lnTo>
                  <a:lnTo>
                    <a:pt x="41" y="0"/>
                  </a:lnTo>
                  <a:lnTo>
                    <a:pt x="41" y="3"/>
                  </a:lnTo>
                  <a:cubicBezTo>
                    <a:pt x="27" y="3"/>
                    <a:pt x="26" y="3"/>
                    <a:pt x="26" y="13"/>
                  </a:cubicBezTo>
                  <a:lnTo>
                    <a:pt x="26" y="66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5" y="72"/>
                  </a:lnTo>
                  <a:cubicBezTo>
                    <a:pt x="56" y="72"/>
                    <a:pt x="57" y="71"/>
                    <a:pt x="66" y="59"/>
                  </a:cubicBezTo>
                  <a:lnTo>
                    <a:pt x="70" y="59"/>
                  </a:lnTo>
                  <a:lnTo>
                    <a:pt x="6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1">
              <a:extLst>
                <a:ext uri="{FF2B5EF4-FFF2-40B4-BE49-F238E27FC236}">
                  <a16:creationId xmlns:a16="http://schemas.microsoft.com/office/drawing/2014/main" id="{41E8CFA0-2B6A-4A6B-878A-329FAEDF1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92"/>
              <a:ext cx="58" cy="49"/>
            </a:xfrm>
            <a:custGeom>
              <a:avLst/>
              <a:gdLst>
                <a:gd name="T0" fmla="*/ 0 w 96"/>
                <a:gd name="T1" fmla="*/ 0 h 80"/>
                <a:gd name="T2" fmla="*/ 0 w 96"/>
                <a:gd name="T3" fmla="*/ 0 h 80"/>
                <a:gd name="T4" fmla="*/ 35 w 96"/>
                <a:gd name="T5" fmla="*/ 0 h 80"/>
                <a:gd name="T6" fmla="*/ 35 w 96"/>
                <a:gd name="T7" fmla="*/ 3 h 80"/>
                <a:gd name="T8" fmla="*/ 24 w 96"/>
                <a:gd name="T9" fmla="*/ 14 h 80"/>
                <a:gd name="T10" fmla="*/ 24 w 96"/>
                <a:gd name="T11" fmla="*/ 48 h 80"/>
                <a:gd name="T12" fmla="*/ 51 w 96"/>
                <a:gd name="T13" fmla="*/ 72 h 80"/>
                <a:gd name="T14" fmla="*/ 78 w 96"/>
                <a:gd name="T15" fmla="*/ 47 h 80"/>
                <a:gd name="T16" fmla="*/ 78 w 96"/>
                <a:gd name="T17" fmla="*/ 14 h 80"/>
                <a:gd name="T18" fmla="*/ 66 w 96"/>
                <a:gd name="T19" fmla="*/ 3 h 80"/>
                <a:gd name="T20" fmla="*/ 66 w 96"/>
                <a:gd name="T21" fmla="*/ 0 h 80"/>
                <a:gd name="T22" fmla="*/ 96 w 96"/>
                <a:gd name="T23" fmla="*/ 0 h 80"/>
                <a:gd name="T24" fmla="*/ 96 w 96"/>
                <a:gd name="T25" fmla="*/ 3 h 80"/>
                <a:gd name="T26" fmla="*/ 85 w 96"/>
                <a:gd name="T27" fmla="*/ 14 h 80"/>
                <a:gd name="T28" fmla="*/ 85 w 96"/>
                <a:gd name="T29" fmla="*/ 49 h 80"/>
                <a:gd name="T30" fmla="*/ 47 w 96"/>
                <a:gd name="T31" fmla="*/ 80 h 80"/>
                <a:gd name="T32" fmla="*/ 10 w 96"/>
                <a:gd name="T33" fmla="*/ 48 h 80"/>
                <a:gd name="T34" fmla="*/ 10 w 96"/>
                <a:gd name="T35" fmla="*/ 13 h 80"/>
                <a:gd name="T36" fmla="*/ 0 w 96"/>
                <a:gd name="T37" fmla="*/ 3 h 80"/>
                <a:gd name="T38" fmla="*/ 0 w 96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80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48"/>
                  </a:lnTo>
                  <a:cubicBezTo>
                    <a:pt x="24" y="64"/>
                    <a:pt x="35" y="72"/>
                    <a:pt x="51" y="72"/>
                  </a:cubicBezTo>
                  <a:cubicBezTo>
                    <a:pt x="65" y="72"/>
                    <a:pt x="78" y="66"/>
                    <a:pt x="78" y="47"/>
                  </a:cubicBezTo>
                  <a:lnTo>
                    <a:pt x="78" y="14"/>
                  </a:lnTo>
                  <a:cubicBezTo>
                    <a:pt x="78" y="4"/>
                    <a:pt x="76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7" y="3"/>
                    <a:pt x="85" y="5"/>
                    <a:pt x="85" y="14"/>
                  </a:cubicBezTo>
                  <a:lnTo>
                    <a:pt x="85" y="49"/>
                  </a:lnTo>
                  <a:cubicBezTo>
                    <a:pt x="85" y="69"/>
                    <a:pt x="70" y="80"/>
                    <a:pt x="47" y="80"/>
                  </a:cubicBezTo>
                  <a:cubicBezTo>
                    <a:pt x="23" y="80"/>
                    <a:pt x="10" y="68"/>
                    <a:pt x="10" y="48"/>
                  </a:cubicBezTo>
                  <a:lnTo>
                    <a:pt x="10" y="13"/>
                  </a:lnTo>
                  <a:cubicBezTo>
                    <a:pt x="10" y="5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2">
              <a:extLst>
                <a:ext uri="{FF2B5EF4-FFF2-40B4-BE49-F238E27FC236}">
                  <a16:creationId xmlns:a16="http://schemas.microsoft.com/office/drawing/2014/main" id="{31A9B77A-6D3B-4C35-ABD7-529147B72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92"/>
              <a:ext cx="58" cy="49"/>
            </a:xfrm>
            <a:custGeom>
              <a:avLst/>
              <a:gdLst>
                <a:gd name="T0" fmla="*/ 17 w 96"/>
                <a:gd name="T1" fmla="*/ 14 h 79"/>
                <a:gd name="T2" fmla="*/ 17 w 96"/>
                <a:gd name="T3" fmla="*/ 14 h 79"/>
                <a:gd name="T4" fmla="*/ 17 w 96"/>
                <a:gd name="T5" fmla="*/ 62 h 79"/>
                <a:gd name="T6" fmla="*/ 30 w 96"/>
                <a:gd name="T7" fmla="*/ 74 h 79"/>
                <a:gd name="T8" fmla="*/ 30 w 96"/>
                <a:gd name="T9" fmla="*/ 78 h 79"/>
                <a:gd name="T10" fmla="*/ 0 w 96"/>
                <a:gd name="T11" fmla="*/ 78 h 79"/>
                <a:gd name="T12" fmla="*/ 0 w 96"/>
                <a:gd name="T13" fmla="*/ 74 h 79"/>
                <a:gd name="T14" fmla="*/ 10 w 96"/>
                <a:gd name="T15" fmla="*/ 64 h 79"/>
                <a:gd name="T16" fmla="*/ 10 w 96"/>
                <a:gd name="T17" fmla="*/ 7 h 79"/>
                <a:gd name="T18" fmla="*/ 0 w 96"/>
                <a:gd name="T19" fmla="*/ 3 h 79"/>
                <a:gd name="T20" fmla="*/ 0 w 96"/>
                <a:gd name="T21" fmla="*/ 0 h 79"/>
                <a:gd name="T22" fmla="*/ 23 w 96"/>
                <a:gd name="T23" fmla="*/ 0 h 79"/>
                <a:gd name="T24" fmla="*/ 78 w 96"/>
                <a:gd name="T25" fmla="*/ 59 h 79"/>
                <a:gd name="T26" fmla="*/ 78 w 96"/>
                <a:gd name="T27" fmla="*/ 14 h 79"/>
                <a:gd name="T28" fmla="*/ 66 w 96"/>
                <a:gd name="T29" fmla="*/ 3 h 79"/>
                <a:gd name="T30" fmla="*/ 66 w 96"/>
                <a:gd name="T31" fmla="*/ 0 h 79"/>
                <a:gd name="T32" fmla="*/ 96 w 96"/>
                <a:gd name="T33" fmla="*/ 0 h 79"/>
                <a:gd name="T34" fmla="*/ 96 w 96"/>
                <a:gd name="T35" fmla="*/ 3 h 79"/>
                <a:gd name="T36" fmla="*/ 85 w 96"/>
                <a:gd name="T37" fmla="*/ 14 h 79"/>
                <a:gd name="T38" fmla="*/ 85 w 96"/>
                <a:gd name="T39" fmla="*/ 79 h 79"/>
                <a:gd name="T40" fmla="*/ 79 w 96"/>
                <a:gd name="T41" fmla="*/ 79 h 79"/>
                <a:gd name="T42" fmla="*/ 17 w 96"/>
                <a:gd name="T4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79">
                  <a:moveTo>
                    <a:pt x="17" y="14"/>
                  </a:moveTo>
                  <a:lnTo>
                    <a:pt x="17" y="14"/>
                  </a:lnTo>
                  <a:lnTo>
                    <a:pt x="17" y="62"/>
                  </a:lnTo>
                  <a:cubicBezTo>
                    <a:pt x="17" y="72"/>
                    <a:pt x="19" y="75"/>
                    <a:pt x="30" y="74"/>
                  </a:cubicBezTo>
                  <a:lnTo>
                    <a:pt x="30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2"/>
                    <a:pt x="10" y="64"/>
                  </a:cubicBezTo>
                  <a:lnTo>
                    <a:pt x="10" y="7"/>
                  </a:lnTo>
                  <a:cubicBezTo>
                    <a:pt x="7" y="5"/>
                    <a:pt x="5" y="4"/>
                    <a:pt x="0" y="3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78" y="59"/>
                  </a:lnTo>
                  <a:lnTo>
                    <a:pt x="78" y="14"/>
                  </a:lnTo>
                  <a:cubicBezTo>
                    <a:pt x="78" y="5"/>
                    <a:pt x="77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8" y="3"/>
                    <a:pt x="85" y="5"/>
                    <a:pt x="85" y="14"/>
                  </a:cubicBezTo>
                  <a:lnTo>
                    <a:pt x="85" y="79"/>
                  </a:lnTo>
                  <a:lnTo>
                    <a:pt x="79" y="79"/>
                  </a:lnTo>
                  <a:lnTo>
                    <a:pt x="17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3">
              <a:extLst>
                <a:ext uri="{FF2B5EF4-FFF2-40B4-BE49-F238E27FC236}">
                  <a16:creationId xmlns:a16="http://schemas.microsoft.com/office/drawing/2014/main" id="{F7AAF1AF-5D47-4580-9A56-7186D06C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592"/>
              <a:ext cx="21" cy="48"/>
            </a:xfrm>
            <a:custGeom>
              <a:avLst/>
              <a:gdLst>
                <a:gd name="T0" fmla="*/ 0 w 34"/>
                <a:gd name="T1" fmla="*/ 0 h 78"/>
                <a:gd name="T2" fmla="*/ 0 w 34"/>
                <a:gd name="T3" fmla="*/ 0 h 78"/>
                <a:gd name="T4" fmla="*/ 34 w 34"/>
                <a:gd name="T5" fmla="*/ 0 h 78"/>
                <a:gd name="T6" fmla="*/ 34 w 34"/>
                <a:gd name="T7" fmla="*/ 3 h 78"/>
                <a:gd name="T8" fmla="*/ 24 w 34"/>
                <a:gd name="T9" fmla="*/ 14 h 78"/>
                <a:gd name="T10" fmla="*/ 24 w 34"/>
                <a:gd name="T11" fmla="*/ 63 h 78"/>
                <a:gd name="T12" fmla="*/ 34 w 34"/>
                <a:gd name="T13" fmla="*/ 74 h 78"/>
                <a:gd name="T14" fmla="*/ 34 w 34"/>
                <a:gd name="T15" fmla="*/ 78 h 78"/>
                <a:gd name="T16" fmla="*/ 0 w 34"/>
                <a:gd name="T17" fmla="*/ 78 h 78"/>
                <a:gd name="T18" fmla="*/ 0 w 34"/>
                <a:gd name="T19" fmla="*/ 74 h 78"/>
                <a:gd name="T20" fmla="*/ 10 w 34"/>
                <a:gd name="T21" fmla="*/ 64 h 78"/>
                <a:gd name="T22" fmla="*/ 10 w 34"/>
                <a:gd name="T23" fmla="*/ 13 h 78"/>
                <a:gd name="T24" fmla="*/ 0 w 34"/>
                <a:gd name="T25" fmla="*/ 3 h 78"/>
                <a:gd name="T26" fmla="*/ 0 w 34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78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5" y="75"/>
                    <a:pt x="34" y="74"/>
                  </a:cubicBezTo>
                  <a:lnTo>
                    <a:pt x="34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4">
              <a:extLst>
                <a:ext uri="{FF2B5EF4-FFF2-40B4-BE49-F238E27FC236}">
                  <a16:creationId xmlns:a16="http://schemas.microsoft.com/office/drawing/2014/main" id="{D57BDA44-FA2C-451B-BADA-EF6CDA353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592"/>
              <a:ext cx="53" cy="49"/>
            </a:xfrm>
            <a:custGeom>
              <a:avLst/>
              <a:gdLst>
                <a:gd name="T0" fmla="*/ 13 w 88"/>
                <a:gd name="T1" fmla="*/ 13 h 80"/>
                <a:gd name="T2" fmla="*/ 13 w 88"/>
                <a:gd name="T3" fmla="*/ 13 h 80"/>
                <a:gd name="T4" fmla="*/ 0 w 88"/>
                <a:gd name="T5" fmla="*/ 3 h 80"/>
                <a:gd name="T6" fmla="*/ 0 w 88"/>
                <a:gd name="T7" fmla="*/ 0 h 80"/>
                <a:gd name="T8" fmla="*/ 39 w 88"/>
                <a:gd name="T9" fmla="*/ 0 h 80"/>
                <a:gd name="T10" fmla="*/ 39 w 88"/>
                <a:gd name="T11" fmla="*/ 3 h 80"/>
                <a:gd name="T12" fmla="*/ 27 w 88"/>
                <a:gd name="T13" fmla="*/ 9 h 80"/>
                <a:gd name="T14" fmla="*/ 29 w 88"/>
                <a:gd name="T15" fmla="*/ 16 h 80"/>
                <a:gd name="T16" fmla="*/ 48 w 88"/>
                <a:gd name="T17" fmla="*/ 63 h 80"/>
                <a:gd name="T18" fmla="*/ 66 w 88"/>
                <a:gd name="T19" fmla="*/ 18 h 80"/>
                <a:gd name="T20" fmla="*/ 69 w 88"/>
                <a:gd name="T21" fmla="*/ 9 h 80"/>
                <a:gd name="T22" fmla="*/ 58 w 88"/>
                <a:gd name="T23" fmla="*/ 3 h 80"/>
                <a:gd name="T24" fmla="*/ 58 w 88"/>
                <a:gd name="T25" fmla="*/ 0 h 80"/>
                <a:gd name="T26" fmla="*/ 88 w 88"/>
                <a:gd name="T27" fmla="*/ 0 h 80"/>
                <a:gd name="T28" fmla="*/ 88 w 88"/>
                <a:gd name="T29" fmla="*/ 3 h 80"/>
                <a:gd name="T30" fmla="*/ 74 w 88"/>
                <a:gd name="T31" fmla="*/ 18 h 80"/>
                <a:gd name="T32" fmla="*/ 48 w 88"/>
                <a:gd name="T33" fmla="*/ 80 h 80"/>
                <a:gd name="T34" fmla="*/ 40 w 88"/>
                <a:gd name="T35" fmla="*/ 80 h 80"/>
                <a:gd name="T36" fmla="*/ 13 w 88"/>
                <a:gd name="T37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13" y="13"/>
                  </a:moveTo>
                  <a:lnTo>
                    <a:pt x="13" y="13"/>
                  </a:lnTo>
                  <a:cubicBezTo>
                    <a:pt x="10" y="4"/>
                    <a:pt x="8" y="3"/>
                    <a:pt x="0" y="3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3"/>
                  </a:lnTo>
                  <a:cubicBezTo>
                    <a:pt x="29" y="3"/>
                    <a:pt x="27" y="6"/>
                    <a:pt x="27" y="9"/>
                  </a:cubicBezTo>
                  <a:cubicBezTo>
                    <a:pt x="27" y="10"/>
                    <a:pt x="27" y="13"/>
                    <a:pt x="29" y="16"/>
                  </a:cubicBezTo>
                  <a:lnTo>
                    <a:pt x="48" y="63"/>
                  </a:lnTo>
                  <a:lnTo>
                    <a:pt x="66" y="18"/>
                  </a:lnTo>
                  <a:cubicBezTo>
                    <a:pt x="68" y="13"/>
                    <a:pt x="69" y="10"/>
                    <a:pt x="69" y="9"/>
                  </a:cubicBezTo>
                  <a:cubicBezTo>
                    <a:pt x="69" y="4"/>
                    <a:pt x="66" y="3"/>
                    <a:pt x="58" y="3"/>
                  </a:cubicBezTo>
                  <a:lnTo>
                    <a:pt x="58" y="0"/>
                  </a:lnTo>
                  <a:lnTo>
                    <a:pt x="88" y="0"/>
                  </a:lnTo>
                  <a:lnTo>
                    <a:pt x="88" y="3"/>
                  </a:lnTo>
                  <a:cubicBezTo>
                    <a:pt x="79" y="3"/>
                    <a:pt x="78" y="8"/>
                    <a:pt x="74" y="18"/>
                  </a:cubicBezTo>
                  <a:lnTo>
                    <a:pt x="48" y="80"/>
                  </a:lnTo>
                  <a:lnTo>
                    <a:pt x="40" y="80"/>
                  </a:lnTo>
                  <a:lnTo>
                    <a:pt x="13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5">
              <a:extLst>
                <a:ext uri="{FF2B5EF4-FFF2-40B4-BE49-F238E27FC236}">
                  <a16:creationId xmlns:a16="http://schemas.microsoft.com/office/drawing/2014/main" id="{4E32EB6A-55A5-4680-AACE-611E2A1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92"/>
              <a:ext cx="42" cy="48"/>
            </a:xfrm>
            <a:custGeom>
              <a:avLst/>
              <a:gdLst>
                <a:gd name="T0" fmla="*/ 0 w 70"/>
                <a:gd name="T1" fmla="*/ 78 h 78"/>
                <a:gd name="T2" fmla="*/ 0 w 70"/>
                <a:gd name="T3" fmla="*/ 78 h 78"/>
                <a:gd name="T4" fmla="*/ 0 w 70"/>
                <a:gd name="T5" fmla="*/ 74 h 78"/>
                <a:gd name="T6" fmla="*/ 13 w 70"/>
                <a:gd name="T7" fmla="*/ 66 h 78"/>
                <a:gd name="T8" fmla="*/ 13 w 70"/>
                <a:gd name="T9" fmla="*/ 12 h 78"/>
                <a:gd name="T10" fmla="*/ 0 w 70"/>
                <a:gd name="T11" fmla="*/ 3 h 78"/>
                <a:gd name="T12" fmla="*/ 0 w 70"/>
                <a:gd name="T13" fmla="*/ 0 h 78"/>
                <a:gd name="T14" fmla="*/ 64 w 70"/>
                <a:gd name="T15" fmla="*/ 0 h 78"/>
                <a:gd name="T16" fmla="*/ 65 w 70"/>
                <a:gd name="T17" fmla="*/ 19 h 78"/>
                <a:gd name="T18" fmla="*/ 62 w 70"/>
                <a:gd name="T19" fmla="*/ 19 h 78"/>
                <a:gd name="T20" fmla="*/ 61 w 70"/>
                <a:gd name="T21" fmla="*/ 16 h 78"/>
                <a:gd name="T22" fmla="*/ 49 w 70"/>
                <a:gd name="T23" fmla="*/ 5 h 78"/>
                <a:gd name="T24" fmla="*/ 27 w 70"/>
                <a:gd name="T25" fmla="*/ 5 h 78"/>
                <a:gd name="T26" fmla="*/ 27 w 70"/>
                <a:gd name="T27" fmla="*/ 35 h 78"/>
                <a:gd name="T28" fmla="*/ 46 w 70"/>
                <a:gd name="T29" fmla="*/ 35 h 78"/>
                <a:gd name="T30" fmla="*/ 56 w 70"/>
                <a:gd name="T31" fmla="*/ 25 h 78"/>
                <a:gd name="T32" fmla="*/ 59 w 70"/>
                <a:gd name="T33" fmla="*/ 25 h 78"/>
                <a:gd name="T34" fmla="*/ 59 w 70"/>
                <a:gd name="T35" fmla="*/ 50 h 78"/>
                <a:gd name="T36" fmla="*/ 56 w 70"/>
                <a:gd name="T37" fmla="*/ 50 h 78"/>
                <a:gd name="T38" fmla="*/ 46 w 70"/>
                <a:gd name="T39" fmla="*/ 40 h 78"/>
                <a:gd name="T40" fmla="*/ 27 w 70"/>
                <a:gd name="T41" fmla="*/ 40 h 78"/>
                <a:gd name="T42" fmla="*/ 27 w 70"/>
                <a:gd name="T43" fmla="*/ 63 h 78"/>
                <a:gd name="T44" fmla="*/ 34 w 70"/>
                <a:gd name="T45" fmla="*/ 72 h 78"/>
                <a:gd name="T46" fmla="*/ 48 w 70"/>
                <a:gd name="T47" fmla="*/ 72 h 78"/>
                <a:gd name="T48" fmla="*/ 67 w 70"/>
                <a:gd name="T49" fmla="*/ 58 h 78"/>
                <a:gd name="T50" fmla="*/ 70 w 70"/>
                <a:gd name="T51" fmla="*/ 58 h 78"/>
                <a:gd name="T52" fmla="*/ 68 w 70"/>
                <a:gd name="T53" fmla="*/ 78 h 78"/>
                <a:gd name="T54" fmla="*/ 0 w 70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78">
                  <a:moveTo>
                    <a:pt x="0" y="78"/>
                  </a:moveTo>
                  <a:lnTo>
                    <a:pt x="0" y="78"/>
                  </a:lnTo>
                  <a:lnTo>
                    <a:pt x="0" y="74"/>
                  </a:lnTo>
                  <a:cubicBezTo>
                    <a:pt x="10" y="74"/>
                    <a:pt x="13" y="73"/>
                    <a:pt x="13" y="66"/>
                  </a:cubicBezTo>
                  <a:lnTo>
                    <a:pt x="13" y="12"/>
                  </a:lnTo>
                  <a:cubicBezTo>
                    <a:pt x="13" y="3"/>
                    <a:pt x="9" y="3"/>
                    <a:pt x="0" y="3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1" y="16"/>
                  </a:lnTo>
                  <a:cubicBezTo>
                    <a:pt x="59" y="6"/>
                    <a:pt x="57" y="5"/>
                    <a:pt x="49" y="5"/>
                  </a:cubicBezTo>
                  <a:lnTo>
                    <a:pt x="27" y="5"/>
                  </a:lnTo>
                  <a:lnTo>
                    <a:pt x="27" y="35"/>
                  </a:lnTo>
                  <a:lnTo>
                    <a:pt x="46" y="35"/>
                  </a:lnTo>
                  <a:cubicBezTo>
                    <a:pt x="53" y="35"/>
                    <a:pt x="55" y="34"/>
                    <a:pt x="56" y="25"/>
                  </a:cubicBezTo>
                  <a:lnTo>
                    <a:pt x="59" y="25"/>
                  </a:lnTo>
                  <a:lnTo>
                    <a:pt x="59" y="50"/>
                  </a:lnTo>
                  <a:lnTo>
                    <a:pt x="56" y="50"/>
                  </a:lnTo>
                  <a:cubicBezTo>
                    <a:pt x="55" y="41"/>
                    <a:pt x="53" y="40"/>
                    <a:pt x="46" y="40"/>
                  </a:cubicBezTo>
                  <a:lnTo>
                    <a:pt x="27" y="40"/>
                  </a:lnTo>
                  <a:lnTo>
                    <a:pt x="27" y="63"/>
                  </a:lnTo>
                  <a:cubicBezTo>
                    <a:pt x="27" y="71"/>
                    <a:pt x="28" y="72"/>
                    <a:pt x="34" y="72"/>
                  </a:cubicBezTo>
                  <a:lnTo>
                    <a:pt x="48" y="72"/>
                  </a:lnTo>
                  <a:cubicBezTo>
                    <a:pt x="61" y="72"/>
                    <a:pt x="63" y="70"/>
                    <a:pt x="67" y="58"/>
                  </a:cubicBezTo>
                  <a:lnTo>
                    <a:pt x="70" y="58"/>
                  </a:lnTo>
                  <a:lnTo>
                    <a:pt x="68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6">
              <a:extLst>
                <a:ext uri="{FF2B5EF4-FFF2-40B4-BE49-F238E27FC236}">
                  <a16:creationId xmlns:a16="http://schemas.microsoft.com/office/drawing/2014/main" id="{814C2825-7422-4249-9E9A-23BBCD4C6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91"/>
              <a:ext cx="59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3 h 81"/>
                <a:gd name="T6" fmla="*/ 52 w 99"/>
                <a:gd name="T7" fmla="*/ 23 h 81"/>
                <a:gd name="T8" fmla="*/ 31 w 99"/>
                <a:gd name="T9" fmla="*/ 3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5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5 h 81"/>
                <a:gd name="T28" fmla="*/ 11 w 99"/>
                <a:gd name="T29" fmla="*/ 65 h 81"/>
                <a:gd name="T30" fmla="*/ 11 w 99"/>
                <a:gd name="T31" fmla="*/ 14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1 h 81"/>
                <a:gd name="T46" fmla="*/ 69 w 99"/>
                <a:gd name="T47" fmla="*/ 59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8 h 81"/>
                <a:gd name="T56" fmla="*/ 36 w 99"/>
                <a:gd name="T57" fmla="*/ 46 h 81"/>
                <a:gd name="T58" fmla="*/ 25 w 99"/>
                <a:gd name="T59" fmla="*/ 46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8" y="43"/>
                    <a:pt x="29" y="43"/>
                  </a:cubicBezTo>
                  <a:cubicBezTo>
                    <a:pt x="46" y="43"/>
                    <a:pt x="52" y="36"/>
                    <a:pt x="52" y="23"/>
                  </a:cubicBezTo>
                  <a:cubicBezTo>
                    <a:pt x="52" y="11"/>
                    <a:pt x="45" y="3"/>
                    <a:pt x="31" y="3"/>
                  </a:cubicBezTo>
                  <a:cubicBezTo>
                    <a:pt x="29" y="3"/>
                    <a:pt x="26" y="3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5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5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4"/>
                  </a:lnTo>
                  <a:cubicBezTo>
                    <a:pt x="11" y="6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0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1"/>
                    <a:pt x="62" y="38"/>
                    <a:pt x="51" y="43"/>
                  </a:cubicBezTo>
                  <a:cubicBezTo>
                    <a:pt x="53" y="44"/>
                    <a:pt x="58" y="49"/>
                    <a:pt x="60" y="51"/>
                  </a:cubicBezTo>
                  <a:lnTo>
                    <a:pt x="69" y="59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6"/>
                    <a:pt x="57" y="65"/>
                  </a:cubicBezTo>
                  <a:lnTo>
                    <a:pt x="50" y="58"/>
                  </a:lnTo>
                  <a:cubicBezTo>
                    <a:pt x="44" y="52"/>
                    <a:pt x="42" y="50"/>
                    <a:pt x="36" y="46"/>
                  </a:cubicBezTo>
                  <a:cubicBezTo>
                    <a:pt x="33" y="47"/>
                    <a:pt x="28" y="47"/>
                    <a:pt x="25" y="46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7">
              <a:extLst>
                <a:ext uri="{FF2B5EF4-FFF2-40B4-BE49-F238E27FC236}">
                  <a16:creationId xmlns:a16="http://schemas.microsoft.com/office/drawing/2014/main" id="{7D61C5C0-2461-43F6-8480-F373F604E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591"/>
              <a:ext cx="32" cy="50"/>
            </a:xfrm>
            <a:custGeom>
              <a:avLst/>
              <a:gdLst>
                <a:gd name="T0" fmla="*/ 0 w 54"/>
                <a:gd name="T1" fmla="*/ 59 h 82"/>
                <a:gd name="T2" fmla="*/ 0 w 54"/>
                <a:gd name="T3" fmla="*/ 59 h 82"/>
                <a:gd name="T4" fmla="*/ 4 w 54"/>
                <a:gd name="T5" fmla="*/ 59 h 82"/>
                <a:gd name="T6" fmla="*/ 26 w 54"/>
                <a:gd name="T7" fmla="*/ 77 h 82"/>
                <a:gd name="T8" fmla="*/ 41 w 54"/>
                <a:gd name="T9" fmla="*/ 64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0 h 82"/>
                <a:gd name="T20" fmla="*/ 48 w 54"/>
                <a:gd name="T21" fmla="*/ 0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59"/>
                  </a:moveTo>
                  <a:lnTo>
                    <a:pt x="0" y="59"/>
                  </a:lnTo>
                  <a:lnTo>
                    <a:pt x="4" y="59"/>
                  </a:lnTo>
                  <a:cubicBezTo>
                    <a:pt x="7" y="71"/>
                    <a:pt x="15" y="77"/>
                    <a:pt x="26" y="77"/>
                  </a:cubicBezTo>
                  <a:cubicBezTo>
                    <a:pt x="35" y="77"/>
                    <a:pt x="41" y="72"/>
                    <a:pt x="41" y="64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7"/>
                    <a:pt x="11" y="0"/>
                    <a:pt x="25" y="0"/>
                  </a:cubicBezTo>
                  <a:cubicBezTo>
                    <a:pt x="29" y="0"/>
                    <a:pt x="32" y="0"/>
                    <a:pt x="34" y="1"/>
                  </a:cubicBezTo>
                  <a:cubicBezTo>
                    <a:pt x="37" y="1"/>
                    <a:pt x="39" y="2"/>
                    <a:pt x="41" y="2"/>
                  </a:cubicBezTo>
                  <a:cubicBezTo>
                    <a:pt x="43" y="2"/>
                    <a:pt x="44" y="1"/>
                    <a:pt x="45" y="0"/>
                  </a:cubicBezTo>
                  <a:lnTo>
                    <a:pt x="48" y="0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8">
              <a:extLst>
                <a:ext uri="{FF2B5EF4-FFF2-40B4-BE49-F238E27FC236}">
                  <a16:creationId xmlns:a16="http://schemas.microsoft.com/office/drawing/2014/main" id="{DDA7D38D-24C7-4375-BA16-D8A7F23F8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592"/>
              <a:ext cx="21" cy="48"/>
            </a:xfrm>
            <a:custGeom>
              <a:avLst/>
              <a:gdLst>
                <a:gd name="T0" fmla="*/ 0 w 35"/>
                <a:gd name="T1" fmla="*/ 0 h 78"/>
                <a:gd name="T2" fmla="*/ 0 w 35"/>
                <a:gd name="T3" fmla="*/ 0 h 78"/>
                <a:gd name="T4" fmla="*/ 35 w 35"/>
                <a:gd name="T5" fmla="*/ 0 h 78"/>
                <a:gd name="T6" fmla="*/ 35 w 35"/>
                <a:gd name="T7" fmla="*/ 3 h 78"/>
                <a:gd name="T8" fmla="*/ 24 w 35"/>
                <a:gd name="T9" fmla="*/ 14 h 78"/>
                <a:gd name="T10" fmla="*/ 24 w 35"/>
                <a:gd name="T11" fmla="*/ 63 h 78"/>
                <a:gd name="T12" fmla="*/ 35 w 35"/>
                <a:gd name="T13" fmla="*/ 74 h 78"/>
                <a:gd name="T14" fmla="*/ 35 w 35"/>
                <a:gd name="T15" fmla="*/ 78 h 78"/>
                <a:gd name="T16" fmla="*/ 0 w 35"/>
                <a:gd name="T17" fmla="*/ 78 h 78"/>
                <a:gd name="T18" fmla="*/ 0 w 35"/>
                <a:gd name="T19" fmla="*/ 74 h 78"/>
                <a:gd name="T20" fmla="*/ 10 w 35"/>
                <a:gd name="T21" fmla="*/ 64 h 78"/>
                <a:gd name="T22" fmla="*/ 10 w 35"/>
                <a:gd name="T23" fmla="*/ 13 h 78"/>
                <a:gd name="T24" fmla="*/ 0 w 35"/>
                <a:gd name="T25" fmla="*/ 3 h 78"/>
                <a:gd name="T26" fmla="*/ 0 w 3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8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6" y="75"/>
                    <a:pt x="35" y="74"/>
                  </a:cubicBezTo>
                  <a:lnTo>
                    <a:pt x="35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10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9">
              <a:extLst>
                <a:ext uri="{FF2B5EF4-FFF2-40B4-BE49-F238E27FC236}">
                  <a16:creationId xmlns:a16="http://schemas.microsoft.com/office/drawing/2014/main" id="{BF005734-910A-4C75-B7B3-81555AF45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591"/>
              <a:ext cx="48" cy="49"/>
            </a:xfrm>
            <a:custGeom>
              <a:avLst/>
              <a:gdLst>
                <a:gd name="T0" fmla="*/ 3 w 81"/>
                <a:gd name="T1" fmla="*/ 0 h 80"/>
                <a:gd name="T2" fmla="*/ 3 w 81"/>
                <a:gd name="T3" fmla="*/ 0 h 80"/>
                <a:gd name="T4" fmla="*/ 6 w 81"/>
                <a:gd name="T5" fmla="*/ 0 h 80"/>
                <a:gd name="T6" fmla="*/ 8 w 81"/>
                <a:gd name="T7" fmla="*/ 1 h 80"/>
                <a:gd name="T8" fmla="*/ 14 w 81"/>
                <a:gd name="T9" fmla="*/ 2 h 80"/>
                <a:gd name="T10" fmla="*/ 67 w 81"/>
                <a:gd name="T11" fmla="*/ 2 h 80"/>
                <a:gd name="T12" fmla="*/ 75 w 81"/>
                <a:gd name="T13" fmla="*/ 0 h 80"/>
                <a:gd name="T14" fmla="*/ 79 w 81"/>
                <a:gd name="T15" fmla="*/ 0 h 80"/>
                <a:gd name="T16" fmla="*/ 81 w 81"/>
                <a:gd name="T17" fmla="*/ 21 h 80"/>
                <a:gd name="T18" fmla="*/ 77 w 81"/>
                <a:gd name="T19" fmla="*/ 21 h 80"/>
                <a:gd name="T20" fmla="*/ 65 w 81"/>
                <a:gd name="T21" fmla="*/ 7 h 80"/>
                <a:gd name="T22" fmla="*/ 48 w 81"/>
                <a:gd name="T23" fmla="*/ 7 h 80"/>
                <a:gd name="T24" fmla="*/ 48 w 81"/>
                <a:gd name="T25" fmla="*/ 66 h 80"/>
                <a:gd name="T26" fmla="*/ 62 w 81"/>
                <a:gd name="T27" fmla="*/ 76 h 80"/>
                <a:gd name="T28" fmla="*/ 62 w 81"/>
                <a:gd name="T29" fmla="*/ 80 h 80"/>
                <a:gd name="T30" fmla="*/ 19 w 81"/>
                <a:gd name="T31" fmla="*/ 80 h 80"/>
                <a:gd name="T32" fmla="*/ 19 w 81"/>
                <a:gd name="T33" fmla="*/ 76 h 80"/>
                <a:gd name="T34" fmla="*/ 34 w 81"/>
                <a:gd name="T35" fmla="*/ 66 h 80"/>
                <a:gd name="T36" fmla="*/ 34 w 81"/>
                <a:gd name="T37" fmla="*/ 7 h 80"/>
                <a:gd name="T38" fmla="*/ 16 w 81"/>
                <a:gd name="T39" fmla="*/ 7 h 80"/>
                <a:gd name="T40" fmla="*/ 4 w 81"/>
                <a:gd name="T41" fmla="*/ 21 h 80"/>
                <a:gd name="T42" fmla="*/ 0 w 81"/>
                <a:gd name="T43" fmla="*/ 21 h 80"/>
                <a:gd name="T44" fmla="*/ 3 w 81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6" y="1"/>
                    <a:pt x="7" y="1"/>
                    <a:pt x="8" y="1"/>
                  </a:cubicBezTo>
                  <a:cubicBezTo>
                    <a:pt x="9" y="2"/>
                    <a:pt x="11" y="2"/>
                    <a:pt x="14" y="2"/>
                  </a:cubicBezTo>
                  <a:lnTo>
                    <a:pt x="67" y="2"/>
                  </a:lnTo>
                  <a:cubicBezTo>
                    <a:pt x="73" y="2"/>
                    <a:pt x="74" y="2"/>
                    <a:pt x="75" y="0"/>
                  </a:cubicBezTo>
                  <a:lnTo>
                    <a:pt x="79" y="0"/>
                  </a:lnTo>
                  <a:lnTo>
                    <a:pt x="81" y="21"/>
                  </a:lnTo>
                  <a:lnTo>
                    <a:pt x="77" y="21"/>
                  </a:lnTo>
                  <a:cubicBezTo>
                    <a:pt x="75" y="8"/>
                    <a:pt x="73" y="7"/>
                    <a:pt x="65" y="7"/>
                  </a:cubicBezTo>
                  <a:lnTo>
                    <a:pt x="48" y="7"/>
                  </a:lnTo>
                  <a:lnTo>
                    <a:pt x="48" y="66"/>
                  </a:lnTo>
                  <a:cubicBezTo>
                    <a:pt x="48" y="75"/>
                    <a:pt x="49" y="76"/>
                    <a:pt x="62" y="76"/>
                  </a:cubicBezTo>
                  <a:lnTo>
                    <a:pt x="62" y="80"/>
                  </a:lnTo>
                  <a:lnTo>
                    <a:pt x="19" y="80"/>
                  </a:lnTo>
                  <a:lnTo>
                    <a:pt x="19" y="76"/>
                  </a:lnTo>
                  <a:cubicBezTo>
                    <a:pt x="32" y="76"/>
                    <a:pt x="34" y="75"/>
                    <a:pt x="34" y="66"/>
                  </a:cubicBezTo>
                  <a:lnTo>
                    <a:pt x="34" y="7"/>
                  </a:lnTo>
                  <a:lnTo>
                    <a:pt x="16" y="7"/>
                  </a:lnTo>
                  <a:cubicBezTo>
                    <a:pt x="8" y="7"/>
                    <a:pt x="6" y="8"/>
                    <a:pt x="4" y="21"/>
                  </a:cubicBez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40">
              <a:extLst>
                <a:ext uri="{FF2B5EF4-FFF2-40B4-BE49-F238E27FC236}">
                  <a16:creationId xmlns:a16="http://schemas.microsoft.com/office/drawing/2014/main" id="{13A83E48-95E1-4179-A8F7-32611B2D0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592"/>
              <a:ext cx="54" cy="48"/>
            </a:xfrm>
            <a:custGeom>
              <a:avLst/>
              <a:gdLst>
                <a:gd name="T0" fmla="*/ 16 w 90"/>
                <a:gd name="T1" fmla="*/ 13 h 78"/>
                <a:gd name="T2" fmla="*/ 16 w 90"/>
                <a:gd name="T3" fmla="*/ 13 h 78"/>
                <a:gd name="T4" fmla="*/ 0 w 90"/>
                <a:gd name="T5" fmla="*/ 3 h 78"/>
                <a:gd name="T6" fmla="*/ 0 w 90"/>
                <a:gd name="T7" fmla="*/ 0 h 78"/>
                <a:gd name="T8" fmla="*/ 38 w 90"/>
                <a:gd name="T9" fmla="*/ 0 h 78"/>
                <a:gd name="T10" fmla="*/ 38 w 90"/>
                <a:gd name="T11" fmla="*/ 3 h 78"/>
                <a:gd name="T12" fmla="*/ 29 w 90"/>
                <a:gd name="T13" fmla="*/ 7 h 78"/>
                <a:gd name="T14" fmla="*/ 33 w 90"/>
                <a:gd name="T15" fmla="*/ 15 h 78"/>
                <a:gd name="T16" fmla="*/ 50 w 90"/>
                <a:gd name="T17" fmla="*/ 39 h 78"/>
                <a:gd name="T18" fmla="*/ 64 w 90"/>
                <a:gd name="T19" fmla="*/ 16 h 78"/>
                <a:gd name="T20" fmla="*/ 68 w 90"/>
                <a:gd name="T21" fmla="*/ 7 h 78"/>
                <a:gd name="T22" fmla="*/ 60 w 90"/>
                <a:gd name="T23" fmla="*/ 3 h 78"/>
                <a:gd name="T24" fmla="*/ 60 w 90"/>
                <a:gd name="T25" fmla="*/ 0 h 78"/>
                <a:gd name="T26" fmla="*/ 90 w 90"/>
                <a:gd name="T27" fmla="*/ 0 h 78"/>
                <a:gd name="T28" fmla="*/ 90 w 90"/>
                <a:gd name="T29" fmla="*/ 3 h 78"/>
                <a:gd name="T30" fmla="*/ 70 w 90"/>
                <a:gd name="T31" fmla="*/ 19 h 78"/>
                <a:gd name="T32" fmla="*/ 53 w 90"/>
                <a:gd name="T33" fmla="*/ 46 h 78"/>
                <a:gd name="T34" fmla="*/ 53 w 90"/>
                <a:gd name="T35" fmla="*/ 63 h 78"/>
                <a:gd name="T36" fmla="*/ 65 w 90"/>
                <a:gd name="T37" fmla="*/ 74 h 78"/>
                <a:gd name="T38" fmla="*/ 65 w 90"/>
                <a:gd name="T39" fmla="*/ 78 h 78"/>
                <a:gd name="T40" fmla="*/ 27 w 90"/>
                <a:gd name="T41" fmla="*/ 78 h 78"/>
                <a:gd name="T42" fmla="*/ 27 w 90"/>
                <a:gd name="T43" fmla="*/ 74 h 78"/>
                <a:gd name="T44" fmla="*/ 39 w 90"/>
                <a:gd name="T45" fmla="*/ 63 h 78"/>
                <a:gd name="T46" fmla="*/ 39 w 90"/>
                <a:gd name="T47" fmla="*/ 47 h 78"/>
                <a:gd name="T48" fmla="*/ 16 w 90"/>
                <a:gd name="T4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78">
                  <a:moveTo>
                    <a:pt x="16" y="13"/>
                  </a:moveTo>
                  <a:lnTo>
                    <a:pt x="16" y="13"/>
                  </a:lnTo>
                  <a:cubicBezTo>
                    <a:pt x="10" y="4"/>
                    <a:pt x="8" y="4"/>
                    <a:pt x="0" y="3"/>
                  </a:cubicBez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cubicBezTo>
                    <a:pt x="31" y="3"/>
                    <a:pt x="29" y="5"/>
                    <a:pt x="29" y="7"/>
                  </a:cubicBezTo>
                  <a:cubicBezTo>
                    <a:pt x="29" y="8"/>
                    <a:pt x="30" y="11"/>
                    <a:pt x="33" y="15"/>
                  </a:cubicBezTo>
                  <a:lnTo>
                    <a:pt x="50" y="39"/>
                  </a:lnTo>
                  <a:lnTo>
                    <a:pt x="64" y="16"/>
                  </a:lnTo>
                  <a:cubicBezTo>
                    <a:pt x="67" y="11"/>
                    <a:pt x="68" y="9"/>
                    <a:pt x="68" y="7"/>
                  </a:cubicBezTo>
                  <a:cubicBezTo>
                    <a:pt x="68" y="4"/>
                    <a:pt x="66" y="3"/>
                    <a:pt x="60" y="3"/>
                  </a:cubicBezTo>
                  <a:lnTo>
                    <a:pt x="60" y="0"/>
                  </a:lnTo>
                  <a:lnTo>
                    <a:pt x="90" y="0"/>
                  </a:lnTo>
                  <a:lnTo>
                    <a:pt x="90" y="3"/>
                  </a:lnTo>
                  <a:cubicBezTo>
                    <a:pt x="81" y="4"/>
                    <a:pt x="78" y="6"/>
                    <a:pt x="70" y="19"/>
                  </a:cubicBezTo>
                  <a:lnTo>
                    <a:pt x="53" y="46"/>
                  </a:lnTo>
                  <a:lnTo>
                    <a:pt x="53" y="63"/>
                  </a:lnTo>
                  <a:cubicBezTo>
                    <a:pt x="53" y="73"/>
                    <a:pt x="55" y="74"/>
                    <a:pt x="65" y="74"/>
                  </a:cubicBezTo>
                  <a:lnTo>
                    <a:pt x="65" y="78"/>
                  </a:lnTo>
                  <a:lnTo>
                    <a:pt x="27" y="78"/>
                  </a:lnTo>
                  <a:lnTo>
                    <a:pt x="27" y="74"/>
                  </a:lnTo>
                  <a:cubicBezTo>
                    <a:pt x="37" y="74"/>
                    <a:pt x="39" y="74"/>
                    <a:pt x="39" y="63"/>
                  </a:cubicBezTo>
                  <a:lnTo>
                    <a:pt x="39" y="47"/>
                  </a:lnTo>
                  <a:lnTo>
                    <a:pt x="16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id="{6AC780D6-C22B-424B-8B6C-1F8C51C3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2684"/>
              <a:ext cx="40" cy="49"/>
            </a:xfrm>
            <a:custGeom>
              <a:avLst/>
              <a:gdLst>
                <a:gd name="T0" fmla="*/ 25 w 66"/>
                <a:gd name="T1" fmla="*/ 43 h 79"/>
                <a:gd name="T2" fmla="*/ 25 w 66"/>
                <a:gd name="T3" fmla="*/ 43 h 79"/>
                <a:gd name="T4" fmla="*/ 31 w 66"/>
                <a:gd name="T5" fmla="*/ 43 h 79"/>
                <a:gd name="T6" fmla="*/ 50 w 66"/>
                <a:gd name="T7" fmla="*/ 22 h 79"/>
                <a:gd name="T8" fmla="*/ 32 w 66"/>
                <a:gd name="T9" fmla="*/ 4 h 79"/>
                <a:gd name="T10" fmla="*/ 25 w 66"/>
                <a:gd name="T11" fmla="*/ 4 h 79"/>
                <a:gd name="T12" fmla="*/ 25 w 66"/>
                <a:gd name="T13" fmla="*/ 43 h 79"/>
                <a:gd name="T14" fmla="*/ 25 w 66"/>
                <a:gd name="T15" fmla="*/ 43 h 79"/>
                <a:gd name="T16" fmla="*/ 1 w 66"/>
                <a:gd name="T17" fmla="*/ 76 h 79"/>
                <a:gd name="T18" fmla="*/ 1 w 66"/>
                <a:gd name="T19" fmla="*/ 76 h 79"/>
                <a:gd name="T20" fmla="*/ 12 w 66"/>
                <a:gd name="T21" fmla="*/ 62 h 79"/>
                <a:gd name="T22" fmla="*/ 12 w 66"/>
                <a:gd name="T23" fmla="*/ 18 h 79"/>
                <a:gd name="T24" fmla="*/ 0 w 66"/>
                <a:gd name="T25" fmla="*/ 5 h 79"/>
                <a:gd name="T26" fmla="*/ 0 w 66"/>
                <a:gd name="T27" fmla="*/ 1 h 79"/>
                <a:gd name="T28" fmla="*/ 12 w 66"/>
                <a:gd name="T29" fmla="*/ 1 h 79"/>
                <a:gd name="T30" fmla="*/ 29 w 66"/>
                <a:gd name="T31" fmla="*/ 0 h 79"/>
                <a:gd name="T32" fmla="*/ 66 w 66"/>
                <a:gd name="T33" fmla="*/ 23 h 79"/>
                <a:gd name="T34" fmla="*/ 36 w 66"/>
                <a:gd name="T35" fmla="*/ 47 h 79"/>
                <a:gd name="T36" fmla="*/ 25 w 66"/>
                <a:gd name="T37" fmla="*/ 47 h 79"/>
                <a:gd name="T38" fmla="*/ 25 w 66"/>
                <a:gd name="T39" fmla="*/ 64 h 79"/>
                <a:gd name="T40" fmla="*/ 40 w 66"/>
                <a:gd name="T41" fmla="*/ 76 h 79"/>
                <a:gd name="T42" fmla="*/ 40 w 66"/>
                <a:gd name="T43" fmla="*/ 79 h 79"/>
                <a:gd name="T44" fmla="*/ 1 w 66"/>
                <a:gd name="T45" fmla="*/ 79 h 79"/>
                <a:gd name="T46" fmla="*/ 1 w 66"/>
                <a:gd name="T47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79">
                  <a:moveTo>
                    <a:pt x="25" y="43"/>
                  </a:moveTo>
                  <a:lnTo>
                    <a:pt x="25" y="43"/>
                  </a:lnTo>
                  <a:cubicBezTo>
                    <a:pt x="27" y="43"/>
                    <a:pt x="29" y="43"/>
                    <a:pt x="31" y="43"/>
                  </a:cubicBezTo>
                  <a:cubicBezTo>
                    <a:pt x="42" y="43"/>
                    <a:pt x="50" y="35"/>
                    <a:pt x="50" y="22"/>
                  </a:cubicBezTo>
                  <a:cubicBezTo>
                    <a:pt x="50" y="14"/>
                    <a:pt x="47" y="4"/>
                    <a:pt x="32" y="4"/>
                  </a:cubicBezTo>
                  <a:cubicBezTo>
                    <a:pt x="29" y="4"/>
                    <a:pt x="27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1" y="76"/>
                  </a:moveTo>
                  <a:lnTo>
                    <a:pt x="1" y="76"/>
                  </a:lnTo>
                  <a:cubicBezTo>
                    <a:pt x="10" y="75"/>
                    <a:pt x="12" y="74"/>
                    <a:pt x="12" y="62"/>
                  </a:cubicBezTo>
                  <a:lnTo>
                    <a:pt x="12" y="18"/>
                  </a:lnTo>
                  <a:cubicBezTo>
                    <a:pt x="12" y="6"/>
                    <a:pt x="9" y="5"/>
                    <a:pt x="0" y="5"/>
                  </a:cubicBezTo>
                  <a:lnTo>
                    <a:pt x="0" y="1"/>
                  </a:lnTo>
                  <a:cubicBezTo>
                    <a:pt x="3" y="1"/>
                    <a:pt x="9" y="1"/>
                    <a:pt x="12" y="1"/>
                  </a:cubicBezTo>
                  <a:cubicBezTo>
                    <a:pt x="18" y="1"/>
                    <a:pt x="27" y="0"/>
                    <a:pt x="29" y="0"/>
                  </a:cubicBezTo>
                  <a:cubicBezTo>
                    <a:pt x="53" y="0"/>
                    <a:pt x="66" y="6"/>
                    <a:pt x="66" y="23"/>
                  </a:cubicBezTo>
                  <a:cubicBezTo>
                    <a:pt x="66" y="37"/>
                    <a:pt x="53" y="47"/>
                    <a:pt x="36" y="47"/>
                  </a:cubicBezTo>
                  <a:cubicBezTo>
                    <a:pt x="32" y="47"/>
                    <a:pt x="29" y="47"/>
                    <a:pt x="25" y="47"/>
                  </a:cubicBezTo>
                  <a:lnTo>
                    <a:pt x="25" y="64"/>
                  </a:lnTo>
                  <a:cubicBezTo>
                    <a:pt x="25" y="73"/>
                    <a:pt x="28" y="76"/>
                    <a:pt x="40" y="76"/>
                  </a:cubicBezTo>
                  <a:lnTo>
                    <a:pt x="40" y="79"/>
                  </a:lnTo>
                  <a:lnTo>
                    <a:pt x="1" y="79"/>
                  </a:lnTo>
                  <a:lnTo>
                    <a:pt x="1" y="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42">
              <a:extLst>
                <a:ext uri="{FF2B5EF4-FFF2-40B4-BE49-F238E27FC236}">
                  <a16:creationId xmlns:a16="http://schemas.microsoft.com/office/drawing/2014/main" id="{1DD026A2-E680-43CE-AB03-19AAC77AFE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" y="2684"/>
              <a:ext cx="60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4 h 81"/>
                <a:gd name="T6" fmla="*/ 52 w 99"/>
                <a:gd name="T7" fmla="*/ 24 h 81"/>
                <a:gd name="T8" fmla="*/ 31 w 99"/>
                <a:gd name="T9" fmla="*/ 4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1 w 99"/>
                <a:gd name="T29" fmla="*/ 65 h 81"/>
                <a:gd name="T30" fmla="*/ 11 w 99"/>
                <a:gd name="T31" fmla="*/ 15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9 h 81"/>
                <a:gd name="T56" fmla="*/ 36 w 99"/>
                <a:gd name="T57" fmla="*/ 47 h 81"/>
                <a:gd name="T58" fmla="*/ 25 w 99"/>
                <a:gd name="T59" fmla="*/ 47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9" y="44"/>
                    <a:pt x="29" y="44"/>
                  </a:cubicBezTo>
                  <a:cubicBezTo>
                    <a:pt x="46" y="43"/>
                    <a:pt x="52" y="36"/>
                    <a:pt x="52" y="24"/>
                  </a:cubicBezTo>
                  <a:cubicBezTo>
                    <a:pt x="52" y="11"/>
                    <a:pt x="45" y="4"/>
                    <a:pt x="31" y="4"/>
                  </a:cubicBezTo>
                  <a:cubicBezTo>
                    <a:pt x="29" y="4"/>
                    <a:pt x="26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5"/>
                  </a:lnTo>
                  <a:cubicBezTo>
                    <a:pt x="11" y="7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1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2"/>
                    <a:pt x="62" y="38"/>
                    <a:pt x="51" y="43"/>
                  </a:cubicBezTo>
                  <a:cubicBezTo>
                    <a:pt x="53" y="44"/>
                    <a:pt x="58" y="49"/>
                    <a:pt x="60" y="52"/>
                  </a:cubicBezTo>
                  <a:lnTo>
                    <a:pt x="69" y="60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7"/>
                    <a:pt x="57" y="65"/>
                  </a:cubicBezTo>
                  <a:lnTo>
                    <a:pt x="50" y="59"/>
                  </a:lnTo>
                  <a:cubicBezTo>
                    <a:pt x="44" y="52"/>
                    <a:pt x="42" y="51"/>
                    <a:pt x="36" y="47"/>
                  </a:cubicBezTo>
                  <a:cubicBezTo>
                    <a:pt x="33" y="47"/>
                    <a:pt x="29" y="47"/>
                    <a:pt x="25" y="47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43">
              <a:extLst>
                <a:ext uri="{FF2B5EF4-FFF2-40B4-BE49-F238E27FC236}">
                  <a16:creationId xmlns:a16="http://schemas.microsoft.com/office/drawing/2014/main" id="{D67888A9-8BC4-4F69-802A-674B4CFB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2685"/>
              <a:ext cx="42" cy="48"/>
            </a:xfrm>
            <a:custGeom>
              <a:avLst/>
              <a:gdLst>
                <a:gd name="T0" fmla="*/ 0 w 69"/>
                <a:gd name="T1" fmla="*/ 78 h 78"/>
                <a:gd name="T2" fmla="*/ 0 w 69"/>
                <a:gd name="T3" fmla="*/ 78 h 78"/>
                <a:gd name="T4" fmla="*/ 0 w 69"/>
                <a:gd name="T5" fmla="*/ 75 h 78"/>
                <a:gd name="T6" fmla="*/ 12 w 69"/>
                <a:gd name="T7" fmla="*/ 66 h 78"/>
                <a:gd name="T8" fmla="*/ 12 w 69"/>
                <a:gd name="T9" fmla="*/ 12 h 78"/>
                <a:gd name="T10" fmla="*/ 0 w 69"/>
                <a:gd name="T11" fmla="*/ 4 h 78"/>
                <a:gd name="T12" fmla="*/ 0 w 69"/>
                <a:gd name="T13" fmla="*/ 0 h 78"/>
                <a:gd name="T14" fmla="*/ 64 w 69"/>
                <a:gd name="T15" fmla="*/ 0 h 78"/>
                <a:gd name="T16" fmla="*/ 65 w 69"/>
                <a:gd name="T17" fmla="*/ 19 h 78"/>
                <a:gd name="T18" fmla="*/ 61 w 69"/>
                <a:gd name="T19" fmla="*/ 19 h 78"/>
                <a:gd name="T20" fmla="*/ 61 w 69"/>
                <a:gd name="T21" fmla="*/ 16 h 78"/>
                <a:gd name="T22" fmla="*/ 48 w 69"/>
                <a:gd name="T23" fmla="*/ 6 h 78"/>
                <a:gd name="T24" fmla="*/ 26 w 69"/>
                <a:gd name="T25" fmla="*/ 6 h 78"/>
                <a:gd name="T26" fmla="*/ 26 w 69"/>
                <a:gd name="T27" fmla="*/ 35 h 78"/>
                <a:gd name="T28" fmla="*/ 46 w 69"/>
                <a:gd name="T29" fmla="*/ 35 h 78"/>
                <a:gd name="T30" fmla="*/ 55 w 69"/>
                <a:gd name="T31" fmla="*/ 25 h 78"/>
                <a:gd name="T32" fmla="*/ 58 w 69"/>
                <a:gd name="T33" fmla="*/ 25 h 78"/>
                <a:gd name="T34" fmla="*/ 58 w 69"/>
                <a:gd name="T35" fmla="*/ 51 h 78"/>
                <a:gd name="T36" fmla="*/ 55 w 69"/>
                <a:gd name="T37" fmla="*/ 51 h 78"/>
                <a:gd name="T38" fmla="*/ 46 w 69"/>
                <a:gd name="T39" fmla="*/ 41 h 78"/>
                <a:gd name="T40" fmla="*/ 26 w 69"/>
                <a:gd name="T41" fmla="*/ 41 h 78"/>
                <a:gd name="T42" fmla="*/ 26 w 69"/>
                <a:gd name="T43" fmla="*/ 63 h 78"/>
                <a:gd name="T44" fmla="*/ 33 w 69"/>
                <a:gd name="T45" fmla="*/ 72 h 78"/>
                <a:gd name="T46" fmla="*/ 47 w 69"/>
                <a:gd name="T47" fmla="*/ 72 h 78"/>
                <a:gd name="T48" fmla="*/ 66 w 69"/>
                <a:gd name="T49" fmla="*/ 58 h 78"/>
                <a:gd name="T50" fmla="*/ 69 w 69"/>
                <a:gd name="T51" fmla="*/ 58 h 78"/>
                <a:gd name="T52" fmla="*/ 67 w 69"/>
                <a:gd name="T53" fmla="*/ 78 h 78"/>
                <a:gd name="T54" fmla="*/ 0 w 69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78">
                  <a:moveTo>
                    <a:pt x="0" y="78"/>
                  </a:moveTo>
                  <a:lnTo>
                    <a:pt x="0" y="78"/>
                  </a:lnTo>
                  <a:lnTo>
                    <a:pt x="0" y="75"/>
                  </a:lnTo>
                  <a:cubicBezTo>
                    <a:pt x="10" y="75"/>
                    <a:pt x="12" y="73"/>
                    <a:pt x="12" y="66"/>
                  </a:cubicBezTo>
                  <a:lnTo>
                    <a:pt x="12" y="12"/>
                  </a:lnTo>
                  <a:cubicBezTo>
                    <a:pt x="12" y="4"/>
                    <a:pt x="8" y="4"/>
                    <a:pt x="0" y="4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61" y="16"/>
                  </a:lnTo>
                  <a:cubicBezTo>
                    <a:pt x="58" y="6"/>
                    <a:pt x="56" y="6"/>
                    <a:pt x="48" y="6"/>
                  </a:cubicBezTo>
                  <a:lnTo>
                    <a:pt x="26" y="6"/>
                  </a:lnTo>
                  <a:lnTo>
                    <a:pt x="26" y="35"/>
                  </a:lnTo>
                  <a:lnTo>
                    <a:pt x="46" y="35"/>
                  </a:lnTo>
                  <a:cubicBezTo>
                    <a:pt x="53" y="35"/>
                    <a:pt x="54" y="34"/>
                    <a:pt x="55" y="25"/>
                  </a:cubicBezTo>
                  <a:lnTo>
                    <a:pt x="58" y="25"/>
                  </a:lnTo>
                  <a:lnTo>
                    <a:pt x="58" y="51"/>
                  </a:lnTo>
                  <a:lnTo>
                    <a:pt x="55" y="51"/>
                  </a:lnTo>
                  <a:cubicBezTo>
                    <a:pt x="54" y="42"/>
                    <a:pt x="52" y="41"/>
                    <a:pt x="46" y="41"/>
                  </a:cubicBezTo>
                  <a:lnTo>
                    <a:pt x="26" y="41"/>
                  </a:lnTo>
                  <a:lnTo>
                    <a:pt x="26" y="63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7" y="72"/>
                  </a:lnTo>
                  <a:cubicBezTo>
                    <a:pt x="60" y="72"/>
                    <a:pt x="63" y="71"/>
                    <a:pt x="66" y="58"/>
                  </a:cubicBezTo>
                  <a:lnTo>
                    <a:pt x="69" y="58"/>
                  </a:lnTo>
                  <a:lnTo>
                    <a:pt x="67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44">
              <a:extLst>
                <a:ext uri="{FF2B5EF4-FFF2-40B4-BE49-F238E27FC236}">
                  <a16:creationId xmlns:a16="http://schemas.microsoft.com/office/drawing/2014/main" id="{4AF493DC-58DD-4090-8F55-122B7815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683"/>
              <a:ext cx="32" cy="51"/>
            </a:xfrm>
            <a:custGeom>
              <a:avLst/>
              <a:gdLst>
                <a:gd name="T0" fmla="*/ 0 w 53"/>
                <a:gd name="T1" fmla="*/ 60 h 82"/>
                <a:gd name="T2" fmla="*/ 0 w 53"/>
                <a:gd name="T3" fmla="*/ 60 h 82"/>
                <a:gd name="T4" fmla="*/ 3 w 53"/>
                <a:gd name="T5" fmla="*/ 60 h 82"/>
                <a:gd name="T6" fmla="*/ 25 w 53"/>
                <a:gd name="T7" fmla="*/ 78 h 82"/>
                <a:gd name="T8" fmla="*/ 41 w 53"/>
                <a:gd name="T9" fmla="*/ 65 h 82"/>
                <a:gd name="T10" fmla="*/ 1 w 53"/>
                <a:gd name="T11" fmla="*/ 18 h 82"/>
                <a:gd name="T12" fmla="*/ 24 w 53"/>
                <a:gd name="T13" fmla="*/ 0 h 82"/>
                <a:gd name="T14" fmla="*/ 34 w 53"/>
                <a:gd name="T15" fmla="*/ 1 h 82"/>
                <a:gd name="T16" fmla="*/ 40 w 53"/>
                <a:gd name="T17" fmla="*/ 2 h 82"/>
                <a:gd name="T18" fmla="*/ 44 w 53"/>
                <a:gd name="T19" fmla="*/ 1 h 82"/>
                <a:gd name="T20" fmla="*/ 47 w 53"/>
                <a:gd name="T21" fmla="*/ 1 h 82"/>
                <a:gd name="T22" fmla="*/ 50 w 53"/>
                <a:gd name="T23" fmla="*/ 20 h 82"/>
                <a:gd name="T24" fmla="*/ 46 w 53"/>
                <a:gd name="T25" fmla="*/ 20 h 82"/>
                <a:gd name="T26" fmla="*/ 26 w 53"/>
                <a:gd name="T27" fmla="*/ 4 h 82"/>
                <a:gd name="T28" fmla="*/ 13 w 53"/>
                <a:gd name="T29" fmla="*/ 14 h 82"/>
                <a:gd name="T30" fmla="*/ 53 w 53"/>
                <a:gd name="T31" fmla="*/ 60 h 82"/>
                <a:gd name="T32" fmla="*/ 26 w 53"/>
                <a:gd name="T33" fmla="*/ 82 h 82"/>
                <a:gd name="T34" fmla="*/ 9 w 53"/>
                <a:gd name="T35" fmla="*/ 80 h 82"/>
                <a:gd name="T36" fmla="*/ 6 w 53"/>
                <a:gd name="T37" fmla="*/ 81 h 82"/>
                <a:gd name="T38" fmla="*/ 3 w 53"/>
                <a:gd name="T39" fmla="*/ 81 h 82"/>
                <a:gd name="T40" fmla="*/ 0 w 53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2">
                  <a:moveTo>
                    <a:pt x="0" y="60"/>
                  </a:moveTo>
                  <a:lnTo>
                    <a:pt x="0" y="60"/>
                  </a:lnTo>
                  <a:lnTo>
                    <a:pt x="3" y="60"/>
                  </a:lnTo>
                  <a:cubicBezTo>
                    <a:pt x="7" y="71"/>
                    <a:pt x="14" y="78"/>
                    <a:pt x="25" y="78"/>
                  </a:cubicBezTo>
                  <a:cubicBezTo>
                    <a:pt x="34" y="78"/>
                    <a:pt x="41" y="72"/>
                    <a:pt x="41" y="65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8"/>
                    <a:pt x="11" y="0"/>
                    <a:pt x="24" y="0"/>
                  </a:cubicBezTo>
                  <a:cubicBezTo>
                    <a:pt x="28" y="0"/>
                    <a:pt x="31" y="1"/>
                    <a:pt x="34" y="1"/>
                  </a:cubicBezTo>
                  <a:cubicBezTo>
                    <a:pt x="36" y="2"/>
                    <a:pt x="38" y="2"/>
                    <a:pt x="40" y="2"/>
                  </a:cubicBezTo>
                  <a:cubicBezTo>
                    <a:pt x="42" y="2"/>
                    <a:pt x="43" y="2"/>
                    <a:pt x="44" y="1"/>
                  </a:cubicBezTo>
                  <a:lnTo>
                    <a:pt x="47" y="1"/>
                  </a:lnTo>
                  <a:lnTo>
                    <a:pt x="50" y="20"/>
                  </a:lnTo>
                  <a:lnTo>
                    <a:pt x="46" y="20"/>
                  </a:lnTo>
                  <a:cubicBezTo>
                    <a:pt x="42" y="10"/>
                    <a:pt x="34" y="4"/>
                    <a:pt x="26" y="4"/>
                  </a:cubicBezTo>
                  <a:cubicBezTo>
                    <a:pt x="18" y="4"/>
                    <a:pt x="13" y="9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2"/>
                    <a:pt x="26" y="82"/>
                  </a:cubicBezTo>
                  <a:cubicBezTo>
                    <a:pt x="17" y="82"/>
                    <a:pt x="13" y="80"/>
                    <a:pt x="9" y="80"/>
                  </a:cubicBezTo>
                  <a:cubicBezTo>
                    <a:pt x="8" y="80"/>
                    <a:pt x="7" y="80"/>
                    <a:pt x="6" y="81"/>
                  </a:cubicBezTo>
                  <a:lnTo>
                    <a:pt x="3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45">
              <a:extLst>
                <a:ext uri="{FF2B5EF4-FFF2-40B4-BE49-F238E27FC236}">
                  <a16:creationId xmlns:a16="http://schemas.microsoft.com/office/drawing/2014/main" id="{A9E55DB0-FEE3-499D-8450-C366D090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2683"/>
              <a:ext cx="32" cy="51"/>
            </a:xfrm>
            <a:custGeom>
              <a:avLst/>
              <a:gdLst>
                <a:gd name="T0" fmla="*/ 0 w 54"/>
                <a:gd name="T1" fmla="*/ 60 h 82"/>
                <a:gd name="T2" fmla="*/ 0 w 54"/>
                <a:gd name="T3" fmla="*/ 60 h 82"/>
                <a:gd name="T4" fmla="*/ 4 w 54"/>
                <a:gd name="T5" fmla="*/ 60 h 82"/>
                <a:gd name="T6" fmla="*/ 26 w 54"/>
                <a:gd name="T7" fmla="*/ 78 h 82"/>
                <a:gd name="T8" fmla="*/ 41 w 54"/>
                <a:gd name="T9" fmla="*/ 65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1 h 82"/>
                <a:gd name="T20" fmla="*/ 48 w 54"/>
                <a:gd name="T21" fmla="*/ 1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60"/>
                  </a:moveTo>
                  <a:lnTo>
                    <a:pt x="0" y="60"/>
                  </a:lnTo>
                  <a:lnTo>
                    <a:pt x="4" y="60"/>
                  </a:lnTo>
                  <a:cubicBezTo>
                    <a:pt x="7" y="71"/>
                    <a:pt x="15" y="78"/>
                    <a:pt x="26" y="78"/>
                  </a:cubicBezTo>
                  <a:cubicBezTo>
                    <a:pt x="35" y="78"/>
                    <a:pt x="41" y="72"/>
                    <a:pt x="41" y="65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8"/>
                    <a:pt x="11" y="0"/>
                    <a:pt x="25" y="0"/>
                  </a:cubicBezTo>
                  <a:cubicBezTo>
                    <a:pt x="29" y="0"/>
                    <a:pt x="32" y="1"/>
                    <a:pt x="34" y="1"/>
                  </a:cubicBezTo>
                  <a:cubicBezTo>
                    <a:pt x="37" y="2"/>
                    <a:pt x="39" y="2"/>
                    <a:pt x="41" y="2"/>
                  </a:cubicBezTo>
                  <a:cubicBezTo>
                    <a:pt x="43" y="2"/>
                    <a:pt x="44" y="2"/>
                    <a:pt x="45" y="1"/>
                  </a:cubicBezTo>
                  <a:lnTo>
                    <a:pt x="48" y="1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66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344592E-16E6-4611-BD91-E881FB948F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0000" y="539999"/>
            <a:ext cx="13550400" cy="62532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836623"/>
            <a:ext cx="6415200" cy="132343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725996"/>
            <a:ext cx="6415200" cy="3686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1" name="Group 4">
            <a:extLst>
              <a:ext uri="{FF2B5EF4-FFF2-40B4-BE49-F238E27FC236}">
                <a16:creationId xmlns:a16="http://schemas.microsoft.com/office/drawing/2014/main" id="{0BAC955F-4C64-4787-B827-49B2B6F54D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7127625"/>
            <a:ext cx="3783013" cy="561975"/>
            <a:chOff x="3416" y="2416"/>
            <a:chExt cx="2383" cy="354"/>
          </a:xfrm>
          <a:solidFill>
            <a:schemeClr val="accent2"/>
          </a:solidFill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593B1022-F2F8-4BCA-A697-986EE3CB2F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" y="2536"/>
              <a:ext cx="85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3 w 142"/>
                <a:gd name="T5" fmla="*/ 79 h 178"/>
                <a:gd name="T6" fmla="*/ 82 w 142"/>
                <a:gd name="T7" fmla="*/ 82 h 178"/>
                <a:gd name="T8" fmla="*/ 69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69 w 142"/>
                <a:gd name="T15" fmla="*/ 30 h 178"/>
                <a:gd name="T16" fmla="*/ 82 w 142"/>
                <a:gd name="T17" fmla="*/ 31 h 178"/>
                <a:gd name="T18" fmla="*/ 93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7 w 142"/>
                <a:gd name="T27" fmla="*/ 96 h 178"/>
                <a:gd name="T28" fmla="*/ 127 w 142"/>
                <a:gd name="T29" fmla="*/ 96 h 178"/>
                <a:gd name="T30" fmla="*/ 138 w 142"/>
                <a:gd name="T31" fmla="*/ 78 h 178"/>
                <a:gd name="T32" fmla="*/ 142 w 142"/>
                <a:gd name="T33" fmla="*/ 57 h 178"/>
                <a:gd name="T34" fmla="*/ 138 w 142"/>
                <a:gd name="T35" fmla="*/ 36 h 178"/>
                <a:gd name="T36" fmla="*/ 127 w 142"/>
                <a:gd name="T37" fmla="*/ 17 h 178"/>
                <a:gd name="T38" fmla="*/ 108 w 142"/>
                <a:gd name="T39" fmla="*/ 4 h 178"/>
                <a:gd name="T40" fmla="*/ 80 w 142"/>
                <a:gd name="T41" fmla="*/ 0 h 178"/>
                <a:gd name="T42" fmla="*/ 0 w 142"/>
                <a:gd name="T43" fmla="*/ 0 h 178"/>
                <a:gd name="T44" fmla="*/ 0 w 142"/>
                <a:gd name="T45" fmla="*/ 178 h 178"/>
                <a:gd name="T46" fmla="*/ 39 w 142"/>
                <a:gd name="T47" fmla="*/ 178 h 178"/>
                <a:gd name="T48" fmla="*/ 39 w 142"/>
                <a:gd name="T49" fmla="*/ 114 h 178"/>
                <a:gd name="T50" fmla="*/ 80 w 142"/>
                <a:gd name="T51" fmla="*/ 114 h 178"/>
                <a:gd name="T52" fmla="*/ 108 w 142"/>
                <a:gd name="T53" fmla="*/ 109 h 178"/>
                <a:gd name="T54" fmla="*/ 127 w 142"/>
                <a:gd name="T55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6" y="77"/>
                    <a:pt x="93" y="79"/>
                  </a:cubicBezTo>
                  <a:cubicBezTo>
                    <a:pt x="90" y="80"/>
                    <a:pt x="86" y="82"/>
                    <a:pt x="82" y="82"/>
                  </a:cubicBezTo>
                  <a:cubicBezTo>
                    <a:pt x="78" y="83"/>
                    <a:pt x="74" y="83"/>
                    <a:pt x="69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69" y="30"/>
                  </a:lnTo>
                  <a:cubicBezTo>
                    <a:pt x="74" y="30"/>
                    <a:pt x="78" y="30"/>
                    <a:pt x="82" y="31"/>
                  </a:cubicBezTo>
                  <a:cubicBezTo>
                    <a:pt x="86" y="32"/>
                    <a:pt x="90" y="33"/>
                    <a:pt x="93" y="35"/>
                  </a:cubicBezTo>
                  <a:cubicBezTo>
                    <a:pt x="96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7" y="96"/>
                  </a:moveTo>
                  <a:lnTo>
                    <a:pt x="127" y="96"/>
                  </a:lnTo>
                  <a:cubicBezTo>
                    <a:pt x="132" y="91"/>
                    <a:pt x="136" y="85"/>
                    <a:pt x="138" y="78"/>
                  </a:cubicBezTo>
                  <a:cubicBezTo>
                    <a:pt x="140" y="71"/>
                    <a:pt x="142" y="64"/>
                    <a:pt x="142" y="57"/>
                  </a:cubicBezTo>
                  <a:cubicBezTo>
                    <a:pt x="142" y="49"/>
                    <a:pt x="140" y="42"/>
                    <a:pt x="138" y="36"/>
                  </a:cubicBezTo>
                  <a:cubicBezTo>
                    <a:pt x="136" y="29"/>
                    <a:pt x="132" y="23"/>
                    <a:pt x="127" y="17"/>
                  </a:cubicBezTo>
                  <a:cubicBezTo>
                    <a:pt x="123" y="12"/>
                    <a:pt x="116" y="8"/>
                    <a:pt x="108" y="4"/>
                  </a:cubicBezTo>
                  <a:cubicBezTo>
                    <a:pt x="101" y="1"/>
                    <a:pt x="91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1" y="114"/>
                    <a:pt x="101" y="112"/>
                    <a:pt x="108" y="109"/>
                  </a:cubicBezTo>
                  <a:cubicBezTo>
                    <a:pt x="116" y="106"/>
                    <a:pt x="123" y="101"/>
                    <a:pt x="127" y="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115D744E-E100-411D-A9D6-FE360A60A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" y="2563"/>
              <a:ext cx="81" cy="85"/>
            </a:xfrm>
            <a:custGeom>
              <a:avLst/>
              <a:gdLst>
                <a:gd name="T0" fmla="*/ 82 w 134"/>
                <a:gd name="T1" fmla="*/ 106 h 136"/>
                <a:gd name="T2" fmla="*/ 82 w 134"/>
                <a:gd name="T3" fmla="*/ 106 h 136"/>
                <a:gd name="T4" fmla="*/ 67 w 134"/>
                <a:gd name="T5" fmla="*/ 110 h 136"/>
                <a:gd name="T6" fmla="*/ 52 w 134"/>
                <a:gd name="T7" fmla="*/ 106 h 136"/>
                <a:gd name="T8" fmla="*/ 42 w 134"/>
                <a:gd name="T9" fmla="*/ 97 h 136"/>
                <a:gd name="T10" fmla="*/ 37 w 134"/>
                <a:gd name="T11" fmla="*/ 83 h 136"/>
                <a:gd name="T12" fmla="*/ 36 w 134"/>
                <a:gd name="T13" fmla="*/ 68 h 136"/>
                <a:gd name="T14" fmla="*/ 37 w 134"/>
                <a:gd name="T15" fmla="*/ 53 h 136"/>
                <a:gd name="T16" fmla="*/ 42 w 134"/>
                <a:gd name="T17" fmla="*/ 40 h 136"/>
                <a:gd name="T18" fmla="*/ 52 w 134"/>
                <a:gd name="T19" fmla="*/ 31 h 136"/>
                <a:gd name="T20" fmla="*/ 67 w 134"/>
                <a:gd name="T21" fmla="*/ 27 h 136"/>
                <a:gd name="T22" fmla="*/ 82 w 134"/>
                <a:gd name="T23" fmla="*/ 31 h 136"/>
                <a:gd name="T24" fmla="*/ 92 w 134"/>
                <a:gd name="T25" fmla="*/ 40 h 136"/>
                <a:gd name="T26" fmla="*/ 97 w 134"/>
                <a:gd name="T27" fmla="*/ 53 h 136"/>
                <a:gd name="T28" fmla="*/ 98 w 134"/>
                <a:gd name="T29" fmla="*/ 68 h 136"/>
                <a:gd name="T30" fmla="*/ 97 w 134"/>
                <a:gd name="T31" fmla="*/ 83 h 136"/>
                <a:gd name="T32" fmla="*/ 92 w 134"/>
                <a:gd name="T33" fmla="*/ 97 h 136"/>
                <a:gd name="T34" fmla="*/ 82 w 134"/>
                <a:gd name="T35" fmla="*/ 106 h 136"/>
                <a:gd name="T36" fmla="*/ 115 w 134"/>
                <a:gd name="T37" fmla="*/ 118 h 136"/>
                <a:gd name="T38" fmla="*/ 115 w 134"/>
                <a:gd name="T39" fmla="*/ 118 h 136"/>
                <a:gd name="T40" fmla="*/ 129 w 134"/>
                <a:gd name="T41" fmla="*/ 96 h 136"/>
                <a:gd name="T42" fmla="*/ 134 w 134"/>
                <a:gd name="T43" fmla="*/ 68 h 136"/>
                <a:gd name="T44" fmla="*/ 129 w 134"/>
                <a:gd name="T45" fmla="*/ 40 h 136"/>
                <a:gd name="T46" fmla="*/ 115 w 134"/>
                <a:gd name="T47" fmla="*/ 19 h 136"/>
                <a:gd name="T48" fmla="*/ 94 w 134"/>
                <a:gd name="T49" fmla="*/ 5 h 136"/>
                <a:gd name="T50" fmla="*/ 67 w 134"/>
                <a:gd name="T51" fmla="*/ 0 h 136"/>
                <a:gd name="T52" fmla="*/ 39 w 134"/>
                <a:gd name="T53" fmla="*/ 5 h 136"/>
                <a:gd name="T54" fmla="*/ 18 w 134"/>
                <a:gd name="T55" fmla="*/ 19 h 136"/>
                <a:gd name="T56" fmla="*/ 5 w 134"/>
                <a:gd name="T57" fmla="*/ 40 h 136"/>
                <a:gd name="T58" fmla="*/ 0 w 134"/>
                <a:gd name="T59" fmla="*/ 68 h 136"/>
                <a:gd name="T60" fmla="*/ 5 w 134"/>
                <a:gd name="T61" fmla="*/ 96 h 136"/>
                <a:gd name="T62" fmla="*/ 18 w 134"/>
                <a:gd name="T63" fmla="*/ 118 h 136"/>
                <a:gd name="T64" fmla="*/ 39 w 134"/>
                <a:gd name="T65" fmla="*/ 131 h 136"/>
                <a:gd name="T66" fmla="*/ 67 w 134"/>
                <a:gd name="T67" fmla="*/ 136 h 136"/>
                <a:gd name="T68" fmla="*/ 94 w 134"/>
                <a:gd name="T69" fmla="*/ 131 h 136"/>
                <a:gd name="T70" fmla="*/ 115 w 134"/>
                <a:gd name="T71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136">
                  <a:moveTo>
                    <a:pt x="82" y="106"/>
                  </a:moveTo>
                  <a:lnTo>
                    <a:pt x="82" y="106"/>
                  </a:lnTo>
                  <a:cubicBezTo>
                    <a:pt x="78" y="108"/>
                    <a:pt x="73" y="110"/>
                    <a:pt x="67" y="110"/>
                  </a:cubicBezTo>
                  <a:cubicBezTo>
                    <a:pt x="61" y="110"/>
                    <a:pt x="56" y="108"/>
                    <a:pt x="52" y="106"/>
                  </a:cubicBezTo>
                  <a:cubicBezTo>
                    <a:pt x="48" y="104"/>
                    <a:pt x="45" y="101"/>
                    <a:pt x="42" y="97"/>
                  </a:cubicBezTo>
                  <a:cubicBezTo>
                    <a:pt x="40" y="93"/>
                    <a:pt x="38" y="88"/>
                    <a:pt x="37" y="83"/>
                  </a:cubicBezTo>
                  <a:cubicBezTo>
                    <a:pt x="36" y="79"/>
                    <a:pt x="36" y="74"/>
                    <a:pt x="36" y="68"/>
                  </a:cubicBezTo>
                  <a:cubicBezTo>
                    <a:pt x="36" y="63"/>
                    <a:pt x="36" y="58"/>
                    <a:pt x="37" y="53"/>
                  </a:cubicBezTo>
                  <a:cubicBezTo>
                    <a:pt x="38" y="48"/>
                    <a:pt x="40" y="44"/>
                    <a:pt x="42" y="40"/>
                  </a:cubicBezTo>
                  <a:cubicBezTo>
                    <a:pt x="45" y="36"/>
                    <a:pt x="48" y="33"/>
                    <a:pt x="52" y="31"/>
                  </a:cubicBezTo>
                  <a:cubicBezTo>
                    <a:pt x="56" y="28"/>
                    <a:pt x="61" y="27"/>
                    <a:pt x="67" y="27"/>
                  </a:cubicBezTo>
                  <a:cubicBezTo>
                    <a:pt x="73" y="27"/>
                    <a:pt x="78" y="28"/>
                    <a:pt x="82" y="31"/>
                  </a:cubicBezTo>
                  <a:cubicBezTo>
                    <a:pt x="86" y="33"/>
                    <a:pt x="89" y="36"/>
                    <a:pt x="92" y="40"/>
                  </a:cubicBezTo>
                  <a:cubicBezTo>
                    <a:pt x="94" y="44"/>
                    <a:pt x="96" y="48"/>
                    <a:pt x="97" y="53"/>
                  </a:cubicBezTo>
                  <a:cubicBezTo>
                    <a:pt x="98" y="58"/>
                    <a:pt x="98" y="63"/>
                    <a:pt x="98" y="68"/>
                  </a:cubicBezTo>
                  <a:cubicBezTo>
                    <a:pt x="98" y="74"/>
                    <a:pt x="98" y="79"/>
                    <a:pt x="97" y="83"/>
                  </a:cubicBezTo>
                  <a:cubicBezTo>
                    <a:pt x="96" y="88"/>
                    <a:pt x="94" y="93"/>
                    <a:pt x="92" y="97"/>
                  </a:cubicBezTo>
                  <a:cubicBezTo>
                    <a:pt x="89" y="101"/>
                    <a:pt x="86" y="104"/>
                    <a:pt x="82" y="106"/>
                  </a:cubicBezTo>
                  <a:close/>
                  <a:moveTo>
                    <a:pt x="115" y="118"/>
                  </a:moveTo>
                  <a:lnTo>
                    <a:pt x="115" y="118"/>
                  </a:lnTo>
                  <a:cubicBezTo>
                    <a:pt x="121" y="112"/>
                    <a:pt x="126" y="105"/>
                    <a:pt x="129" y="96"/>
                  </a:cubicBezTo>
                  <a:cubicBezTo>
                    <a:pt x="132" y="88"/>
                    <a:pt x="134" y="79"/>
                    <a:pt x="134" y="68"/>
                  </a:cubicBezTo>
                  <a:cubicBezTo>
                    <a:pt x="134" y="58"/>
                    <a:pt x="132" y="49"/>
                    <a:pt x="129" y="40"/>
                  </a:cubicBezTo>
                  <a:cubicBezTo>
                    <a:pt x="126" y="32"/>
                    <a:pt x="121" y="25"/>
                    <a:pt x="115" y="19"/>
                  </a:cubicBezTo>
                  <a:cubicBezTo>
                    <a:pt x="110" y="13"/>
                    <a:pt x="103" y="8"/>
                    <a:pt x="94" y="5"/>
                  </a:cubicBezTo>
                  <a:cubicBezTo>
                    <a:pt x="86" y="2"/>
                    <a:pt x="77" y="0"/>
                    <a:pt x="67" y="0"/>
                  </a:cubicBezTo>
                  <a:cubicBezTo>
                    <a:pt x="57" y="0"/>
                    <a:pt x="48" y="2"/>
                    <a:pt x="39" y="5"/>
                  </a:cubicBezTo>
                  <a:cubicBezTo>
                    <a:pt x="31" y="8"/>
                    <a:pt x="24" y="13"/>
                    <a:pt x="18" y="19"/>
                  </a:cubicBezTo>
                  <a:cubicBezTo>
                    <a:pt x="13" y="25"/>
                    <a:pt x="8" y="32"/>
                    <a:pt x="5" y="40"/>
                  </a:cubicBezTo>
                  <a:cubicBezTo>
                    <a:pt x="2" y="49"/>
                    <a:pt x="0" y="58"/>
                    <a:pt x="0" y="68"/>
                  </a:cubicBezTo>
                  <a:cubicBezTo>
                    <a:pt x="0" y="79"/>
                    <a:pt x="2" y="88"/>
                    <a:pt x="5" y="96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4"/>
                    <a:pt x="31" y="128"/>
                    <a:pt x="39" y="131"/>
                  </a:cubicBezTo>
                  <a:cubicBezTo>
                    <a:pt x="48" y="134"/>
                    <a:pt x="57" y="136"/>
                    <a:pt x="67" y="136"/>
                  </a:cubicBezTo>
                  <a:cubicBezTo>
                    <a:pt x="77" y="136"/>
                    <a:pt x="86" y="134"/>
                    <a:pt x="94" y="131"/>
                  </a:cubicBezTo>
                  <a:cubicBezTo>
                    <a:pt x="103" y="128"/>
                    <a:pt x="110" y="124"/>
                    <a:pt x="115" y="1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F4585477-DBBA-48CB-B815-622DF08F6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2536"/>
              <a:ext cx="22" cy="110"/>
            </a:xfrm>
            <a:custGeom>
              <a:avLst/>
              <a:gdLst>
                <a:gd name="T0" fmla="*/ 0 w 36"/>
                <a:gd name="T1" fmla="*/ 0 h 178"/>
                <a:gd name="T2" fmla="*/ 0 w 36"/>
                <a:gd name="T3" fmla="*/ 0 h 178"/>
                <a:gd name="T4" fmla="*/ 36 w 36"/>
                <a:gd name="T5" fmla="*/ 0 h 178"/>
                <a:gd name="T6" fmla="*/ 36 w 36"/>
                <a:gd name="T7" fmla="*/ 178 h 178"/>
                <a:gd name="T8" fmla="*/ 0 w 36"/>
                <a:gd name="T9" fmla="*/ 178 h 178"/>
                <a:gd name="T10" fmla="*/ 0 w 36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8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78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322709E4-4B51-4719-B25F-EB0880B0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36"/>
              <a:ext cx="22" cy="18"/>
            </a:xfrm>
            <a:custGeom>
              <a:avLst/>
              <a:gdLst>
                <a:gd name="T0" fmla="*/ 0 w 36"/>
                <a:gd name="T1" fmla="*/ 0 h 29"/>
                <a:gd name="T2" fmla="*/ 0 w 36"/>
                <a:gd name="T3" fmla="*/ 0 h 29"/>
                <a:gd name="T4" fmla="*/ 36 w 36"/>
                <a:gd name="T5" fmla="*/ 0 h 29"/>
                <a:gd name="T6" fmla="*/ 36 w 36"/>
                <a:gd name="T7" fmla="*/ 29 h 29"/>
                <a:gd name="T8" fmla="*/ 0 w 36"/>
                <a:gd name="T9" fmla="*/ 29 h 29"/>
                <a:gd name="T10" fmla="*/ 0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5998FCC4-A101-426B-8BC9-0EA1F1E35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66"/>
              <a:ext cx="22" cy="80"/>
            </a:xfrm>
            <a:custGeom>
              <a:avLst/>
              <a:gdLst>
                <a:gd name="T0" fmla="*/ 0 w 36"/>
                <a:gd name="T1" fmla="*/ 0 h 129"/>
                <a:gd name="T2" fmla="*/ 0 w 36"/>
                <a:gd name="T3" fmla="*/ 0 h 129"/>
                <a:gd name="T4" fmla="*/ 36 w 36"/>
                <a:gd name="T5" fmla="*/ 0 h 129"/>
                <a:gd name="T6" fmla="*/ 36 w 36"/>
                <a:gd name="T7" fmla="*/ 129 h 129"/>
                <a:gd name="T8" fmla="*/ 0 w 36"/>
                <a:gd name="T9" fmla="*/ 129 h 129"/>
                <a:gd name="T10" fmla="*/ 0 w 3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93EDD1E3-551D-42D6-8C6A-D20DA2E7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563"/>
              <a:ext cx="76" cy="85"/>
            </a:xfrm>
            <a:custGeom>
              <a:avLst/>
              <a:gdLst>
                <a:gd name="T0" fmla="*/ 85 w 127"/>
                <a:gd name="T1" fmla="*/ 102 h 136"/>
                <a:gd name="T2" fmla="*/ 85 w 127"/>
                <a:gd name="T3" fmla="*/ 102 h 136"/>
                <a:gd name="T4" fmla="*/ 65 w 127"/>
                <a:gd name="T5" fmla="*/ 110 h 136"/>
                <a:gd name="T6" fmla="*/ 51 w 127"/>
                <a:gd name="T7" fmla="*/ 106 h 136"/>
                <a:gd name="T8" fmla="*/ 42 w 127"/>
                <a:gd name="T9" fmla="*/ 96 h 136"/>
                <a:gd name="T10" fmla="*/ 37 w 127"/>
                <a:gd name="T11" fmla="*/ 83 h 136"/>
                <a:gd name="T12" fmla="*/ 36 w 127"/>
                <a:gd name="T13" fmla="*/ 69 h 136"/>
                <a:gd name="T14" fmla="*/ 37 w 127"/>
                <a:gd name="T15" fmla="*/ 54 h 136"/>
                <a:gd name="T16" fmla="*/ 42 w 127"/>
                <a:gd name="T17" fmla="*/ 41 h 136"/>
                <a:gd name="T18" fmla="*/ 52 w 127"/>
                <a:gd name="T19" fmla="*/ 31 h 136"/>
                <a:gd name="T20" fmla="*/ 66 w 127"/>
                <a:gd name="T21" fmla="*/ 27 h 136"/>
                <a:gd name="T22" fmla="*/ 92 w 127"/>
                <a:gd name="T23" fmla="*/ 49 h 136"/>
                <a:gd name="T24" fmla="*/ 127 w 127"/>
                <a:gd name="T25" fmla="*/ 49 h 136"/>
                <a:gd name="T26" fmla="*/ 121 w 127"/>
                <a:gd name="T27" fmla="*/ 28 h 136"/>
                <a:gd name="T28" fmla="*/ 107 w 127"/>
                <a:gd name="T29" fmla="*/ 12 h 136"/>
                <a:gd name="T30" fmla="*/ 88 w 127"/>
                <a:gd name="T31" fmla="*/ 3 h 136"/>
                <a:gd name="T32" fmla="*/ 66 w 127"/>
                <a:gd name="T33" fmla="*/ 0 h 136"/>
                <a:gd name="T34" fmla="*/ 38 w 127"/>
                <a:gd name="T35" fmla="*/ 5 h 136"/>
                <a:gd name="T36" fmla="*/ 17 w 127"/>
                <a:gd name="T37" fmla="*/ 20 h 136"/>
                <a:gd name="T38" fmla="*/ 5 w 127"/>
                <a:gd name="T39" fmla="*/ 42 h 136"/>
                <a:gd name="T40" fmla="*/ 0 w 127"/>
                <a:gd name="T41" fmla="*/ 70 h 136"/>
                <a:gd name="T42" fmla="*/ 5 w 127"/>
                <a:gd name="T43" fmla="*/ 97 h 136"/>
                <a:gd name="T44" fmla="*/ 18 w 127"/>
                <a:gd name="T45" fmla="*/ 118 h 136"/>
                <a:gd name="T46" fmla="*/ 39 w 127"/>
                <a:gd name="T47" fmla="*/ 131 h 136"/>
                <a:gd name="T48" fmla="*/ 65 w 127"/>
                <a:gd name="T49" fmla="*/ 136 h 136"/>
                <a:gd name="T50" fmla="*/ 108 w 127"/>
                <a:gd name="T51" fmla="*/ 122 h 136"/>
                <a:gd name="T52" fmla="*/ 127 w 127"/>
                <a:gd name="T53" fmla="*/ 83 h 136"/>
                <a:gd name="T54" fmla="*/ 93 w 127"/>
                <a:gd name="T55" fmla="*/ 83 h 136"/>
                <a:gd name="T56" fmla="*/ 85 w 127"/>
                <a:gd name="T57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36">
                  <a:moveTo>
                    <a:pt x="85" y="102"/>
                  </a:moveTo>
                  <a:lnTo>
                    <a:pt x="85" y="102"/>
                  </a:lnTo>
                  <a:cubicBezTo>
                    <a:pt x="80" y="107"/>
                    <a:pt x="74" y="110"/>
                    <a:pt x="65" y="110"/>
                  </a:cubicBezTo>
                  <a:cubicBezTo>
                    <a:pt x="60" y="110"/>
                    <a:pt x="55" y="108"/>
                    <a:pt x="51" y="106"/>
                  </a:cubicBezTo>
                  <a:cubicBezTo>
                    <a:pt x="47" y="103"/>
                    <a:pt x="44" y="100"/>
                    <a:pt x="42" y="96"/>
                  </a:cubicBezTo>
                  <a:cubicBezTo>
                    <a:pt x="40" y="92"/>
                    <a:pt x="38" y="88"/>
                    <a:pt x="37" y="83"/>
                  </a:cubicBezTo>
                  <a:cubicBezTo>
                    <a:pt x="36" y="78"/>
                    <a:pt x="36" y="74"/>
                    <a:pt x="36" y="69"/>
                  </a:cubicBezTo>
                  <a:cubicBezTo>
                    <a:pt x="36" y="64"/>
                    <a:pt x="36" y="59"/>
                    <a:pt x="37" y="54"/>
                  </a:cubicBezTo>
                  <a:cubicBezTo>
                    <a:pt x="38" y="49"/>
                    <a:pt x="40" y="45"/>
                    <a:pt x="42" y="41"/>
                  </a:cubicBezTo>
                  <a:cubicBezTo>
                    <a:pt x="45" y="37"/>
                    <a:pt x="48" y="33"/>
                    <a:pt x="52" y="31"/>
                  </a:cubicBezTo>
                  <a:cubicBezTo>
                    <a:pt x="55" y="28"/>
                    <a:pt x="60" y="27"/>
                    <a:pt x="66" y="27"/>
                  </a:cubicBezTo>
                  <a:cubicBezTo>
                    <a:pt x="81" y="27"/>
                    <a:pt x="90" y="34"/>
                    <a:pt x="92" y="49"/>
                  </a:cubicBezTo>
                  <a:lnTo>
                    <a:pt x="127" y="49"/>
                  </a:lnTo>
                  <a:cubicBezTo>
                    <a:pt x="126" y="41"/>
                    <a:pt x="124" y="34"/>
                    <a:pt x="121" y="28"/>
                  </a:cubicBezTo>
                  <a:cubicBezTo>
                    <a:pt x="117" y="21"/>
                    <a:pt x="113" y="16"/>
                    <a:pt x="107" y="12"/>
                  </a:cubicBezTo>
                  <a:cubicBezTo>
                    <a:pt x="102" y="8"/>
                    <a:pt x="95" y="5"/>
                    <a:pt x="88" y="3"/>
                  </a:cubicBezTo>
                  <a:cubicBezTo>
                    <a:pt x="81" y="1"/>
                    <a:pt x="74" y="0"/>
                    <a:pt x="66" y="0"/>
                  </a:cubicBezTo>
                  <a:cubicBezTo>
                    <a:pt x="56" y="0"/>
                    <a:pt x="46" y="2"/>
                    <a:pt x="38" y="5"/>
                  </a:cubicBezTo>
                  <a:cubicBezTo>
                    <a:pt x="30" y="9"/>
                    <a:pt x="23" y="14"/>
                    <a:pt x="17" y="20"/>
                  </a:cubicBezTo>
                  <a:cubicBezTo>
                    <a:pt x="12" y="26"/>
                    <a:pt x="8" y="34"/>
                    <a:pt x="5" y="42"/>
                  </a:cubicBezTo>
                  <a:cubicBezTo>
                    <a:pt x="2" y="51"/>
                    <a:pt x="0" y="60"/>
                    <a:pt x="0" y="70"/>
                  </a:cubicBezTo>
                  <a:cubicBezTo>
                    <a:pt x="0" y="80"/>
                    <a:pt x="2" y="89"/>
                    <a:pt x="5" y="97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3"/>
                    <a:pt x="31" y="128"/>
                    <a:pt x="39" y="131"/>
                  </a:cubicBezTo>
                  <a:cubicBezTo>
                    <a:pt x="47" y="134"/>
                    <a:pt x="56" y="136"/>
                    <a:pt x="65" y="136"/>
                  </a:cubicBezTo>
                  <a:cubicBezTo>
                    <a:pt x="82" y="136"/>
                    <a:pt x="97" y="131"/>
                    <a:pt x="108" y="122"/>
                  </a:cubicBezTo>
                  <a:cubicBezTo>
                    <a:pt x="119" y="114"/>
                    <a:pt x="125" y="100"/>
                    <a:pt x="127" y="83"/>
                  </a:cubicBezTo>
                  <a:lnTo>
                    <a:pt x="93" y="83"/>
                  </a:lnTo>
                  <a:cubicBezTo>
                    <a:pt x="92" y="91"/>
                    <a:pt x="89" y="98"/>
                    <a:pt x="85" y="1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839313EF-3FE4-4374-B811-8CDB1FB0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566"/>
              <a:ext cx="79" cy="107"/>
            </a:xfrm>
            <a:custGeom>
              <a:avLst/>
              <a:gdLst>
                <a:gd name="T0" fmla="*/ 95 w 132"/>
                <a:gd name="T1" fmla="*/ 0 h 174"/>
                <a:gd name="T2" fmla="*/ 95 w 132"/>
                <a:gd name="T3" fmla="*/ 0 h 174"/>
                <a:gd name="T4" fmla="*/ 67 w 132"/>
                <a:gd name="T5" fmla="*/ 88 h 174"/>
                <a:gd name="T6" fmla="*/ 67 w 132"/>
                <a:gd name="T7" fmla="*/ 88 h 174"/>
                <a:gd name="T8" fmla="*/ 37 w 132"/>
                <a:gd name="T9" fmla="*/ 0 h 174"/>
                <a:gd name="T10" fmla="*/ 0 w 132"/>
                <a:gd name="T11" fmla="*/ 0 h 174"/>
                <a:gd name="T12" fmla="*/ 45 w 132"/>
                <a:gd name="T13" fmla="*/ 121 h 174"/>
                <a:gd name="T14" fmla="*/ 46 w 132"/>
                <a:gd name="T15" fmla="*/ 129 h 174"/>
                <a:gd name="T16" fmla="*/ 43 w 132"/>
                <a:gd name="T17" fmla="*/ 139 h 174"/>
                <a:gd name="T18" fmla="*/ 33 w 132"/>
                <a:gd name="T19" fmla="*/ 145 h 174"/>
                <a:gd name="T20" fmla="*/ 22 w 132"/>
                <a:gd name="T21" fmla="*/ 144 h 174"/>
                <a:gd name="T22" fmla="*/ 12 w 132"/>
                <a:gd name="T23" fmla="*/ 143 h 174"/>
                <a:gd name="T24" fmla="*/ 12 w 132"/>
                <a:gd name="T25" fmla="*/ 173 h 174"/>
                <a:gd name="T26" fmla="*/ 23 w 132"/>
                <a:gd name="T27" fmla="*/ 174 h 174"/>
                <a:gd name="T28" fmla="*/ 34 w 132"/>
                <a:gd name="T29" fmla="*/ 174 h 174"/>
                <a:gd name="T30" fmla="*/ 62 w 132"/>
                <a:gd name="T31" fmla="*/ 167 h 174"/>
                <a:gd name="T32" fmla="*/ 78 w 132"/>
                <a:gd name="T33" fmla="*/ 145 h 174"/>
                <a:gd name="T34" fmla="*/ 132 w 132"/>
                <a:gd name="T35" fmla="*/ 0 h 174"/>
                <a:gd name="T36" fmla="*/ 95 w 132"/>
                <a:gd name="T3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4">
                  <a:moveTo>
                    <a:pt x="95" y="0"/>
                  </a:moveTo>
                  <a:lnTo>
                    <a:pt x="95" y="0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45" y="121"/>
                  </a:lnTo>
                  <a:cubicBezTo>
                    <a:pt x="46" y="123"/>
                    <a:pt x="46" y="126"/>
                    <a:pt x="46" y="129"/>
                  </a:cubicBezTo>
                  <a:cubicBezTo>
                    <a:pt x="46" y="133"/>
                    <a:pt x="45" y="136"/>
                    <a:pt x="43" y="139"/>
                  </a:cubicBezTo>
                  <a:cubicBezTo>
                    <a:pt x="41" y="142"/>
                    <a:pt x="37" y="144"/>
                    <a:pt x="33" y="145"/>
                  </a:cubicBezTo>
                  <a:cubicBezTo>
                    <a:pt x="29" y="145"/>
                    <a:pt x="26" y="145"/>
                    <a:pt x="22" y="144"/>
                  </a:cubicBezTo>
                  <a:cubicBezTo>
                    <a:pt x="19" y="144"/>
                    <a:pt x="15" y="144"/>
                    <a:pt x="12" y="143"/>
                  </a:cubicBezTo>
                  <a:lnTo>
                    <a:pt x="12" y="173"/>
                  </a:lnTo>
                  <a:cubicBezTo>
                    <a:pt x="16" y="173"/>
                    <a:pt x="19" y="173"/>
                    <a:pt x="23" y="174"/>
                  </a:cubicBezTo>
                  <a:cubicBezTo>
                    <a:pt x="26" y="174"/>
                    <a:pt x="30" y="174"/>
                    <a:pt x="34" y="174"/>
                  </a:cubicBezTo>
                  <a:cubicBezTo>
                    <a:pt x="46" y="174"/>
                    <a:pt x="55" y="172"/>
                    <a:pt x="62" y="167"/>
                  </a:cubicBezTo>
                  <a:cubicBezTo>
                    <a:pt x="69" y="163"/>
                    <a:pt x="74" y="155"/>
                    <a:pt x="78" y="145"/>
                  </a:cubicBezTo>
                  <a:lnTo>
                    <a:pt x="132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14741EA6-6E94-4231-A392-9101469D2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" y="2536"/>
              <a:ext cx="86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4 w 142"/>
                <a:gd name="T5" fmla="*/ 79 h 178"/>
                <a:gd name="T6" fmla="*/ 83 w 142"/>
                <a:gd name="T7" fmla="*/ 82 h 178"/>
                <a:gd name="T8" fmla="*/ 70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70 w 142"/>
                <a:gd name="T15" fmla="*/ 30 h 178"/>
                <a:gd name="T16" fmla="*/ 83 w 142"/>
                <a:gd name="T17" fmla="*/ 31 h 178"/>
                <a:gd name="T18" fmla="*/ 94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8 w 142"/>
                <a:gd name="T27" fmla="*/ 17 h 178"/>
                <a:gd name="T28" fmla="*/ 128 w 142"/>
                <a:gd name="T29" fmla="*/ 17 h 178"/>
                <a:gd name="T30" fmla="*/ 109 w 142"/>
                <a:gd name="T31" fmla="*/ 4 h 178"/>
                <a:gd name="T32" fmla="*/ 80 w 142"/>
                <a:gd name="T33" fmla="*/ 0 h 178"/>
                <a:gd name="T34" fmla="*/ 0 w 142"/>
                <a:gd name="T35" fmla="*/ 0 h 178"/>
                <a:gd name="T36" fmla="*/ 0 w 142"/>
                <a:gd name="T37" fmla="*/ 178 h 178"/>
                <a:gd name="T38" fmla="*/ 39 w 142"/>
                <a:gd name="T39" fmla="*/ 178 h 178"/>
                <a:gd name="T40" fmla="*/ 39 w 142"/>
                <a:gd name="T41" fmla="*/ 114 h 178"/>
                <a:gd name="T42" fmla="*/ 80 w 142"/>
                <a:gd name="T43" fmla="*/ 114 h 178"/>
                <a:gd name="T44" fmla="*/ 109 w 142"/>
                <a:gd name="T45" fmla="*/ 109 h 178"/>
                <a:gd name="T46" fmla="*/ 128 w 142"/>
                <a:gd name="T47" fmla="*/ 96 h 178"/>
                <a:gd name="T48" fmla="*/ 139 w 142"/>
                <a:gd name="T49" fmla="*/ 78 h 178"/>
                <a:gd name="T50" fmla="*/ 142 w 142"/>
                <a:gd name="T51" fmla="*/ 57 h 178"/>
                <a:gd name="T52" fmla="*/ 139 w 142"/>
                <a:gd name="T53" fmla="*/ 36 h 178"/>
                <a:gd name="T54" fmla="*/ 128 w 142"/>
                <a:gd name="T55" fmla="*/ 1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7" y="77"/>
                    <a:pt x="94" y="79"/>
                  </a:cubicBezTo>
                  <a:cubicBezTo>
                    <a:pt x="91" y="80"/>
                    <a:pt x="87" y="82"/>
                    <a:pt x="83" y="82"/>
                  </a:cubicBezTo>
                  <a:cubicBezTo>
                    <a:pt x="79" y="83"/>
                    <a:pt x="74" y="83"/>
                    <a:pt x="70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70" y="30"/>
                  </a:lnTo>
                  <a:cubicBezTo>
                    <a:pt x="74" y="30"/>
                    <a:pt x="79" y="30"/>
                    <a:pt x="83" y="31"/>
                  </a:cubicBezTo>
                  <a:cubicBezTo>
                    <a:pt x="87" y="32"/>
                    <a:pt x="91" y="33"/>
                    <a:pt x="94" y="35"/>
                  </a:cubicBezTo>
                  <a:cubicBezTo>
                    <a:pt x="97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8" y="17"/>
                  </a:moveTo>
                  <a:lnTo>
                    <a:pt x="128" y="17"/>
                  </a:lnTo>
                  <a:cubicBezTo>
                    <a:pt x="123" y="12"/>
                    <a:pt x="117" y="8"/>
                    <a:pt x="109" y="4"/>
                  </a:cubicBezTo>
                  <a:cubicBezTo>
                    <a:pt x="101" y="1"/>
                    <a:pt x="92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2" y="114"/>
                    <a:pt x="101" y="112"/>
                    <a:pt x="109" y="109"/>
                  </a:cubicBezTo>
                  <a:cubicBezTo>
                    <a:pt x="117" y="106"/>
                    <a:pt x="123" y="101"/>
                    <a:pt x="128" y="96"/>
                  </a:cubicBezTo>
                  <a:cubicBezTo>
                    <a:pt x="133" y="91"/>
                    <a:pt x="136" y="85"/>
                    <a:pt x="139" y="78"/>
                  </a:cubicBezTo>
                  <a:cubicBezTo>
                    <a:pt x="141" y="71"/>
                    <a:pt x="142" y="64"/>
                    <a:pt x="142" y="57"/>
                  </a:cubicBezTo>
                  <a:cubicBezTo>
                    <a:pt x="142" y="49"/>
                    <a:pt x="141" y="42"/>
                    <a:pt x="139" y="36"/>
                  </a:cubicBezTo>
                  <a:cubicBezTo>
                    <a:pt x="136" y="29"/>
                    <a:pt x="133" y="23"/>
                    <a:pt x="128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26798B20-4D30-4EE4-87F6-BFD25C6F6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563"/>
              <a:ext cx="51" cy="83"/>
            </a:xfrm>
            <a:custGeom>
              <a:avLst/>
              <a:gdLst>
                <a:gd name="T0" fmla="*/ 63 w 84"/>
                <a:gd name="T1" fmla="*/ 2 h 133"/>
                <a:gd name="T2" fmla="*/ 63 w 84"/>
                <a:gd name="T3" fmla="*/ 2 h 133"/>
                <a:gd name="T4" fmla="*/ 51 w 84"/>
                <a:gd name="T5" fmla="*/ 8 h 133"/>
                <a:gd name="T6" fmla="*/ 41 w 84"/>
                <a:gd name="T7" fmla="*/ 17 h 133"/>
                <a:gd name="T8" fmla="*/ 35 w 84"/>
                <a:gd name="T9" fmla="*/ 28 h 133"/>
                <a:gd name="T10" fmla="*/ 34 w 84"/>
                <a:gd name="T11" fmla="*/ 28 h 133"/>
                <a:gd name="T12" fmla="*/ 34 w 84"/>
                <a:gd name="T13" fmla="*/ 4 h 133"/>
                <a:gd name="T14" fmla="*/ 0 w 84"/>
                <a:gd name="T15" fmla="*/ 4 h 133"/>
                <a:gd name="T16" fmla="*/ 0 w 84"/>
                <a:gd name="T17" fmla="*/ 133 h 133"/>
                <a:gd name="T18" fmla="*/ 36 w 84"/>
                <a:gd name="T19" fmla="*/ 133 h 133"/>
                <a:gd name="T20" fmla="*/ 36 w 84"/>
                <a:gd name="T21" fmla="*/ 75 h 133"/>
                <a:gd name="T22" fmla="*/ 38 w 84"/>
                <a:gd name="T23" fmla="*/ 58 h 133"/>
                <a:gd name="T24" fmla="*/ 43 w 84"/>
                <a:gd name="T25" fmla="*/ 45 h 133"/>
                <a:gd name="T26" fmla="*/ 54 w 84"/>
                <a:gd name="T27" fmla="*/ 36 h 133"/>
                <a:gd name="T28" fmla="*/ 71 w 84"/>
                <a:gd name="T29" fmla="*/ 33 h 133"/>
                <a:gd name="T30" fmla="*/ 78 w 84"/>
                <a:gd name="T31" fmla="*/ 34 h 133"/>
                <a:gd name="T32" fmla="*/ 84 w 84"/>
                <a:gd name="T33" fmla="*/ 34 h 133"/>
                <a:gd name="T34" fmla="*/ 84 w 84"/>
                <a:gd name="T35" fmla="*/ 1 h 133"/>
                <a:gd name="T36" fmla="*/ 76 w 84"/>
                <a:gd name="T37" fmla="*/ 0 h 133"/>
                <a:gd name="T38" fmla="*/ 63 w 84"/>
                <a:gd name="T39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3" y="2"/>
                  </a:moveTo>
                  <a:lnTo>
                    <a:pt x="63" y="2"/>
                  </a:lnTo>
                  <a:cubicBezTo>
                    <a:pt x="59" y="4"/>
                    <a:pt x="55" y="5"/>
                    <a:pt x="51" y="8"/>
                  </a:cubicBezTo>
                  <a:cubicBezTo>
                    <a:pt x="47" y="10"/>
                    <a:pt x="44" y="13"/>
                    <a:pt x="41" y="17"/>
                  </a:cubicBezTo>
                  <a:cubicBezTo>
                    <a:pt x="39" y="20"/>
                    <a:pt x="36" y="24"/>
                    <a:pt x="35" y="28"/>
                  </a:cubicBezTo>
                  <a:lnTo>
                    <a:pt x="34" y="28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133"/>
                  </a:lnTo>
                  <a:lnTo>
                    <a:pt x="36" y="133"/>
                  </a:lnTo>
                  <a:lnTo>
                    <a:pt x="36" y="75"/>
                  </a:lnTo>
                  <a:cubicBezTo>
                    <a:pt x="36" y="69"/>
                    <a:pt x="36" y="63"/>
                    <a:pt x="38" y="58"/>
                  </a:cubicBezTo>
                  <a:cubicBezTo>
                    <a:pt x="39" y="53"/>
                    <a:pt x="41" y="49"/>
                    <a:pt x="43" y="45"/>
                  </a:cubicBezTo>
                  <a:cubicBezTo>
                    <a:pt x="46" y="42"/>
                    <a:pt x="50" y="39"/>
                    <a:pt x="54" y="36"/>
                  </a:cubicBezTo>
                  <a:cubicBezTo>
                    <a:pt x="59" y="34"/>
                    <a:pt x="64" y="33"/>
                    <a:pt x="71" y="33"/>
                  </a:cubicBezTo>
                  <a:cubicBezTo>
                    <a:pt x="73" y="33"/>
                    <a:pt x="75" y="33"/>
                    <a:pt x="78" y="34"/>
                  </a:cubicBezTo>
                  <a:cubicBezTo>
                    <a:pt x="80" y="34"/>
                    <a:pt x="82" y="34"/>
                    <a:pt x="84" y="34"/>
                  </a:cubicBezTo>
                  <a:lnTo>
                    <a:pt x="84" y="1"/>
                  </a:lnTo>
                  <a:cubicBezTo>
                    <a:pt x="81" y="1"/>
                    <a:pt x="78" y="0"/>
                    <a:pt x="76" y="0"/>
                  </a:cubicBezTo>
                  <a:cubicBezTo>
                    <a:pt x="71" y="0"/>
                    <a:pt x="67" y="1"/>
                    <a:pt x="6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041CB56A-A6F7-4E64-A1B9-B1525FEA4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" y="2563"/>
              <a:ext cx="78" cy="85"/>
            </a:xfrm>
            <a:custGeom>
              <a:avLst/>
              <a:gdLst>
                <a:gd name="T0" fmla="*/ 37 w 129"/>
                <a:gd name="T1" fmla="*/ 46 h 136"/>
                <a:gd name="T2" fmla="*/ 37 w 129"/>
                <a:gd name="T3" fmla="*/ 46 h 136"/>
                <a:gd name="T4" fmla="*/ 42 w 129"/>
                <a:gd name="T5" fmla="*/ 37 h 136"/>
                <a:gd name="T6" fmla="*/ 51 w 129"/>
                <a:gd name="T7" fmla="*/ 30 h 136"/>
                <a:gd name="T8" fmla="*/ 65 w 129"/>
                <a:gd name="T9" fmla="*/ 27 h 136"/>
                <a:gd name="T10" fmla="*/ 84 w 129"/>
                <a:gd name="T11" fmla="*/ 34 h 136"/>
                <a:gd name="T12" fmla="*/ 93 w 129"/>
                <a:gd name="T13" fmla="*/ 54 h 136"/>
                <a:gd name="T14" fmla="*/ 35 w 129"/>
                <a:gd name="T15" fmla="*/ 54 h 136"/>
                <a:gd name="T16" fmla="*/ 37 w 129"/>
                <a:gd name="T17" fmla="*/ 46 h 136"/>
                <a:gd name="T18" fmla="*/ 95 w 129"/>
                <a:gd name="T19" fmla="*/ 93 h 136"/>
                <a:gd name="T20" fmla="*/ 95 w 129"/>
                <a:gd name="T21" fmla="*/ 93 h 136"/>
                <a:gd name="T22" fmla="*/ 85 w 129"/>
                <a:gd name="T23" fmla="*/ 104 h 136"/>
                <a:gd name="T24" fmla="*/ 67 w 129"/>
                <a:gd name="T25" fmla="*/ 110 h 136"/>
                <a:gd name="T26" fmla="*/ 44 w 129"/>
                <a:gd name="T27" fmla="*/ 102 h 136"/>
                <a:gd name="T28" fmla="*/ 35 w 129"/>
                <a:gd name="T29" fmla="*/ 77 h 136"/>
                <a:gd name="T30" fmla="*/ 128 w 129"/>
                <a:gd name="T31" fmla="*/ 77 h 136"/>
                <a:gd name="T32" fmla="*/ 126 w 129"/>
                <a:gd name="T33" fmla="*/ 48 h 136"/>
                <a:gd name="T34" fmla="*/ 114 w 129"/>
                <a:gd name="T35" fmla="*/ 24 h 136"/>
                <a:gd name="T36" fmla="*/ 94 w 129"/>
                <a:gd name="T37" fmla="*/ 7 h 136"/>
                <a:gd name="T38" fmla="*/ 66 w 129"/>
                <a:gd name="T39" fmla="*/ 0 h 136"/>
                <a:gd name="T40" fmla="*/ 39 w 129"/>
                <a:gd name="T41" fmla="*/ 5 h 136"/>
                <a:gd name="T42" fmla="*/ 18 w 129"/>
                <a:gd name="T43" fmla="*/ 20 h 136"/>
                <a:gd name="T44" fmla="*/ 5 w 129"/>
                <a:gd name="T45" fmla="*/ 41 h 136"/>
                <a:gd name="T46" fmla="*/ 0 w 129"/>
                <a:gd name="T47" fmla="*/ 68 h 136"/>
                <a:gd name="T48" fmla="*/ 4 w 129"/>
                <a:gd name="T49" fmla="*/ 96 h 136"/>
                <a:gd name="T50" fmla="*/ 18 w 129"/>
                <a:gd name="T51" fmla="*/ 117 h 136"/>
                <a:gd name="T52" fmla="*/ 38 w 129"/>
                <a:gd name="T53" fmla="*/ 131 h 136"/>
                <a:gd name="T54" fmla="*/ 66 w 129"/>
                <a:gd name="T55" fmla="*/ 136 h 136"/>
                <a:gd name="T56" fmla="*/ 103 w 129"/>
                <a:gd name="T57" fmla="*/ 126 h 136"/>
                <a:gd name="T58" fmla="*/ 126 w 129"/>
                <a:gd name="T59" fmla="*/ 93 h 136"/>
                <a:gd name="T60" fmla="*/ 95 w 129"/>
                <a:gd name="T61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136">
                  <a:moveTo>
                    <a:pt x="37" y="46"/>
                  </a:moveTo>
                  <a:lnTo>
                    <a:pt x="37" y="46"/>
                  </a:lnTo>
                  <a:cubicBezTo>
                    <a:pt x="38" y="43"/>
                    <a:pt x="39" y="40"/>
                    <a:pt x="42" y="37"/>
                  </a:cubicBezTo>
                  <a:cubicBezTo>
                    <a:pt x="44" y="34"/>
                    <a:pt x="47" y="32"/>
                    <a:pt x="51" y="30"/>
                  </a:cubicBezTo>
                  <a:cubicBezTo>
                    <a:pt x="54" y="28"/>
                    <a:pt x="59" y="27"/>
                    <a:pt x="65" y="27"/>
                  </a:cubicBezTo>
                  <a:cubicBezTo>
                    <a:pt x="73" y="27"/>
                    <a:pt x="80" y="29"/>
                    <a:pt x="84" y="34"/>
                  </a:cubicBezTo>
                  <a:cubicBezTo>
                    <a:pt x="88" y="39"/>
                    <a:pt x="91" y="45"/>
                    <a:pt x="93" y="54"/>
                  </a:cubicBezTo>
                  <a:lnTo>
                    <a:pt x="35" y="54"/>
                  </a:lnTo>
                  <a:cubicBezTo>
                    <a:pt x="35" y="52"/>
                    <a:pt x="36" y="49"/>
                    <a:pt x="37" y="46"/>
                  </a:cubicBezTo>
                  <a:close/>
                  <a:moveTo>
                    <a:pt x="95" y="93"/>
                  </a:moveTo>
                  <a:lnTo>
                    <a:pt x="95" y="93"/>
                  </a:lnTo>
                  <a:cubicBezTo>
                    <a:pt x="94" y="97"/>
                    <a:pt x="91" y="101"/>
                    <a:pt x="85" y="104"/>
                  </a:cubicBezTo>
                  <a:cubicBezTo>
                    <a:pt x="80" y="108"/>
                    <a:pt x="74" y="110"/>
                    <a:pt x="67" y="110"/>
                  </a:cubicBezTo>
                  <a:cubicBezTo>
                    <a:pt x="57" y="110"/>
                    <a:pt x="49" y="107"/>
                    <a:pt x="44" y="102"/>
                  </a:cubicBezTo>
                  <a:cubicBezTo>
                    <a:pt x="39" y="97"/>
                    <a:pt x="36" y="88"/>
                    <a:pt x="35" y="77"/>
                  </a:cubicBezTo>
                  <a:lnTo>
                    <a:pt x="128" y="77"/>
                  </a:lnTo>
                  <a:cubicBezTo>
                    <a:pt x="129" y="67"/>
                    <a:pt x="128" y="57"/>
                    <a:pt x="126" y="48"/>
                  </a:cubicBezTo>
                  <a:cubicBezTo>
                    <a:pt x="123" y="39"/>
                    <a:pt x="120" y="31"/>
                    <a:pt x="114" y="24"/>
                  </a:cubicBezTo>
                  <a:cubicBezTo>
                    <a:pt x="109" y="17"/>
                    <a:pt x="103" y="11"/>
                    <a:pt x="94" y="7"/>
                  </a:cubicBezTo>
                  <a:cubicBezTo>
                    <a:pt x="86" y="2"/>
                    <a:pt x="77" y="0"/>
                    <a:pt x="66" y="0"/>
                  </a:cubicBezTo>
                  <a:cubicBezTo>
                    <a:pt x="56" y="0"/>
                    <a:pt x="47" y="2"/>
                    <a:pt x="39" y="5"/>
                  </a:cubicBezTo>
                  <a:cubicBezTo>
                    <a:pt x="31" y="9"/>
                    <a:pt x="24" y="14"/>
                    <a:pt x="18" y="20"/>
                  </a:cubicBezTo>
                  <a:cubicBezTo>
                    <a:pt x="12" y="26"/>
                    <a:pt x="8" y="33"/>
                    <a:pt x="5" y="41"/>
                  </a:cubicBezTo>
                  <a:cubicBezTo>
                    <a:pt x="1" y="50"/>
                    <a:pt x="0" y="59"/>
                    <a:pt x="0" y="68"/>
                  </a:cubicBezTo>
                  <a:cubicBezTo>
                    <a:pt x="0" y="78"/>
                    <a:pt x="1" y="87"/>
                    <a:pt x="4" y="96"/>
                  </a:cubicBezTo>
                  <a:cubicBezTo>
                    <a:pt x="8" y="104"/>
                    <a:pt x="12" y="111"/>
                    <a:pt x="18" y="117"/>
                  </a:cubicBezTo>
                  <a:cubicBezTo>
                    <a:pt x="23" y="123"/>
                    <a:pt x="30" y="128"/>
                    <a:pt x="38" y="131"/>
                  </a:cubicBezTo>
                  <a:cubicBezTo>
                    <a:pt x="46" y="134"/>
                    <a:pt x="56" y="136"/>
                    <a:pt x="66" y="136"/>
                  </a:cubicBezTo>
                  <a:cubicBezTo>
                    <a:pt x="80" y="136"/>
                    <a:pt x="93" y="133"/>
                    <a:pt x="103" y="126"/>
                  </a:cubicBezTo>
                  <a:cubicBezTo>
                    <a:pt x="113" y="119"/>
                    <a:pt x="121" y="108"/>
                    <a:pt x="126" y="93"/>
                  </a:cubicBezTo>
                  <a:lnTo>
                    <a:pt x="95" y="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98E7D99D-5BE1-442D-97CD-48B6AF987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2563"/>
              <a:ext cx="71" cy="85"/>
            </a:xfrm>
            <a:custGeom>
              <a:avLst/>
              <a:gdLst>
                <a:gd name="T0" fmla="*/ 116 w 119"/>
                <a:gd name="T1" fmla="*/ 76 h 136"/>
                <a:gd name="T2" fmla="*/ 116 w 119"/>
                <a:gd name="T3" fmla="*/ 76 h 136"/>
                <a:gd name="T4" fmla="*/ 106 w 119"/>
                <a:gd name="T5" fmla="*/ 66 h 136"/>
                <a:gd name="T6" fmla="*/ 93 w 119"/>
                <a:gd name="T7" fmla="*/ 59 h 136"/>
                <a:gd name="T8" fmla="*/ 78 w 119"/>
                <a:gd name="T9" fmla="*/ 55 h 136"/>
                <a:gd name="T10" fmla="*/ 64 w 119"/>
                <a:gd name="T11" fmla="*/ 52 h 136"/>
                <a:gd name="T12" fmla="*/ 51 w 119"/>
                <a:gd name="T13" fmla="*/ 49 h 136"/>
                <a:gd name="T14" fmla="*/ 42 w 119"/>
                <a:gd name="T15" fmla="*/ 44 h 136"/>
                <a:gd name="T16" fmla="*/ 38 w 119"/>
                <a:gd name="T17" fmla="*/ 36 h 136"/>
                <a:gd name="T18" fmla="*/ 40 w 119"/>
                <a:gd name="T19" fmla="*/ 30 h 136"/>
                <a:gd name="T20" fmla="*/ 45 w 119"/>
                <a:gd name="T21" fmla="*/ 26 h 136"/>
                <a:gd name="T22" fmla="*/ 51 w 119"/>
                <a:gd name="T23" fmla="*/ 24 h 136"/>
                <a:gd name="T24" fmla="*/ 58 w 119"/>
                <a:gd name="T25" fmla="*/ 24 h 136"/>
                <a:gd name="T26" fmla="*/ 74 w 119"/>
                <a:gd name="T27" fmla="*/ 28 h 136"/>
                <a:gd name="T28" fmla="*/ 82 w 119"/>
                <a:gd name="T29" fmla="*/ 41 h 136"/>
                <a:gd name="T30" fmla="*/ 116 w 119"/>
                <a:gd name="T31" fmla="*/ 41 h 136"/>
                <a:gd name="T32" fmla="*/ 110 w 119"/>
                <a:gd name="T33" fmla="*/ 22 h 136"/>
                <a:gd name="T34" fmla="*/ 97 w 119"/>
                <a:gd name="T35" fmla="*/ 9 h 136"/>
                <a:gd name="T36" fmla="*/ 79 w 119"/>
                <a:gd name="T37" fmla="*/ 2 h 136"/>
                <a:gd name="T38" fmla="*/ 59 w 119"/>
                <a:gd name="T39" fmla="*/ 0 h 136"/>
                <a:gd name="T40" fmla="*/ 38 w 119"/>
                <a:gd name="T41" fmla="*/ 2 h 136"/>
                <a:gd name="T42" fmla="*/ 20 w 119"/>
                <a:gd name="T43" fmla="*/ 9 h 136"/>
                <a:gd name="T44" fmla="*/ 8 w 119"/>
                <a:gd name="T45" fmla="*/ 21 h 136"/>
                <a:gd name="T46" fmla="*/ 3 w 119"/>
                <a:gd name="T47" fmla="*/ 42 h 136"/>
                <a:gd name="T48" fmla="*/ 6 w 119"/>
                <a:gd name="T49" fmla="*/ 56 h 136"/>
                <a:gd name="T50" fmla="*/ 15 w 119"/>
                <a:gd name="T51" fmla="*/ 66 h 136"/>
                <a:gd name="T52" fmla="*/ 29 w 119"/>
                <a:gd name="T53" fmla="*/ 72 h 136"/>
                <a:gd name="T54" fmla="*/ 44 w 119"/>
                <a:gd name="T55" fmla="*/ 76 h 136"/>
                <a:gd name="T56" fmla="*/ 73 w 119"/>
                <a:gd name="T57" fmla="*/ 84 h 136"/>
                <a:gd name="T58" fmla="*/ 84 w 119"/>
                <a:gd name="T59" fmla="*/ 96 h 136"/>
                <a:gd name="T60" fmla="*/ 82 w 119"/>
                <a:gd name="T61" fmla="*/ 104 h 136"/>
                <a:gd name="T62" fmla="*/ 76 w 119"/>
                <a:gd name="T63" fmla="*/ 109 h 136"/>
                <a:gd name="T64" fmla="*/ 68 w 119"/>
                <a:gd name="T65" fmla="*/ 112 h 136"/>
                <a:gd name="T66" fmla="*/ 61 w 119"/>
                <a:gd name="T67" fmla="*/ 113 h 136"/>
                <a:gd name="T68" fmla="*/ 50 w 119"/>
                <a:gd name="T69" fmla="*/ 111 h 136"/>
                <a:gd name="T70" fmla="*/ 42 w 119"/>
                <a:gd name="T71" fmla="*/ 107 h 136"/>
                <a:gd name="T72" fmla="*/ 36 w 119"/>
                <a:gd name="T73" fmla="*/ 101 h 136"/>
                <a:gd name="T74" fmla="*/ 33 w 119"/>
                <a:gd name="T75" fmla="*/ 91 h 136"/>
                <a:gd name="T76" fmla="*/ 0 w 119"/>
                <a:gd name="T77" fmla="*/ 91 h 136"/>
                <a:gd name="T78" fmla="*/ 6 w 119"/>
                <a:gd name="T79" fmla="*/ 112 h 136"/>
                <a:gd name="T80" fmla="*/ 19 w 119"/>
                <a:gd name="T81" fmla="*/ 126 h 136"/>
                <a:gd name="T82" fmla="*/ 38 w 119"/>
                <a:gd name="T83" fmla="*/ 134 h 136"/>
                <a:gd name="T84" fmla="*/ 60 w 119"/>
                <a:gd name="T85" fmla="*/ 136 h 136"/>
                <a:gd name="T86" fmla="*/ 82 w 119"/>
                <a:gd name="T87" fmla="*/ 134 h 136"/>
                <a:gd name="T88" fmla="*/ 101 w 119"/>
                <a:gd name="T89" fmla="*/ 126 h 136"/>
                <a:gd name="T90" fmla="*/ 114 w 119"/>
                <a:gd name="T91" fmla="*/ 113 h 136"/>
                <a:gd name="T92" fmla="*/ 119 w 119"/>
                <a:gd name="T93" fmla="*/ 91 h 136"/>
                <a:gd name="T94" fmla="*/ 116 w 119"/>
                <a:gd name="T95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16" y="76"/>
                  </a:moveTo>
                  <a:lnTo>
                    <a:pt x="116" y="76"/>
                  </a:lnTo>
                  <a:cubicBezTo>
                    <a:pt x="113" y="72"/>
                    <a:pt x="110" y="69"/>
                    <a:pt x="106" y="66"/>
                  </a:cubicBezTo>
                  <a:cubicBezTo>
                    <a:pt x="103" y="63"/>
                    <a:pt x="98" y="61"/>
                    <a:pt x="93" y="59"/>
                  </a:cubicBezTo>
                  <a:cubicBezTo>
                    <a:pt x="88" y="58"/>
                    <a:pt x="83" y="56"/>
                    <a:pt x="78" y="55"/>
                  </a:cubicBezTo>
                  <a:cubicBezTo>
                    <a:pt x="73" y="54"/>
                    <a:pt x="68" y="53"/>
                    <a:pt x="64" y="52"/>
                  </a:cubicBezTo>
                  <a:cubicBezTo>
                    <a:pt x="59" y="51"/>
                    <a:pt x="54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1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0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8" y="60"/>
                    <a:pt x="12" y="63"/>
                    <a:pt x="15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3" y="74"/>
                    <a:pt x="38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8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0" y="111"/>
                  </a:cubicBezTo>
                  <a:cubicBezTo>
                    <a:pt x="47" y="110"/>
                    <a:pt x="44" y="109"/>
                    <a:pt x="42" y="107"/>
                  </a:cubicBezTo>
                  <a:cubicBezTo>
                    <a:pt x="39" y="106"/>
                    <a:pt x="37" y="103"/>
                    <a:pt x="36" y="101"/>
                  </a:cubicBezTo>
                  <a:cubicBezTo>
                    <a:pt x="34" y="98"/>
                    <a:pt x="33" y="95"/>
                    <a:pt x="33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ubicBezTo>
                    <a:pt x="106" y="123"/>
                    <a:pt x="111" y="118"/>
                    <a:pt x="114" y="113"/>
                  </a:cubicBezTo>
                  <a:cubicBezTo>
                    <a:pt x="117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7F50C655-9E6E-4D36-9C5B-B5E2B836A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2563"/>
              <a:ext cx="72" cy="85"/>
            </a:xfrm>
            <a:custGeom>
              <a:avLst/>
              <a:gdLst>
                <a:gd name="T0" fmla="*/ 101 w 119"/>
                <a:gd name="T1" fmla="*/ 126 h 136"/>
                <a:gd name="T2" fmla="*/ 101 w 119"/>
                <a:gd name="T3" fmla="*/ 126 h 136"/>
                <a:gd name="T4" fmla="*/ 114 w 119"/>
                <a:gd name="T5" fmla="*/ 113 h 136"/>
                <a:gd name="T6" fmla="*/ 119 w 119"/>
                <a:gd name="T7" fmla="*/ 91 h 136"/>
                <a:gd name="T8" fmla="*/ 116 w 119"/>
                <a:gd name="T9" fmla="*/ 76 h 136"/>
                <a:gd name="T10" fmla="*/ 107 w 119"/>
                <a:gd name="T11" fmla="*/ 66 h 136"/>
                <a:gd name="T12" fmla="*/ 94 w 119"/>
                <a:gd name="T13" fmla="*/ 59 h 136"/>
                <a:gd name="T14" fmla="*/ 78 w 119"/>
                <a:gd name="T15" fmla="*/ 55 h 136"/>
                <a:gd name="T16" fmla="*/ 64 w 119"/>
                <a:gd name="T17" fmla="*/ 52 h 136"/>
                <a:gd name="T18" fmla="*/ 51 w 119"/>
                <a:gd name="T19" fmla="*/ 49 h 136"/>
                <a:gd name="T20" fmla="*/ 42 w 119"/>
                <a:gd name="T21" fmla="*/ 44 h 136"/>
                <a:gd name="T22" fmla="*/ 38 w 119"/>
                <a:gd name="T23" fmla="*/ 36 h 136"/>
                <a:gd name="T24" fmla="*/ 40 w 119"/>
                <a:gd name="T25" fmla="*/ 30 h 136"/>
                <a:gd name="T26" fmla="*/ 45 w 119"/>
                <a:gd name="T27" fmla="*/ 26 h 136"/>
                <a:gd name="T28" fmla="*/ 51 w 119"/>
                <a:gd name="T29" fmla="*/ 24 h 136"/>
                <a:gd name="T30" fmla="*/ 58 w 119"/>
                <a:gd name="T31" fmla="*/ 24 h 136"/>
                <a:gd name="T32" fmla="*/ 74 w 119"/>
                <a:gd name="T33" fmla="*/ 28 h 136"/>
                <a:gd name="T34" fmla="*/ 82 w 119"/>
                <a:gd name="T35" fmla="*/ 41 h 136"/>
                <a:gd name="T36" fmla="*/ 116 w 119"/>
                <a:gd name="T37" fmla="*/ 41 h 136"/>
                <a:gd name="T38" fmla="*/ 110 w 119"/>
                <a:gd name="T39" fmla="*/ 22 h 136"/>
                <a:gd name="T40" fmla="*/ 97 w 119"/>
                <a:gd name="T41" fmla="*/ 9 h 136"/>
                <a:gd name="T42" fmla="*/ 79 w 119"/>
                <a:gd name="T43" fmla="*/ 2 h 136"/>
                <a:gd name="T44" fmla="*/ 59 w 119"/>
                <a:gd name="T45" fmla="*/ 0 h 136"/>
                <a:gd name="T46" fmla="*/ 38 w 119"/>
                <a:gd name="T47" fmla="*/ 2 h 136"/>
                <a:gd name="T48" fmla="*/ 21 w 119"/>
                <a:gd name="T49" fmla="*/ 9 h 136"/>
                <a:gd name="T50" fmla="*/ 8 w 119"/>
                <a:gd name="T51" fmla="*/ 21 h 136"/>
                <a:gd name="T52" fmla="*/ 3 w 119"/>
                <a:gd name="T53" fmla="*/ 42 h 136"/>
                <a:gd name="T54" fmla="*/ 6 w 119"/>
                <a:gd name="T55" fmla="*/ 56 h 136"/>
                <a:gd name="T56" fmla="*/ 16 w 119"/>
                <a:gd name="T57" fmla="*/ 66 h 136"/>
                <a:gd name="T58" fmla="*/ 29 w 119"/>
                <a:gd name="T59" fmla="*/ 72 h 136"/>
                <a:gd name="T60" fmla="*/ 44 w 119"/>
                <a:gd name="T61" fmla="*/ 76 h 136"/>
                <a:gd name="T62" fmla="*/ 73 w 119"/>
                <a:gd name="T63" fmla="*/ 84 h 136"/>
                <a:gd name="T64" fmla="*/ 84 w 119"/>
                <a:gd name="T65" fmla="*/ 96 h 136"/>
                <a:gd name="T66" fmla="*/ 82 w 119"/>
                <a:gd name="T67" fmla="*/ 104 h 136"/>
                <a:gd name="T68" fmla="*/ 76 w 119"/>
                <a:gd name="T69" fmla="*/ 109 h 136"/>
                <a:gd name="T70" fmla="*/ 69 w 119"/>
                <a:gd name="T71" fmla="*/ 112 h 136"/>
                <a:gd name="T72" fmla="*/ 61 w 119"/>
                <a:gd name="T73" fmla="*/ 113 h 136"/>
                <a:gd name="T74" fmla="*/ 51 w 119"/>
                <a:gd name="T75" fmla="*/ 111 h 136"/>
                <a:gd name="T76" fmla="*/ 42 w 119"/>
                <a:gd name="T77" fmla="*/ 107 h 136"/>
                <a:gd name="T78" fmla="*/ 36 w 119"/>
                <a:gd name="T79" fmla="*/ 101 h 136"/>
                <a:gd name="T80" fmla="*/ 34 w 119"/>
                <a:gd name="T81" fmla="*/ 91 h 136"/>
                <a:gd name="T82" fmla="*/ 0 w 119"/>
                <a:gd name="T83" fmla="*/ 91 h 136"/>
                <a:gd name="T84" fmla="*/ 6 w 119"/>
                <a:gd name="T85" fmla="*/ 112 h 136"/>
                <a:gd name="T86" fmla="*/ 19 w 119"/>
                <a:gd name="T87" fmla="*/ 126 h 136"/>
                <a:gd name="T88" fmla="*/ 38 w 119"/>
                <a:gd name="T89" fmla="*/ 134 h 136"/>
                <a:gd name="T90" fmla="*/ 60 w 119"/>
                <a:gd name="T91" fmla="*/ 136 h 136"/>
                <a:gd name="T92" fmla="*/ 82 w 119"/>
                <a:gd name="T93" fmla="*/ 134 h 136"/>
                <a:gd name="T94" fmla="*/ 101 w 119"/>
                <a:gd name="T95" fmla="*/ 1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01" y="126"/>
                  </a:moveTo>
                  <a:lnTo>
                    <a:pt x="101" y="126"/>
                  </a:lnTo>
                  <a:cubicBezTo>
                    <a:pt x="106" y="123"/>
                    <a:pt x="111" y="118"/>
                    <a:pt x="114" y="113"/>
                  </a:cubicBezTo>
                  <a:cubicBezTo>
                    <a:pt x="118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ubicBezTo>
                    <a:pt x="114" y="72"/>
                    <a:pt x="110" y="69"/>
                    <a:pt x="107" y="66"/>
                  </a:cubicBezTo>
                  <a:cubicBezTo>
                    <a:pt x="103" y="63"/>
                    <a:pt x="98" y="61"/>
                    <a:pt x="94" y="59"/>
                  </a:cubicBezTo>
                  <a:cubicBezTo>
                    <a:pt x="89" y="58"/>
                    <a:pt x="84" y="56"/>
                    <a:pt x="78" y="55"/>
                  </a:cubicBezTo>
                  <a:cubicBezTo>
                    <a:pt x="73" y="54"/>
                    <a:pt x="69" y="53"/>
                    <a:pt x="64" y="52"/>
                  </a:cubicBezTo>
                  <a:cubicBezTo>
                    <a:pt x="59" y="51"/>
                    <a:pt x="55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1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9" y="60"/>
                    <a:pt x="12" y="63"/>
                    <a:pt x="16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4" y="74"/>
                    <a:pt x="39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9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1" y="111"/>
                  </a:cubicBezTo>
                  <a:cubicBezTo>
                    <a:pt x="47" y="110"/>
                    <a:pt x="45" y="109"/>
                    <a:pt x="42" y="107"/>
                  </a:cubicBezTo>
                  <a:cubicBezTo>
                    <a:pt x="40" y="106"/>
                    <a:pt x="37" y="103"/>
                    <a:pt x="36" y="101"/>
                  </a:cubicBezTo>
                  <a:cubicBezTo>
                    <a:pt x="34" y="98"/>
                    <a:pt x="34" y="95"/>
                    <a:pt x="34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995D7A19-0968-440C-BEBC-BF6B547A57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" y="2468"/>
              <a:ext cx="166" cy="251"/>
            </a:xfrm>
            <a:custGeom>
              <a:avLst/>
              <a:gdLst>
                <a:gd name="T0" fmla="*/ 145 w 276"/>
                <a:gd name="T1" fmla="*/ 76 h 405"/>
                <a:gd name="T2" fmla="*/ 145 w 276"/>
                <a:gd name="T3" fmla="*/ 76 h 405"/>
                <a:gd name="T4" fmla="*/ 185 w 276"/>
                <a:gd name="T5" fmla="*/ 88 h 405"/>
                <a:gd name="T6" fmla="*/ 200 w 276"/>
                <a:gd name="T7" fmla="*/ 128 h 405"/>
                <a:gd name="T8" fmla="*/ 185 w 276"/>
                <a:gd name="T9" fmla="*/ 170 h 405"/>
                <a:gd name="T10" fmla="*/ 145 w 276"/>
                <a:gd name="T11" fmla="*/ 183 h 405"/>
                <a:gd name="T12" fmla="*/ 76 w 276"/>
                <a:gd name="T13" fmla="*/ 183 h 405"/>
                <a:gd name="T14" fmla="*/ 76 w 276"/>
                <a:gd name="T15" fmla="*/ 76 h 405"/>
                <a:gd name="T16" fmla="*/ 145 w 276"/>
                <a:gd name="T17" fmla="*/ 76 h 405"/>
                <a:gd name="T18" fmla="*/ 145 w 276"/>
                <a:gd name="T19" fmla="*/ 76 h 405"/>
                <a:gd name="T20" fmla="*/ 38 w 276"/>
                <a:gd name="T21" fmla="*/ 367 h 405"/>
                <a:gd name="T22" fmla="*/ 38 w 276"/>
                <a:gd name="T23" fmla="*/ 367 h 405"/>
                <a:gd name="T24" fmla="*/ 76 w 276"/>
                <a:gd name="T25" fmla="*/ 405 h 405"/>
                <a:gd name="T26" fmla="*/ 76 w 276"/>
                <a:gd name="T27" fmla="*/ 259 h 405"/>
                <a:gd name="T28" fmla="*/ 145 w 276"/>
                <a:gd name="T29" fmla="*/ 259 h 405"/>
                <a:gd name="T30" fmla="*/ 237 w 276"/>
                <a:gd name="T31" fmla="*/ 227 h 405"/>
                <a:gd name="T32" fmla="*/ 276 w 276"/>
                <a:gd name="T33" fmla="*/ 128 h 405"/>
                <a:gd name="T34" fmla="*/ 234 w 276"/>
                <a:gd name="T35" fmla="*/ 29 h 405"/>
                <a:gd name="T36" fmla="*/ 145 w 276"/>
                <a:gd name="T37" fmla="*/ 0 h 405"/>
                <a:gd name="T38" fmla="*/ 0 w 276"/>
                <a:gd name="T39" fmla="*/ 0 h 405"/>
                <a:gd name="T40" fmla="*/ 0 w 276"/>
                <a:gd name="T41" fmla="*/ 405 h 405"/>
                <a:gd name="T42" fmla="*/ 38 w 276"/>
                <a:gd name="T43" fmla="*/ 36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05">
                  <a:moveTo>
                    <a:pt x="145" y="76"/>
                  </a:moveTo>
                  <a:lnTo>
                    <a:pt x="145" y="76"/>
                  </a:lnTo>
                  <a:cubicBezTo>
                    <a:pt x="162" y="76"/>
                    <a:pt x="176" y="80"/>
                    <a:pt x="185" y="88"/>
                  </a:cubicBezTo>
                  <a:cubicBezTo>
                    <a:pt x="189" y="91"/>
                    <a:pt x="200" y="100"/>
                    <a:pt x="200" y="128"/>
                  </a:cubicBezTo>
                  <a:cubicBezTo>
                    <a:pt x="200" y="148"/>
                    <a:pt x="195" y="161"/>
                    <a:pt x="185" y="170"/>
                  </a:cubicBezTo>
                  <a:cubicBezTo>
                    <a:pt x="176" y="179"/>
                    <a:pt x="162" y="183"/>
                    <a:pt x="145" y="183"/>
                  </a:cubicBezTo>
                  <a:lnTo>
                    <a:pt x="76" y="183"/>
                  </a:lnTo>
                  <a:lnTo>
                    <a:pt x="76" y="76"/>
                  </a:lnTo>
                  <a:lnTo>
                    <a:pt x="145" y="76"/>
                  </a:lnTo>
                  <a:lnTo>
                    <a:pt x="145" y="76"/>
                  </a:lnTo>
                  <a:close/>
                  <a:moveTo>
                    <a:pt x="38" y="367"/>
                  </a:moveTo>
                  <a:lnTo>
                    <a:pt x="38" y="367"/>
                  </a:lnTo>
                  <a:lnTo>
                    <a:pt x="76" y="405"/>
                  </a:lnTo>
                  <a:lnTo>
                    <a:pt x="76" y="259"/>
                  </a:lnTo>
                  <a:lnTo>
                    <a:pt x="145" y="259"/>
                  </a:lnTo>
                  <a:cubicBezTo>
                    <a:pt x="182" y="259"/>
                    <a:pt x="212" y="248"/>
                    <a:pt x="237" y="227"/>
                  </a:cubicBezTo>
                  <a:cubicBezTo>
                    <a:pt x="255" y="210"/>
                    <a:pt x="276" y="180"/>
                    <a:pt x="276" y="128"/>
                  </a:cubicBezTo>
                  <a:cubicBezTo>
                    <a:pt x="276" y="76"/>
                    <a:pt x="253" y="45"/>
                    <a:pt x="234" y="29"/>
                  </a:cubicBezTo>
                  <a:cubicBezTo>
                    <a:pt x="211" y="10"/>
                    <a:pt x="180" y="0"/>
                    <a:pt x="145" y="0"/>
                  </a:cubicBezTo>
                  <a:lnTo>
                    <a:pt x="0" y="0"/>
                  </a:lnTo>
                  <a:lnTo>
                    <a:pt x="0" y="405"/>
                  </a:lnTo>
                  <a:lnTo>
                    <a:pt x="38" y="36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8B39DAA5-2DE2-4CA7-AC6D-81E7ACF47D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2492"/>
              <a:ext cx="121" cy="227"/>
            </a:xfrm>
            <a:custGeom>
              <a:avLst/>
              <a:gdLst>
                <a:gd name="T0" fmla="*/ 147 w 200"/>
                <a:gd name="T1" fmla="*/ 132 h 367"/>
                <a:gd name="T2" fmla="*/ 147 w 200"/>
                <a:gd name="T3" fmla="*/ 132 h 367"/>
                <a:gd name="T4" fmla="*/ 107 w 200"/>
                <a:gd name="T5" fmla="*/ 145 h 367"/>
                <a:gd name="T6" fmla="*/ 38 w 200"/>
                <a:gd name="T7" fmla="*/ 145 h 367"/>
                <a:gd name="T8" fmla="*/ 38 w 200"/>
                <a:gd name="T9" fmla="*/ 38 h 367"/>
                <a:gd name="T10" fmla="*/ 107 w 200"/>
                <a:gd name="T11" fmla="*/ 38 h 367"/>
                <a:gd name="T12" fmla="*/ 147 w 200"/>
                <a:gd name="T13" fmla="*/ 50 h 367"/>
                <a:gd name="T14" fmla="*/ 162 w 200"/>
                <a:gd name="T15" fmla="*/ 90 h 367"/>
                <a:gd name="T16" fmla="*/ 147 w 200"/>
                <a:gd name="T17" fmla="*/ 132 h 367"/>
                <a:gd name="T18" fmla="*/ 172 w 200"/>
                <a:gd name="T19" fmla="*/ 21 h 367"/>
                <a:gd name="T20" fmla="*/ 172 w 200"/>
                <a:gd name="T21" fmla="*/ 21 h 367"/>
                <a:gd name="T22" fmla="*/ 107 w 200"/>
                <a:gd name="T23" fmla="*/ 0 h 367"/>
                <a:gd name="T24" fmla="*/ 0 w 200"/>
                <a:gd name="T25" fmla="*/ 0 h 367"/>
                <a:gd name="T26" fmla="*/ 0 w 200"/>
                <a:gd name="T27" fmla="*/ 329 h 367"/>
                <a:gd name="T28" fmla="*/ 38 w 200"/>
                <a:gd name="T29" fmla="*/ 367 h 367"/>
                <a:gd name="T30" fmla="*/ 38 w 200"/>
                <a:gd name="T31" fmla="*/ 183 h 367"/>
                <a:gd name="T32" fmla="*/ 107 w 200"/>
                <a:gd name="T33" fmla="*/ 183 h 367"/>
                <a:gd name="T34" fmla="*/ 173 w 200"/>
                <a:gd name="T35" fmla="*/ 160 h 367"/>
                <a:gd name="T36" fmla="*/ 200 w 200"/>
                <a:gd name="T37" fmla="*/ 90 h 367"/>
                <a:gd name="T38" fmla="*/ 172 w 200"/>
                <a:gd name="T39" fmla="*/ 2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67">
                  <a:moveTo>
                    <a:pt x="147" y="132"/>
                  </a:moveTo>
                  <a:lnTo>
                    <a:pt x="147" y="132"/>
                  </a:lnTo>
                  <a:cubicBezTo>
                    <a:pt x="138" y="141"/>
                    <a:pt x="124" y="145"/>
                    <a:pt x="107" y="145"/>
                  </a:cubicBezTo>
                  <a:lnTo>
                    <a:pt x="38" y="145"/>
                  </a:lnTo>
                  <a:lnTo>
                    <a:pt x="38" y="38"/>
                  </a:lnTo>
                  <a:lnTo>
                    <a:pt x="107" y="38"/>
                  </a:lnTo>
                  <a:cubicBezTo>
                    <a:pt x="124" y="38"/>
                    <a:pt x="138" y="42"/>
                    <a:pt x="147" y="50"/>
                  </a:cubicBezTo>
                  <a:cubicBezTo>
                    <a:pt x="151" y="53"/>
                    <a:pt x="162" y="62"/>
                    <a:pt x="162" y="90"/>
                  </a:cubicBezTo>
                  <a:cubicBezTo>
                    <a:pt x="162" y="110"/>
                    <a:pt x="157" y="123"/>
                    <a:pt x="147" y="132"/>
                  </a:cubicBezTo>
                  <a:close/>
                  <a:moveTo>
                    <a:pt x="172" y="21"/>
                  </a:moveTo>
                  <a:lnTo>
                    <a:pt x="172" y="21"/>
                  </a:lnTo>
                  <a:cubicBezTo>
                    <a:pt x="155" y="7"/>
                    <a:pt x="133" y="0"/>
                    <a:pt x="107" y="0"/>
                  </a:cubicBezTo>
                  <a:lnTo>
                    <a:pt x="0" y="0"/>
                  </a:lnTo>
                  <a:lnTo>
                    <a:pt x="0" y="329"/>
                  </a:lnTo>
                  <a:lnTo>
                    <a:pt x="38" y="367"/>
                  </a:lnTo>
                  <a:lnTo>
                    <a:pt x="38" y="183"/>
                  </a:lnTo>
                  <a:lnTo>
                    <a:pt x="107" y="183"/>
                  </a:lnTo>
                  <a:cubicBezTo>
                    <a:pt x="134" y="183"/>
                    <a:pt x="156" y="176"/>
                    <a:pt x="173" y="160"/>
                  </a:cubicBezTo>
                  <a:cubicBezTo>
                    <a:pt x="191" y="144"/>
                    <a:pt x="200" y="121"/>
                    <a:pt x="200" y="90"/>
                  </a:cubicBezTo>
                  <a:cubicBezTo>
                    <a:pt x="200" y="60"/>
                    <a:pt x="191" y="36"/>
                    <a:pt x="172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B801723B-615B-4843-910B-EC84C861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416"/>
              <a:ext cx="3" cy="352"/>
            </a:xfrm>
            <a:custGeom>
              <a:avLst/>
              <a:gdLst>
                <a:gd name="T0" fmla="*/ 0 w 6"/>
                <a:gd name="T1" fmla="*/ 0 h 569"/>
                <a:gd name="T2" fmla="*/ 0 w 6"/>
                <a:gd name="T3" fmla="*/ 0 h 569"/>
                <a:gd name="T4" fmla="*/ 6 w 6"/>
                <a:gd name="T5" fmla="*/ 0 h 569"/>
                <a:gd name="T6" fmla="*/ 6 w 6"/>
                <a:gd name="T7" fmla="*/ 569 h 569"/>
                <a:gd name="T8" fmla="*/ 0 w 6"/>
                <a:gd name="T9" fmla="*/ 569 h 569"/>
                <a:gd name="T10" fmla="*/ 0 w 6"/>
                <a:gd name="T1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69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69"/>
                  </a:lnTo>
                  <a:lnTo>
                    <a:pt x="0" y="5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067EC10E-2394-4EB2-A277-0D00AAFDD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493"/>
              <a:ext cx="65" cy="247"/>
            </a:xfrm>
            <a:custGeom>
              <a:avLst/>
              <a:gdLst>
                <a:gd name="T0" fmla="*/ 108 w 108"/>
                <a:gd name="T1" fmla="*/ 400 h 400"/>
                <a:gd name="T2" fmla="*/ 108 w 108"/>
                <a:gd name="T3" fmla="*/ 400 h 400"/>
                <a:gd name="T4" fmla="*/ 108 w 108"/>
                <a:gd name="T5" fmla="*/ 399 h 400"/>
                <a:gd name="T6" fmla="*/ 108 w 108"/>
                <a:gd name="T7" fmla="*/ 92 h 400"/>
                <a:gd name="T8" fmla="*/ 55 w 108"/>
                <a:gd name="T9" fmla="*/ 0 h 400"/>
                <a:gd name="T10" fmla="*/ 0 w 108"/>
                <a:gd name="T11" fmla="*/ 172 h 400"/>
                <a:gd name="T12" fmla="*/ 108 w 108"/>
                <a:gd name="T1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00">
                  <a:moveTo>
                    <a:pt x="108" y="400"/>
                  </a:moveTo>
                  <a:lnTo>
                    <a:pt x="108" y="400"/>
                  </a:lnTo>
                  <a:cubicBezTo>
                    <a:pt x="108" y="400"/>
                    <a:pt x="108" y="399"/>
                    <a:pt x="108" y="399"/>
                  </a:cubicBezTo>
                  <a:lnTo>
                    <a:pt x="108" y="92"/>
                  </a:lnTo>
                  <a:cubicBezTo>
                    <a:pt x="108" y="19"/>
                    <a:pt x="101" y="3"/>
                    <a:pt x="55" y="0"/>
                  </a:cubicBezTo>
                  <a:cubicBezTo>
                    <a:pt x="20" y="48"/>
                    <a:pt x="0" y="108"/>
                    <a:pt x="0" y="172"/>
                  </a:cubicBezTo>
                  <a:cubicBezTo>
                    <a:pt x="0" y="264"/>
                    <a:pt x="42" y="346"/>
                    <a:pt x="108" y="40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C57CE2F8-ED7B-45D4-8973-D35646316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620"/>
              <a:ext cx="121" cy="150"/>
            </a:xfrm>
            <a:custGeom>
              <a:avLst/>
              <a:gdLst>
                <a:gd name="T0" fmla="*/ 0 w 201"/>
                <a:gd name="T1" fmla="*/ 137 h 243"/>
                <a:gd name="T2" fmla="*/ 0 w 201"/>
                <a:gd name="T3" fmla="*/ 137 h 243"/>
                <a:gd name="T4" fmla="*/ 81 w 201"/>
                <a:gd name="T5" fmla="*/ 243 h 243"/>
                <a:gd name="T6" fmla="*/ 201 w 201"/>
                <a:gd name="T7" fmla="*/ 122 h 243"/>
                <a:gd name="T8" fmla="*/ 45 w 201"/>
                <a:gd name="T9" fmla="*/ 0 h 243"/>
                <a:gd name="T10" fmla="*/ 0 w 201"/>
                <a:gd name="T11" fmla="*/ 0 h 243"/>
                <a:gd name="T12" fmla="*/ 0 w 201"/>
                <a:gd name="T13" fmla="*/ 13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43">
                  <a:moveTo>
                    <a:pt x="0" y="137"/>
                  </a:moveTo>
                  <a:lnTo>
                    <a:pt x="0" y="137"/>
                  </a:lnTo>
                  <a:cubicBezTo>
                    <a:pt x="0" y="222"/>
                    <a:pt x="17" y="243"/>
                    <a:pt x="81" y="243"/>
                  </a:cubicBezTo>
                  <a:cubicBezTo>
                    <a:pt x="155" y="243"/>
                    <a:pt x="201" y="197"/>
                    <a:pt x="201" y="122"/>
                  </a:cubicBezTo>
                  <a:cubicBezTo>
                    <a:pt x="201" y="42"/>
                    <a:pt x="146" y="0"/>
                    <a:pt x="45" y="0"/>
                  </a:cubicBez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4A1A6F55-6CDD-4E4A-91EB-EFF6FE87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418"/>
              <a:ext cx="308" cy="329"/>
            </a:xfrm>
            <a:custGeom>
              <a:avLst/>
              <a:gdLst>
                <a:gd name="T0" fmla="*/ 218 w 513"/>
                <a:gd name="T1" fmla="*/ 0 h 533"/>
                <a:gd name="T2" fmla="*/ 218 w 513"/>
                <a:gd name="T3" fmla="*/ 0 h 533"/>
                <a:gd name="T4" fmla="*/ 0 w 513"/>
                <a:gd name="T5" fmla="*/ 95 h 533"/>
                <a:gd name="T6" fmla="*/ 73 w 513"/>
                <a:gd name="T7" fmla="*/ 92 h 533"/>
                <a:gd name="T8" fmla="*/ 163 w 513"/>
                <a:gd name="T9" fmla="*/ 90 h 533"/>
                <a:gd name="T10" fmla="*/ 319 w 513"/>
                <a:gd name="T11" fmla="*/ 110 h 533"/>
                <a:gd name="T12" fmla="*/ 392 w 513"/>
                <a:gd name="T13" fmla="*/ 209 h 533"/>
                <a:gd name="T14" fmla="*/ 295 w 513"/>
                <a:gd name="T15" fmla="*/ 311 h 533"/>
                <a:gd name="T16" fmla="*/ 295 w 513"/>
                <a:gd name="T17" fmla="*/ 313 h 533"/>
                <a:gd name="T18" fmla="*/ 420 w 513"/>
                <a:gd name="T19" fmla="*/ 444 h 533"/>
                <a:gd name="T20" fmla="*/ 391 w 513"/>
                <a:gd name="T21" fmla="*/ 533 h 533"/>
                <a:gd name="T22" fmla="*/ 513 w 513"/>
                <a:gd name="T23" fmla="*/ 294 h 533"/>
                <a:gd name="T24" fmla="*/ 218 w 513"/>
                <a:gd name="T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533">
                  <a:moveTo>
                    <a:pt x="218" y="0"/>
                  </a:moveTo>
                  <a:lnTo>
                    <a:pt x="218" y="0"/>
                  </a:lnTo>
                  <a:cubicBezTo>
                    <a:pt x="132" y="0"/>
                    <a:pt x="54" y="36"/>
                    <a:pt x="0" y="95"/>
                  </a:cubicBezTo>
                  <a:cubicBezTo>
                    <a:pt x="23" y="94"/>
                    <a:pt x="43" y="93"/>
                    <a:pt x="73" y="92"/>
                  </a:cubicBezTo>
                  <a:cubicBezTo>
                    <a:pt x="108" y="91"/>
                    <a:pt x="138" y="90"/>
                    <a:pt x="163" y="90"/>
                  </a:cubicBezTo>
                  <a:cubicBezTo>
                    <a:pt x="238" y="90"/>
                    <a:pt x="280" y="96"/>
                    <a:pt x="319" y="110"/>
                  </a:cubicBezTo>
                  <a:cubicBezTo>
                    <a:pt x="366" y="128"/>
                    <a:pt x="392" y="163"/>
                    <a:pt x="392" y="209"/>
                  </a:cubicBezTo>
                  <a:cubicBezTo>
                    <a:pt x="392" y="260"/>
                    <a:pt x="355" y="299"/>
                    <a:pt x="295" y="311"/>
                  </a:cubicBezTo>
                  <a:lnTo>
                    <a:pt x="295" y="313"/>
                  </a:lnTo>
                  <a:cubicBezTo>
                    <a:pt x="374" y="335"/>
                    <a:pt x="420" y="384"/>
                    <a:pt x="420" y="444"/>
                  </a:cubicBezTo>
                  <a:cubicBezTo>
                    <a:pt x="420" y="478"/>
                    <a:pt x="410" y="508"/>
                    <a:pt x="391" y="533"/>
                  </a:cubicBezTo>
                  <a:cubicBezTo>
                    <a:pt x="465" y="479"/>
                    <a:pt x="513" y="392"/>
                    <a:pt x="513" y="294"/>
                  </a:cubicBezTo>
                  <a:cubicBezTo>
                    <a:pt x="513" y="131"/>
                    <a:pt x="38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5D31C5DC-CA0C-40C2-A8F4-879B91F7C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487"/>
              <a:ext cx="106" cy="119"/>
            </a:xfrm>
            <a:custGeom>
              <a:avLst/>
              <a:gdLst>
                <a:gd name="T0" fmla="*/ 176 w 176"/>
                <a:gd name="T1" fmla="*/ 102 h 192"/>
                <a:gd name="T2" fmla="*/ 176 w 176"/>
                <a:gd name="T3" fmla="*/ 102 h 192"/>
                <a:gd name="T4" fmla="*/ 50 w 176"/>
                <a:gd name="T5" fmla="*/ 0 h 192"/>
                <a:gd name="T6" fmla="*/ 0 w 176"/>
                <a:gd name="T7" fmla="*/ 3 h 192"/>
                <a:gd name="T8" fmla="*/ 0 w 176"/>
                <a:gd name="T9" fmla="*/ 192 h 192"/>
                <a:gd name="T10" fmla="*/ 46 w 176"/>
                <a:gd name="T11" fmla="*/ 192 h 192"/>
                <a:gd name="T12" fmla="*/ 176 w 176"/>
                <a:gd name="T13" fmla="*/ 10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92">
                  <a:moveTo>
                    <a:pt x="176" y="102"/>
                  </a:moveTo>
                  <a:lnTo>
                    <a:pt x="176" y="102"/>
                  </a:lnTo>
                  <a:cubicBezTo>
                    <a:pt x="176" y="35"/>
                    <a:pt x="132" y="0"/>
                    <a:pt x="50" y="0"/>
                  </a:cubicBezTo>
                  <a:cubicBezTo>
                    <a:pt x="32" y="0"/>
                    <a:pt x="18" y="0"/>
                    <a:pt x="0" y="3"/>
                  </a:cubicBezTo>
                  <a:lnTo>
                    <a:pt x="0" y="192"/>
                  </a:lnTo>
                  <a:lnTo>
                    <a:pt x="46" y="192"/>
                  </a:lnTo>
                  <a:cubicBezTo>
                    <a:pt x="138" y="192"/>
                    <a:pt x="176" y="166"/>
                    <a:pt x="176" y="10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4">
              <a:extLst>
                <a:ext uri="{FF2B5EF4-FFF2-40B4-BE49-F238E27FC236}">
                  <a16:creationId xmlns:a16="http://schemas.microsoft.com/office/drawing/2014/main" id="{F67B8AD0-00F8-45EB-9A93-CEBEA25D0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499"/>
              <a:ext cx="44" cy="48"/>
            </a:xfrm>
            <a:custGeom>
              <a:avLst/>
              <a:gdLst>
                <a:gd name="T0" fmla="*/ 27 w 74"/>
                <a:gd name="T1" fmla="*/ 60 h 78"/>
                <a:gd name="T2" fmla="*/ 27 w 74"/>
                <a:gd name="T3" fmla="*/ 60 h 78"/>
                <a:gd name="T4" fmla="*/ 40 w 74"/>
                <a:gd name="T5" fmla="*/ 74 h 78"/>
                <a:gd name="T6" fmla="*/ 59 w 74"/>
                <a:gd name="T7" fmla="*/ 55 h 78"/>
                <a:gd name="T8" fmla="*/ 34 w 74"/>
                <a:gd name="T9" fmla="*/ 36 h 78"/>
                <a:gd name="T10" fmla="*/ 27 w 74"/>
                <a:gd name="T11" fmla="*/ 36 h 78"/>
                <a:gd name="T12" fmla="*/ 27 w 74"/>
                <a:gd name="T13" fmla="*/ 60 h 78"/>
                <a:gd name="T14" fmla="*/ 27 w 74"/>
                <a:gd name="T15" fmla="*/ 60 h 78"/>
                <a:gd name="T16" fmla="*/ 27 w 74"/>
                <a:gd name="T17" fmla="*/ 33 h 78"/>
                <a:gd name="T18" fmla="*/ 27 w 74"/>
                <a:gd name="T19" fmla="*/ 33 h 78"/>
                <a:gd name="T20" fmla="*/ 37 w 74"/>
                <a:gd name="T21" fmla="*/ 33 h 78"/>
                <a:gd name="T22" fmla="*/ 55 w 74"/>
                <a:gd name="T23" fmla="*/ 19 h 78"/>
                <a:gd name="T24" fmla="*/ 35 w 74"/>
                <a:gd name="T25" fmla="*/ 3 h 78"/>
                <a:gd name="T26" fmla="*/ 27 w 74"/>
                <a:gd name="T27" fmla="*/ 4 h 78"/>
                <a:gd name="T28" fmla="*/ 27 w 74"/>
                <a:gd name="T29" fmla="*/ 33 h 78"/>
                <a:gd name="T30" fmla="*/ 27 w 74"/>
                <a:gd name="T31" fmla="*/ 33 h 78"/>
                <a:gd name="T32" fmla="*/ 14 w 74"/>
                <a:gd name="T33" fmla="*/ 17 h 78"/>
                <a:gd name="T34" fmla="*/ 14 w 74"/>
                <a:gd name="T35" fmla="*/ 17 h 78"/>
                <a:gd name="T36" fmla="*/ 4 w 74"/>
                <a:gd name="T37" fmla="*/ 4 h 78"/>
                <a:gd name="T38" fmla="*/ 0 w 74"/>
                <a:gd name="T39" fmla="*/ 4 h 78"/>
                <a:gd name="T40" fmla="*/ 0 w 74"/>
                <a:gd name="T41" fmla="*/ 1 h 78"/>
                <a:gd name="T42" fmla="*/ 17 w 74"/>
                <a:gd name="T43" fmla="*/ 0 h 78"/>
                <a:gd name="T44" fmla="*/ 34 w 74"/>
                <a:gd name="T45" fmla="*/ 0 h 78"/>
                <a:gd name="T46" fmla="*/ 69 w 74"/>
                <a:gd name="T47" fmla="*/ 18 h 78"/>
                <a:gd name="T48" fmla="*/ 54 w 74"/>
                <a:gd name="T49" fmla="*/ 34 h 78"/>
                <a:gd name="T50" fmla="*/ 54 w 74"/>
                <a:gd name="T51" fmla="*/ 34 h 78"/>
                <a:gd name="T52" fmla="*/ 74 w 74"/>
                <a:gd name="T53" fmla="*/ 55 h 78"/>
                <a:gd name="T54" fmla="*/ 42 w 74"/>
                <a:gd name="T55" fmla="*/ 78 h 78"/>
                <a:gd name="T56" fmla="*/ 0 w 74"/>
                <a:gd name="T57" fmla="*/ 78 h 78"/>
                <a:gd name="T58" fmla="*/ 0 w 74"/>
                <a:gd name="T59" fmla="*/ 75 h 78"/>
                <a:gd name="T60" fmla="*/ 14 w 74"/>
                <a:gd name="T61" fmla="*/ 66 h 78"/>
                <a:gd name="T62" fmla="*/ 14 w 74"/>
                <a:gd name="T6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8">
                  <a:moveTo>
                    <a:pt x="27" y="60"/>
                  </a:moveTo>
                  <a:lnTo>
                    <a:pt x="27" y="60"/>
                  </a:lnTo>
                  <a:cubicBezTo>
                    <a:pt x="27" y="70"/>
                    <a:pt x="30" y="74"/>
                    <a:pt x="40" y="74"/>
                  </a:cubicBezTo>
                  <a:cubicBezTo>
                    <a:pt x="51" y="74"/>
                    <a:pt x="59" y="67"/>
                    <a:pt x="59" y="55"/>
                  </a:cubicBezTo>
                  <a:cubicBezTo>
                    <a:pt x="59" y="43"/>
                    <a:pt x="50" y="36"/>
                    <a:pt x="34" y="36"/>
                  </a:cubicBezTo>
                  <a:lnTo>
                    <a:pt x="27" y="36"/>
                  </a:lnTo>
                  <a:lnTo>
                    <a:pt x="27" y="60"/>
                  </a:lnTo>
                  <a:lnTo>
                    <a:pt x="27" y="60"/>
                  </a:lnTo>
                  <a:close/>
                  <a:moveTo>
                    <a:pt x="27" y="33"/>
                  </a:moveTo>
                  <a:lnTo>
                    <a:pt x="27" y="33"/>
                  </a:lnTo>
                  <a:lnTo>
                    <a:pt x="37" y="33"/>
                  </a:lnTo>
                  <a:cubicBezTo>
                    <a:pt x="48" y="33"/>
                    <a:pt x="55" y="28"/>
                    <a:pt x="55" y="19"/>
                  </a:cubicBezTo>
                  <a:cubicBezTo>
                    <a:pt x="55" y="10"/>
                    <a:pt x="49" y="3"/>
                    <a:pt x="35" y="3"/>
                  </a:cubicBezTo>
                  <a:cubicBezTo>
                    <a:pt x="32" y="3"/>
                    <a:pt x="30" y="3"/>
                    <a:pt x="27" y="4"/>
                  </a:cubicBezTo>
                  <a:lnTo>
                    <a:pt x="27" y="33"/>
                  </a:lnTo>
                  <a:lnTo>
                    <a:pt x="27" y="33"/>
                  </a:lnTo>
                  <a:close/>
                  <a:moveTo>
                    <a:pt x="14" y="17"/>
                  </a:moveTo>
                  <a:lnTo>
                    <a:pt x="14" y="17"/>
                  </a:lnTo>
                  <a:cubicBezTo>
                    <a:pt x="14" y="8"/>
                    <a:pt x="13" y="4"/>
                    <a:pt x="4" y="4"/>
                  </a:cubicBezTo>
                  <a:lnTo>
                    <a:pt x="0" y="4"/>
                  </a:lnTo>
                  <a:lnTo>
                    <a:pt x="0" y="1"/>
                  </a:lnTo>
                  <a:cubicBezTo>
                    <a:pt x="4" y="1"/>
                    <a:pt x="11" y="0"/>
                    <a:pt x="17" y="0"/>
                  </a:cubicBezTo>
                  <a:cubicBezTo>
                    <a:pt x="22" y="0"/>
                    <a:pt x="29" y="0"/>
                    <a:pt x="34" y="0"/>
                  </a:cubicBezTo>
                  <a:cubicBezTo>
                    <a:pt x="55" y="0"/>
                    <a:pt x="69" y="4"/>
                    <a:pt x="69" y="18"/>
                  </a:cubicBezTo>
                  <a:cubicBezTo>
                    <a:pt x="69" y="26"/>
                    <a:pt x="64" y="32"/>
                    <a:pt x="54" y="34"/>
                  </a:cubicBezTo>
                  <a:lnTo>
                    <a:pt x="54" y="34"/>
                  </a:lnTo>
                  <a:cubicBezTo>
                    <a:pt x="67" y="38"/>
                    <a:pt x="74" y="45"/>
                    <a:pt x="74" y="55"/>
                  </a:cubicBezTo>
                  <a:cubicBezTo>
                    <a:pt x="74" y="68"/>
                    <a:pt x="64" y="78"/>
                    <a:pt x="42" y="78"/>
                  </a:cubicBezTo>
                  <a:lnTo>
                    <a:pt x="0" y="78"/>
                  </a:lnTo>
                  <a:lnTo>
                    <a:pt x="0" y="75"/>
                  </a:lnTo>
                  <a:cubicBezTo>
                    <a:pt x="11" y="75"/>
                    <a:pt x="14" y="73"/>
                    <a:pt x="14" y="66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5">
              <a:extLst>
                <a:ext uri="{FF2B5EF4-FFF2-40B4-BE49-F238E27FC236}">
                  <a16:creationId xmlns:a16="http://schemas.microsoft.com/office/drawing/2014/main" id="{C393EF46-9ADD-4665-BCD3-06A3AF765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2498"/>
              <a:ext cx="59" cy="50"/>
            </a:xfrm>
            <a:custGeom>
              <a:avLst/>
              <a:gdLst>
                <a:gd name="T0" fmla="*/ 26 w 99"/>
                <a:gd name="T1" fmla="*/ 44 h 81"/>
                <a:gd name="T2" fmla="*/ 26 w 99"/>
                <a:gd name="T3" fmla="*/ 44 h 81"/>
                <a:gd name="T4" fmla="*/ 30 w 99"/>
                <a:gd name="T5" fmla="*/ 44 h 81"/>
                <a:gd name="T6" fmla="*/ 52 w 99"/>
                <a:gd name="T7" fmla="*/ 24 h 81"/>
                <a:gd name="T8" fmla="*/ 32 w 99"/>
                <a:gd name="T9" fmla="*/ 4 h 81"/>
                <a:gd name="T10" fmla="*/ 26 w 99"/>
                <a:gd name="T11" fmla="*/ 4 h 81"/>
                <a:gd name="T12" fmla="*/ 26 w 99"/>
                <a:gd name="T13" fmla="*/ 44 h 81"/>
                <a:gd name="T14" fmla="*/ 26 w 99"/>
                <a:gd name="T15" fmla="*/ 44 h 81"/>
                <a:gd name="T16" fmla="*/ 26 w 99"/>
                <a:gd name="T17" fmla="*/ 64 h 81"/>
                <a:gd name="T18" fmla="*/ 26 w 99"/>
                <a:gd name="T19" fmla="*/ 64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2 w 99"/>
                <a:gd name="T29" fmla="*/ 65 h 81"/>
                <a:gd name="T30" fmla="*/ 12 w 99"/>
                <a:gd name="T31" fmla="*/ 15 h 81"/>
                <a:gd name="T32" fmla="*/ 0 w 99"/>
                <a:gd name="T33" fmla="*/ 5 h 81"/>
                <a:gd name="T34" fmla="*/ 0 w 99"/>
                <a:gd name="T35" fmla="*/ 2 h 81"/>
                <a:gd name="T36" fmla="*/ 18 w 99"/>
                <a:gd name="T37" fmla="*/ 1 h 81"/>
                <a:gd name="T38" fmla="*/ 33 w 99"/>
                <a:gd name="T39" fmla="*/ 0 h 81"/>
                <a:gd name="T40" fmla="*/ 67 w 99"/>
                <a:gd name="T41" fmla="*/ 23 h 81"/>
                <a:gd name="T42" fmla="*/ 51 w 99"/>
                <a:gd name="T43" fmla="*/ 43 h 81"/>
                <a:gd name="T44" fmla="*/ 61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1 h 81"/>
                <a:gd name="T52" fmla="*/ 57 w 99"/>
                <a:gd name="T53" fmla="*/ 66 h 81"/>
                <a:gd name="T54" fmla="*/ 50 w 99"/>
                <a:gd name="T55" fmla="*/ 59 h 81"/>
                <a:gd name="T56" fmla="*/ 37 w 99"/>
                <a:gd name="T57" fmla="*/ 47 h 81"/>
                <a:gd name="T58" fmla="*/ 26 w 99"/>
                <a:gd name="T59" fmla="*/ 47 h 81"/>
                <a:gd name="T60" fmla="*/ 26 w 99"/>
                <a:gd name="T6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6" y="44"/>
                  </a:moveTo>
                  <a:lnTo>
                    <a:pt x="26" y="44"/>
                  </a:lnTo>
                  <a:cubicBezTo>
                    <a:pt x="26" y="44"/>
                    <a:pt x="29" y="44"/>
                    <a:pt x="30" y="44"/>
                  </a:cubicBezTo>
                  <a:cubicBezTo>
                    <a:pt x="46" y="43"/>
                    <a:pt x="52" y="37"/>
                    <a:pt x="52" y="24"/>
                  </a:cubicBezTo>
                  <a:cubicBezTo>
                    <a:pt x="52" y="11"/>
                    <a:pt x="45" y="4"/>
                    <a:pt x="32" y="4"/>
                  </a:cubicBezTo>
                  <a:cubicBezTo>
                    <a:pt x="30" y="4"/>
                    <a:pt x="27" y="4"/>
                    <a:pt x="26" y="4"/>
                  </a:cubicBezTo>
                  <a:lnTo>
                    <a:pt x="26" y="44"/>
                  </a:lnTo>
                  <a:lnTo>
                    <a:pt x="26" y="44"/>
                  </a:lnTo>
                  <a:close/>
                  <a:moveTo>
                    <a:pt x="26" y="64"/>
                  </a:moveTo>
                  <a:lnTo>
                    <a:pt x="26" y="64"/>
                  </a:lnTo>
                  <a:cubicBezTo>
                    <a:pt x="26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2" y="74"/>
                    <a:pt x="12" y="65"/>
                  </a:cubicBezTo>
                  <a:lnTo>
                    <a:pt x="12" y="15"/>
                  </a:lnTo>
                  <a:cubicBezTo>
                    <a:pt x="12" y="7"/>
                    <a:pt x="10" y="5"/>
                    <a:pt x="0" y="5"/>
                  </a:cubicBezTo>
                  <a:lnTo>
                    <a:pt x="0" y="2"/>
                  </a:lnTo>
                  <a:cubicBezTo>
                    <a:pt x="3" y="2"/>
                    <a:pt x="9" y="1"/>
                    <a:pt x="18" y="1"/>
                  </a:cubicBezTo>
                  <a:cubicBezTo>
                    <a:pt x="25" y="0"/>
                    <a:pt x="31" y="0"/>
                    <a:pt x="33" y="0"/>
                  </a:cubicBezTo>
                  <a:cubicBezTo>
                    <a:pt x="58" y="0"/>
                    <a:pt x="67" y="11"/>
                    <a:pt x="67" y="23"/>
                  </a:cubicBezTo>
                  <a:cubicBezTo>
                    <a:pt x="67" y="32"/>
                    <a:pt x="62" y="39"/>
                    <a:pt x="51" y="43"/>
                  </a:cubicBezTo>
                  <a:cubicBezTo>
                    <a:pt x="53" y="45"/>
                    <a:pt x="59" y="50"/>
                    <a:pt x="61" y="52"/>
                  </a:cubicBezTo>
                  <a:lnTo>
                    <a:pt x="69" y="60"/>
                  </a:lnTo>
                  <a:cubicBezTo>
                    <a:pt x="80" y="71"/>
                    <a:pt x="89" y="76"/>
                    <a:pt x="99" y="77"/>
                  </a:cubicBezTo>
                  <a:lnTo>
                    <a:pt x="99" y="81"/>
                  </a:lnTo>
                  <a:cubicBezTo>
                    <a:pt x="74" y="81"/>
                    <a:pt x="68" y="77"/>
                    <a:pt x="57" y="66"/>
                  </a:cubicBezTo>
                  <a:lnTo>
                    <a:pt x="50" y="59"/>
                  </a:lnTo>
                  <a:cubicBezTo>
                    <a:pt x="44" y="53"/>
                    <a:pt x="42" y="51"/>
                    <a:pt x="37" y="47"/>
                  </a:cubicBezTo>
                  <a:cubicBezTo>
                    <a:pt x="33" y="47"/>
                    <a:pt x="29" y="48"/>
                    <a:pt x="26" y="47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6">
              <a:extLst>
                <a:ext uri="{FF2B5EF4-FFF2-40B4-BE49-F238E27FC236}">
                  <a16:creationId xmlns:a16="http://schemas.microsoft.com/office/drawing/2014/main" id="{DE86CF25-EB53-4D6B-B3D0-59FE178A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499"/>
              <a:ext cx="21" cy="48"/>
            </a:xfrm>
            <a:custGeom>
              <a:avLst/>
              <a:gdLst>
                <a:gd name="T0" fmla="*/ 0 w 35"/>
                <a:gd name="T1" fmla="*/ 0 h 77"/>
                <a:gd name="T2" fmla="*/ 0 w 35"/>
                <a:gd name="T3" fmla="*/ 0 h 77"/>
                <a:gd name="T4" fmla="*/ 35 w 35"/>
                <a:gd name="T5" fmla="*/ 0 h 77"/>
                <a:gd name="T6" fmla="*/ 35 w 35"/>
                <a:gd name="T7" fmla="*/ 3 h 77"/>
                <a:gd name="T8" fmla="*/ 24 w 35"/>
                <a:gd name="T9" fmla="*/ 14 h 77"/>
                <a:gd name="T10" fmla="*/ 24 w 35"/>
                <a:gd name="T11" fmla="*/ 62 h 77"/>
                <a:gd name="T12" fmla="*/ 35 w 35"/>
                <a:gd name="T13" fmla="*/ 74 h 77"/>
                <a:gd name="T14" fmla="*/ 35 w 35"/>
                <a:gd name="T15" fmla="*/ 77 h 77"/>
                <a:gd name="T16" fmla="*/ 0 w 35"/>
                <a:gd name="T17" fmla="*/ 77 h 77"/>
                <a:gd name="T18" fmla="*/ 0 w 35"/>
                <a:gd name="T19" fmla="*/ 74 h 77"/>
                <a:gd name="T20" fmla="*/ 10 w 35"/>
                <a:gd name="T21" fmla="*/ 63 h 77"/>
                <a:gd name="T22" fmla="*/ 10 w 35"/>
                <a:gd name="T23" fmla="*/ 12 h 77"/>
                <a:gd name="T24" fmla="*/ 0 w 35"/>
                <a:gd name="T25" fmla="*/ 3 h 77"/>
                <a:gd name="T26" fmla="*/ 0 w 35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7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2"/>
                  </a:lnTo>
                  <a:cubicBezTo>
                    <a:pt x="24" y="72"/>
                    <a:pt x="26" y="74"/>
                    <a:pt x="35" y="74"/>
                  </a:cubicBezTo>
                  <a:lnTo>
                    <a:pt x="35" y="77"/>
                  </a:lnTo>
                  <a:lnTo>
                    <a:pt x="0" y="77"/>
                  </a:lnTo>
                  <a:lnTo>
                    <a:pt x="0" y="74"/>
                  </a:lnTo>
                  <a:cubicBezTo>
                    <a:pt x="9" y="74"/>
                    <a:pt x="10" y="70"/>
                    <a:pt x="10" y="63"/>
                  </a:cubicBezTo>
                  <a:lnTo>
                    <a:pt x="10" y="12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7">
              <a:extLst>
                <a:ext uri="{FF2B5EF4-FFF2-40B4-BE49-F238E27FC236}">
                  <a16:creationId xmlns:a16="http://schemas.microsoft.com/office/drawing/2014/main" id="{85522CCD-CD35-4EEA-9432-1B6BB1080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498"/>
              <a:ext cx="32" cy="50"/>
            </a:xfrm>
            <a:custGeom>
              <a:avLst/>
              <a:gdLst>
                <a:gd name="T0" fmla="*/ 0 w 53"/>
                <a:gd name="T1" fmla="*/ 59 h 81"/>
                <a:gd name="T2" fmla="*/ 0 w 53"/>
                <a:gd name="T3" fmla="*/ 59 h 81"/>
                <a:gd name="T4" fmla="*/ 3 w 53"/>
                <a:gd name="T5" fmla="*/ 59 h 81"/>
                <a:gd name="T6" fmla="*/ 25 w 53"/>
                <a:gd name="T7" fmla="*/ 77 h 81"/>
                <a:gd name="T8" fmla="*/ 41 w 53"/>
                <a:gd name="T9" fmla="*/ 64 h 81"/>
                <a:gd name="T10" fmla="*/ 1 w 53"/>
                <a:gd name="T11" fmla="*/ 18 h 81"/>
                <a:gd name="T12" fmla="*/ 24 w 53"/>
                <a:gd name="T13" fmla="*/ 0 h 81"/>
                <a:gd name="T14" fmla="*/ 34 w 53"/>
                <a:gd name="T15" fmla="*/ 1 h 81"/>
                <a:gd name="T16" fmla="*/ 40 w 53"/>
                <a:gd name="T17" fmla="*/ 2 h 81"/>
                <a:gd name="T18" fmla="*/ 44 w 53"/>
                <a:gd name="T19" fmla="*/ 0 h 81"/>
                <a:gd name="T20" fmla="*/ 47 w 53"/>
                <a:gd name="T21" fmla="*/ 0 h 81"/>
                <a:gd name="T22" fmla="*/ 50 w 53"/>
                <a:gd name="T23" fmla="*/ 19 h 81"/>
                <a:gd name="T24" fmla="*/ 46 w 53"/>
                <a:gd name="T25" fmla="*/ 19 h 81"/>
                <a:gd name="T26" fmla="*/ 26 w 53"/>
                <a:gd name="T27" fmla="*/ 4 h 81"/>
                <a:gd name="T28" fmla="*/ 13 w 53"/>
                <a:gd name="T29" fmla="*/ 14 h 81"/>
                <a:gd name="T30" fmla="*/ 53 w 53"/>
                <a:gd name="T31" fmla="*/ 60 h 81"/>
                <a:gd name="T32" fmla="*/ 26 w 53"/>
                <a:gd name="T33" fmla="*/ 81 h 81"/>
                <a:gd name="T34" fmla="*/ 9 w 53"/>
                <a:gd name="T35" fmla="*/ 79 h 81"/>
                <a:gd name="T36" fmla="*/ 6 w 53"/>
                <a:gd name="T37" fmla="*/ 81 h 81"/>
                <a:gd name="T38" fmla="*/ 3 w 53"/>
                <a:gd name="T39" fmla="*/ 81 h 81"/>
                <a:gd name="T40" fmla="*/ 0 w 53"/>
                <a:gd name="T41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1">
                  <a:moveTo>
                    <a:pt x="0" y="59"/>
                  </a:moveTo>
                  <a:lnTo>
                    <a:pt x="0" y="59"/>
                  </a:lnTo>
                  <a:lnTo>
                    <a:pt x="3" y="59"/>
                  </a:lnTo>
                  <a:cubicBezTo>
                    <a:pt x="7" y="70"/>
                    <a:pt x="14" y="77"/>
                    <a:pt x="25" y="77"/>
                  </a:cubicBezTo>
                  <a:cubicBezTo>
                    <a:pt x="34" y="77"/>
                    <a:pt x="41" y="72"/>
                    <a:pt x="41" y="64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7"/>
                    <a:pt x="11" y="0"/>
                    <a:pt x="24" y="0"/>
                  </a:cubicBezTo>
                  <a:cubicBezTo>
                    <a:pt x="28" y="0"/>
                    <a:pt x="31" y="0"/>
                    <a:pt x="34" y="1"/>
                  </a:cubicBezTo>
                  <a:cubicBezTo>
                    <a:pt x="36" y="1"/>
                    <a:pt x="38" y="2"/>
                    <a:pt x="40" y="2"/>
                  </a:cubicBezTo>
                  <a:cubicBezTo>
                    <a:pt x="42" y="2"/>
                    <a:pt x="43" y="1"/>
                    <a:pt x="44" y="0"/>
                  </a:cubicBezTo>
                  <a:lnTo>
                    <a:pt x="47" y="0"/>
                  </a:lnTo>
                  <a:lnTo>
                    <a:pt x="50" y="19"/>
                  </a:lnTo>
                  <a:lnTo>
                    <a:pt x="46" y="19"/>
                  </a:lnTo>
                  <a:cubicBezTo>
                    <a:pt x="42" y="10"/>
                    <a:pt x="35" y="4"/>
                    <a:pt x="26" y="4"/>
                  </a:cubicBezTo>
                  <a:cubicBezTo>
                    <a:pt x="18" y="4"/>
                    <a:pt x="13" y="8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1"/>
                    <a:pt x="26" y="81"/>
                  </a:cubicBezTo>
                  <a:cubicBezTo>
                    <a:pt x="17" y="81"/>
                    <a:pt x="13" y="79"/>
                    <a:pt x="9" y="79"/>
                  </a:cubicBezTo>
                  <a:cubicBezTo>
                    <a:pt x="8" y="79"/>
                    <a:pt x="7" y="80"/>
                    <a:pt x="6" y="81"/>
                  </a:cubicBezTo>
                  <a:lnTo>
                    <a:pt x="3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9E1878A9-A82A-46EF-8237-E1037D64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497"/>
              <a:ext cx="48" cy="50"/>
            </a:xfrm>
            <a:custGeom>
              <a:avLst/>
              <a:gdLst>
                <a:gd name="T0" fmla="*/ 2 w 80"/>
                <a:gd name="T1" fmla="*/ 0 h 80"/>
                <a:gd name="T2" fmla="*/ 2 w 80"/>
                <a:gd name="T3" fmla="*/ 0 h 80"/>
                <a:gd name="T4" fmla="*/ 5 w 80"/>
                <a:gd name="T5" fmla="*/ 0 h 80"/>
                <a:gd name="T6" fmla="*/ 7 w 80"/>
                <a:gd name="T7" fmla="*/ 2 h 80"/>
                <a:gd name="T8" fmla="*/ 13 w 80"/>
                <a:gd name="T9" fmla="*/ 3 h 80"/>
                <a:gd name="T10" fmla="*/ 66 w 80"/>
                <a:gd name="T11" fmla="*/ 3 h 80"/>
                <a:gd name="T12" fmla="*/ 75 w 80"/>
                <a:gd name="T13" fmla="*/ 0 h 80"/>
                <a:gd name="T14" fmla="*/ 78 w 80"/>
                <a:gd name="T15" fmla="*/ 0 h 80"/>
                <a:gd name="T16" fmla="*/ 80 w 80"/>
                <a:gd name="T17" fmla="*/ 22 h 80"/>
                <a:gd name="T18" fmla="*/ 77 w 80"/>
                <a:gd name="T19" fmla="*/ 22 h 80"/>
                <a:gd name="T20" fmla="*/ 65 w 80"/>
                <a:gd name="T21" fmla="*/ 8 h 80"/>
                <a:gd name="T22" fmla="*/ 47 w 80"/>
                <a:gd name="T23" fmla="*/ 8 h 80"/>
                <a:gd name="T24" fmla="*/ 47 w 80"/>
                <a:gd name="T25" fmla="*/ 67 h 80"/>
                <a:gd name="T26" fmla="*/ 61 w 80"/>
                <a:gd name="T27" fmla="*/ 77 h 80"/>
                <a:gd name="T28" fmla="*/ 61 w 80"/>
                <a:gd name="T29" fmla="*/ 80 h 80"/>
                <a:gd name="T30" fmla="*/ 18 w 80"/>
                <a:gd name="T31" fmla="*/ 80 h 80"/>
                <a:gd name="T32" fmla="*/ 18 w 80"/>
                <a:gd name="T33" fmla="*/ 77 h 80"/>
                <a:gd name="T34" fmla="*/ 33 w 80"/>
                <a:gd name="T35" fmla="*/ 67 h 80"/>
                <a:gd name="T36" fmla="*/ 33 w 80"/>
                <a:gd name="T37" fmla="*/ 8 h 80"/>
                <a:gd name="T38" fmla="*/ 15 w 80"/>
                <a:gd name="T39" fmla="*/ 8 h 80"/>
                <a:gd name="T40" fmla="*/ 3 w 80"/>
                <a:gd name="T41" fmla="*/ 22 h 80"/>
                <a:gd name="T42" fmla="*/ 0 w 80"/>
                <a:gd name="T43" fmla="*/ 22 h 80"/>
                <a:gd name="T44" fmla="*/ 2 w 80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0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cubicBezTo>
                    <a:pt x="6" y="1"/>
                    <a:pt x="6" y="2"/>
                    <a:pt x="7" y="2"/>
                  </a:cubicBezTo>
                  <a:cubicBezTo>
                    <a:pt x="8" y="2"/>
                    <a:pt x="10" y="3"/>
                    <a:pt x="13" y="3"/>
                  </a:cubicBezTo>
                  <a:lnTo>
                    <a:pt x="66" y="3"/>
                  </a:lnTo>
                  <a:cubicBezTo>
                    <a:pt x="73" y="3"/>
                    <a:pt x="74" y="2"/>
                    <a:pt x="75" y="0"/>
                  </a:cubicBezTo>
                  <a:lnTo>
                    <a:pt x="78" y="0"/>
                  </a:lnTo>
                  <a:lnTo>
                    <a:pt x="80" y="22"/>
                  </a:lnTo>
                  <a:lnTo>
                    <a:pt x="77" y="22"/>
                  </a:lnTo>
                  <a:cubicBezTo>
                    <a:pt x="75" y="9"/>
                    <a:pt x="72" y="8"/>
                    <a:pt x="65" y="8"/>
                  </a:cubicBezTo>
                  <a:lnTo>
                    <a:pt x="47" y="8"/>
                  </a:lnTo>
                  <a:lnTo>
                    <a:pt x="47" y="67"/>
                  </a:lnTo>
                  <a:cubicBezTo>
                    <a:pt x="47" y="76"/>
                    <a:pt x="48" y="77"/>
                    <a:pt x="61" y="77"/>
                  </a:cubicBezTo>
                  <a:lnTo>
                    <a:pt x="61" y="80"/>
                  </a:lnTo>
                  <a:lnTo>
                    <a:pt x="18" y="80"/>
                  </a:lnTo>
                  <a:lnTo>
                    <a:pt x="18" y="77"/>
                  </a:lnTo>
                  <a:cubicBezTo>
                    <a:pt x="31" y="77"/>
                    <a:pt x="33" y="75"/>
                    <a:pt x="33" y="67"/>
                  </a:cubicBezTo>
                  <a:lnTo>
                    <a:pt x="33" y="8"/>
                  </a:lnTo>
                  <a:lnTo>
                    <a:pt x="15" y="8"/>
                  </a:lnTo>
                  <a:cubicBezTo>
                    <a:pt x="8" y="8"/>
                    <a:pt x="5" y="9"/>
                    <a:pt x="3" y="22"/>
                  </a:cubicBez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9">
              <a:extLst>
                <a:ext uri="{FF2B5EF4-FFF2-40B4-BE49-F238E27FC236}">
                  <a16:creationId xmlns:a16="http://schemas.microsoft.com/office/drawing/2014/main" id="{F19DD104-203D-4964-8BDD-0F18988A6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2498"/>
              <a:ext cx="54" cy="50"/>
            </a:xfrm>
            <a:custGeom>
              <a:avLst/>
              <a:gdLst>
                <a:gd name="T0" fmla="*/ 47 w 91"/>
                <a:gd name="T1" fmla="*/ 77 h 81"/>
                <a:gd name="T2" fmla="*/ 47 w 91"/>
                <a:gd name="T3" fmla="*/ 77 h 81"/>
                <a:gd name="T4" fmla="*/ 76 w 91"/>
                <a:gd name="T5" fmla="*/ 42 h 81"/>
                <a:gd name="T6" fmla="*/ 45 w 91"/>
                <a:gd name="T7" fmla="*/ 4 h 81"/>
                <a:gd name="T8" fmla="*/ 15 w 91"/>
                <a:gd name="T9" fmla="*/ 39 h 81"/>
                <a:gd name="T10" fmla="*/ 47 w 91"/>
                <a:gd name="T11" fmla="*/ 77 h 81"/>
                <a:gd name="T12" fmla="*/ 46 w 91"/>
                <a:gd name="T13" fmla="*/ 0 h 81"/>
                <a:gd name="T14" fmla="*/ 46 w 91"/>
                <a:gd name="T15" fmla="*/ 0 h 81"/>
                <a:gd name="T16" fmla="*/ 91 w 91"/>
                <a:gd name="T17" fmla="*/ 39 h 81"/>
                <a:gd name="T18" fmla="*/ 45 w 91"/>
                <a:gd name="T19" fmla="*/ 81 h 81"/>
                <a:gd name="T20" fmla="*/ 0 w 91"/>
                <a:gd name="T21" fmla="*/ 43 h 81"/>
                <a:gd name="T22" fmla="*/ 46 w 91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81">
                  <a:moveTo>
                    <a:pt x="47" y="77"/>
                  </a:moveTo>
                  <a:lnTo>
                    <a:pt x="47" y="77"/>
                  </a:lnTo>
                  <a:cubicBezTo>
                    <a:pt x="65" y="77"/>
                    <a:pt x="76" y="63"/>
                    <a:pt x="76" y="42"/>
                  </a:cubicBezTo>
                  <a:cubicBezTo>
                    <a:pt x="76" y="20"/>
                    <a:pt x="63" y="4"/>
                    <a:pt x="45" y="4"/>
                  </a:cubicBezTo>
                  <a:cubicBezTo>
                    <a:pt x="27" y="4"/>
                    <a:pt x="15" y="17"/>
                    <a:pt x="15" y="39"/>
                  </a:cubicBezTo>
                  <a:cubicBezTo>
                    <a:pt x="15" y="64"/>
                    <a:pt x="31" y="77"/>
                    <a:pt x="47" y="77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ubicBezTo>
                    <a:pt x="73" y="0"/>
                    <a:pt x="91" y="16"/>
                    <a:pt x="91" y="39"/>
                  </a:cubicBezTo>
                  <a:cubicBezTo>
                    <a:pt x="91" y="62"/>
                    <a:pt x="73" y="81"/>
                    <a:pt x="45" y="81"/>
                  </a:cubicBezTo>
                  <a:cubicBezTo>
                    <a:pt x="19" y="81"/>
                    <a:pt x="0" y="65"/>
                    <a:pt x="0" y="43"/>
                  </a:cubicBezTo>
                  <a:cubicBezTo>
                    <a:pt x="0" y="18"/>
                    <a:pt x="19" y="0"/>
                    <a:pt x="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">
              <a:extLst>
                <a:ext uri="{FF2B5EF4-FFF2-40B4-BE49-F238E27FC236}">
                  <a16:creationId xmlns:a16="http://schemas.microsoft.com/office/drawing/2014/main" id="{3D09EDC7-F918-43F1-8E57-E85F86BF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499"/>
              <a:ext cx="43" cy="48"/>
            </a:xfrm>
            <a:custGeom>
              <a:avLst/>
              <a:gdLst>
                <a:gd name="T0" fmla="*/ 0 w 70"/>
                <a:gd name="T1" fmla="*/ 77 h 77"/>
                <a:gd name="T2" fmla="*/ 0 w 70"/>
                <a:gd name="T3" fmla="*/ 77 h 77"/>
                <a:gd name="T4" fmla="*/ 0 w 70"/>
                <a:gd name="T5" fmla="*/ 74 h 77"/>
                <a:gd name="T6" fmla="*/ 12 w 70"/>
                <a:gd name="T7" fmla="*/ 63 h 77"/>
                <a:gd name="T8" fmla="*/ 12 w 70"/>
                <a:gd name="T9" fmla="*/ 14 h 77"/>
                <a:gd name="T10" fmla="*/ 0 w 70"/>
                <a:gd name="T11" fmla="*/ 3 h 77"/>
                <a:gd name="T12" fmla="*/ 0 w 70"/>
                <a:gd name="T13" fmla="*/ 0 h 77"/>
                <a:gd name="T14" fmla="*/ 41 w 70"/>
                <a:gd name="T15" fmla="*/ 0 h 77"/>
                <a:gd name="T16" fmla="*/ 41 w 70"/>
                <a:gd name="T17" fmla="*/ 3 h 77"/>
                <a:gd name="T18" fmla="*/ 26 w 70"/>
                <a:gd name="T19" fmla="*/ 13 h 77"/>
                <a:gd name="T20" fmla="*/ 26 w 70"/>
                <a:gd name="T21" fmla="*/ 66 h 77"/>
                <a:gd name="T22" fmla="*/ 33 w 70"/>
                <a:gd name="T23" fmla="*/ 72 h 77"/>
                <a:gd name="T24" fmla="*/ 45 w 70"/>
                <a:gd name="T25" fmla="*/ 72 h 77"/>
                <a:gd name="T26" fmla="*/ 66 w 70"/>
                <a:gd name="T27" fmla="*/ 59 h 77"/>
                <a:gd name="T28" fmla="*/ 70 w 70"/>
                <a:gd name="T29" fmla="*/ 59 h 77"/>
                <a:gd name="T30" fmla="*/ 60 w 70"/>
                <a:gd name="T31" fmla="*/ 77 h 77"/>
                <a:gd name="T32" fmla="*/ 0 w 70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7">
                  <a:moveTo>
                    <a:pt x="0" y="77"/>
                  </a:moveTo>
                  <a:lnTo>
                    <a:pt x="0" y="77"/>
                  </a:lnTo>
                  <a:lnTo>
                    <a:pt x="0" y="74"/>
                  </a:lnTo>
                  <a:cubicBezTo>
                    <a:pt x="10" y="74"/>
                    <a:pt x="12" y="73"/>
                    <a:pt x="12" y="63"/>
                  </a:cubicBezTo>
                  <a:lnTo>
                    <a:pt x="12" y="14"/>
                  </a:lnTo>
                  <a:cubicBezTo>
                    <a:pt x="12" y="5"/>
                    <a:pt x="11" y="3"/>
                    <a:pt x="0" y="3"/>
                  </a:cubicBezTo>
                  <a:lnTo>
                    <a:pt x="0" y="0"/>
                  </a:lnTo>
                  <a:lnTo>
                    <a:pt x="41" y="0"/>
                  </a:lnTo>
                  <a:lnTo>
                    <a:pt x="41" y="3"/>
                  </a:lnTo>
                  <a:cubicBezTo>
                    <a:pt x="27" y="3"/>
                    <a:pt x="26" y="3"/>
                    <a:pt x="26" y="13"/>
                  </a:cubicBezTo>
                  <a:lnTo>
                    <a:pt x="26" y="66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5" y="72"/>
                  </a:lnTo>
                  <a:cubicBezTo>
                    <a:pt x="56" y="72"/>
                    <a:pt x="57" y="71"/>
                    <a:pt x="66" y="59"/>
                  </a:cubicBezTo>
                  <a:lnTo>
                    <a:pt x="70" y="59"/>
                  </a:lnTo>
                  <a:lnTo>
                    <a:pt x="6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1">
              <a:extLst>
                <a:ext uri="{FF2B5EF4-FFF2-40B4-BE49-F238E27FC236}">
                  <a16:creationId xmlns:a16="http://schemas.microsoft.com/office/drawing/2014/main" id="{41E8CFA0-2B6A-4A6B-878A-329FAEDF1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92"/>
              <a:ext cx="58" cy="49"/>
            </a:xfrm>
            <a:custGeom>
              <a:avLst/>
              <a:gdLst>
                <a:gd name="T0" fmla="*/ 0 w 96"/>
                <a:gd name="T1" fmla="*/ 0 h 80"/>
                <a:gd name="T2" fmla="*/ 0 w 96"/>
                <a:gd name="T3" fmla="*/ 0 h 80"/>
                <a:gd name="T4" fmla="*/ 35 w 96"/>
                <a:gd name="T5" fmla="*/ 0 h 80"/>
                <a:gd name="T6" fmla="*/ 35 w 96"/>
                <a:gd name="T7" fmla="*/ 3 h 80"/>
                <a:gd name="T8" fmla="*/ 24 w 96"/>
                <a:gd name="T9" fmla="*/ 14 h 80"/>
                <a:gd name="T10" fmla="*/ 24 w 96"/>
                <a:gd name="T11" fmla="*/ 48 h 80"/>
                <a:gd name="T12" fmla="*/ 51 w 96"/>
                <a:gd name="T13" fmla="*/ 72 h 80"/>
                <a:gd name="T14" fmla="*/ 78 w 96"/>
                <a:gd name="T15" fmla="*/ 47 h 80"/>
                <a:gd name="T16" fmla="*/ 78 w 96"/>
                <a:gd name="T17" fmla="*/ 14 h 80"/>
                <a:gd name="T18" fmla="*/ 66 w 96"/>
                <a:gd name="T19" fmla="*/ 3 h 80"/>
                <a:gd name="T20" fmla="*/ 66 w 96"/>
                <a:gd name="T21" fmla="*/ 0 h 80"/>
                <a:gd name="T22" fmla="*/ 96 w 96"/>
                <a:gd name="T23" fmla="*/ 0 h 80"/>
                <a:gd name="T24" fmla="*/ 96 w 96"/>
                <a:gd name="T25" fmla="*/ 3 h 80"/>
                <a:gd name="T26" fmla="*/ 85 w 96"/>
                <a:gd name="T27" fmla="*/ 14 h 80"/>
                <a:gd name="T28" fmla="*/ 85 w 96"/>
                <a:gd name="T29" fmla="*/ 49 h 80"/>
                <a:gd name="T30" fmla="*/ 47 w 96"/>
                <a:gd name="T31" fmla="*/ 80 h 80"/>
                <a:gd name="T32" fmla="*/ 10 w 96"/>
                <a:gd name="T33" fmla="*/ 48 h 80"/>
                <a:gd name="T34" fmla="*/ 10 w 96"/>
                <a:gd name="T35" fmla="*/ 13 h 80"/>
                <a:gd name="T36" fmla="*/ 0 w 96"/>
                <a:gd name="T37" fmla="*/ 3 h 80"/>
                <a:gd name="T38" fmla="*/ 0 w 96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80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48"/>
                  </a:lnTo>
                  <a:cubicBezTo>
                    <a:pt x="24" y="64"/>
                    <a:pt x="35" y="72"/>
                    <a:pt x="51" y="72"/>
                  </a:cubicBezTo>
                  <a:cubicBezTo>
                    <a:pt x="65" y="72"/>
                    <a:pt x="78" y="66"/>
                    <a:pt x="78" y="47"/>
                  </a:cubicBezTo>
                  <a:lnTo>
                    <a:pt x="78" y="14"/>
                  </a:lnTo>
                  <a:cubicBezTo>
                    <a:pt x="78" y="4"/>
                    <a:pt x="76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7" y="3"/>
                    <a:pt x="85" y="5"/>
                    <a:pt x="85" y="14"/>
                  </a:cubicBezTo>
                  <a:lnTo>
                    <a:pt x="85" y="49"/>
                  </a:lnTo>
                  <a:cubicBezTo>
                    <a:pt x="85" y="69"/>
                    <a:pt x="70" y="80"/>
                    <a:pt x="47" y="80"/>
                  </a:cubicBezTo>
                  <a:cubicBezTo>
                    <a:pt x="23" y="80"/>
                    <a:pt x="10" y="68"/>
                    <a:pt x="10" y="48"/>
                  </a:cubicBezTo>
                  <a:lnTo>
                    <a:pt x="10" y="13"/>
                  </a:lnTo>
                  <a:cubicBezTo>
                    <a:pt x="10" y="5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2">
              <a:extLst>
                <a:ext uri="{FF2B5EF4-FFF2-40B4-BE49-F238E27FC236}">
                  <a16:creationId xmlns:a16="http://schemas.microsoft.com/office/drawing/2014/main" id="{31A9B77A-6D3B-4C35-ABD7-529147B72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92"/>
              <a:ext cx="58" cy="49"/>
            </a:xfrm>
            <a:custGeom>
              <a:avLst/>
              <a:gdLst>
                <a:gd name="T0" fmla="*/ 17 w 96"/>
                <a:gd name="T1" fmla="*/ 14 h 79"/>
                <a:gd name="T2" fmla="*/ 17 w 96"/>
                <a:gd name="T3" fmla="*/ 14 h 79"/>
                <a:gd name="T4" fmla="*/ 17 w 96"/>
                <a:gd name="T5" fmla="*/ 62 h 79"/>
                <a:gd name="T6" fmla="*/ 30 w 96"/>
                <a:gd name="T7" fmla="*/ 74 h 79"/>
                <a:gd name="T8" fmla="*/ 30 w 96"/>
                <a:gd name="T9" fmla="*/ 78 h 79"/>
                <a:gd name="T10" fmla="*/ 0 w 96"/>
                <a:gd name="T11" fmla="*/ 78 h 79"/>
                <a:gd name="T12" fmla="*/ 0 w 96"/>
                <a:gd name="T13" fmla="*/ 74 h 79"/>
                <a:gd name="T14" fmla="*/ 10 w 96"/>
                <a:gd name="T15" fmla="*/ 64 h 79"/>
                <a:gd name="T16" fmla="*/ 10 w 96"/>
                <a:gd name="T17" fmla="*/ 7 h 79"/>
                <a:gd name="T18" fmla="*/ 0 w 96"/>
                <a:gd name="T19" fmla="*/ 3 h 79"/>
                <a:gd name="T20" fmla="*/ 0 w 96"/>
                <a:gd name="T21" fmla="*/ 0 h 79"/>
                <a:gd name="T22" fmla="*/ 23 w 96"/>
                <a:gd name="T23" fmla="*/ 0 h 79"/>
                <a:gd name="T24" fmla="*/ 78 w 96"/>
                <a:gd name="T25" fmla="*/ 59 h 79"/>
                <a:gd name="T26" fmla="*/ 78 w 96"/>
                <a:gd name="T27" fmla="*/ 14 h 79"/>
                <a:gd name="T28" fmla="*/ 66 w 96"/>
                <a:gd name="T29" fmla="*/ 3 h 79"/>
                <a:gd name="T30" fmla="*/ 66 w 96"/>
                <a:gd name="T31" fmla="*/ 0 h 79"/>
                <a:gd name="T32" fmla="*/ 96 w 96"/>
                <a:gd name="T33" fmla="*/ 0 h 79"/>
                <a:gd name="T34" fmla="*/ 96 w 96"/>
                <a:gd name="T35" fmla="*/ 3 h 79"/>
                <a:gd name="T36" fmla="*/ 85 w 96"/>
                <a:gd name="T37" fmla="*/ 14 h 79"/>
                <a:gd name="T38" fmla="*/ 85 w 96"/>
                <a:gd name="T39" fmla="*/ 79 h 79"/>
                <a:gd name="T40" fmla="*/ 79 w 96"/>
                <a:gd name="T41" fmla="*/ 79 h 79"/>
                <a:gd name="T42" fmla="*/ 17 w 96"/>
                <a:gd name="T4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79">
                  <a:moveTo>
                    <a:pt x="17" y="14"/>
                  </a:moveTo>
                  <a:lnTo>
                    <a:pt x="17" y="14"/>
                  </a:lnTo>
                  <a:lnTo>
                    <a:pt x="17" y="62"/>
                  </a:lnTo>
                  <a:cubicBezTo>
                    <a:pt x="17" y="72"/>
                    <a:pt x="19" y="75"/>
                    <a:pt x="30" y="74"/>
                  </a:cubicBezTo>
                  <a:lnTo>
                    <a:pt x="30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2"/>
                    <a:pt x="10" y="64"/>
                  </a:cubicBezTo>
                  <a:lnTo>
                    <a:pt x="10" y="7"/>
                  </a:lnTo>
                  <a:cubicBezTo>
                    <a:pt x="7" y="5"/>
                    <a:pt x="5" y="4"/>
                    <a:pt x="0" y="3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78" y="59"/>
                  </a:lnTo>
                  <a:lnTo>
                    <a:pt x="78" y="14"/>
                  </a:lnTo>
                  <a:cubicBezTo>
                    <a:pt x="78" y="5"/>
                    <a:pt x="77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8" y="3"/>
                    <a:pt x="85" y="5"/>
                    <a:pt x="85" y="14"/>
                  </a:cubicBezTo>
                  <a:lnTo>
                    <a:pt x="85" y="79"/>
                  </a:lnTo>
                  <a:lnTo>
                    <a:pt x="79" y="79"/>
                  </a:lnTo>
                  <a:lnTo>
                    <a:pt x="17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3">
              <a:extLst>
                <a:ext uri="{FF2B5EF4-FFF2-40B4-BE49-F238E27FC236}">
                  <a16:creationId xmlns:a16="http://schemas.microsoft.com/office/drawing/2014/main" id="{F7AAF1AF-5D47-4580-9A56-7186D06C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592"/>
              <a:ext cx="21" cy="48"/>
            </a:xfrm>
            <a:custGeom>
              <a:avLst/>
              <a:gdLst>
                <a:gd name="T0" fmla="*/ 0 w 34"/>
                <a:gd name="T1" fmla="*/ 0 h 78"/>
                <a:gd name="T2" fmla="*/ 0 w 34"/>
                <a:gd name="T3" fmla="*/ 0 h 78"/>
                <a:gd name="T4" fmla="*/ 34 w 34"/>
                <a:gd name="T5" fmla="*/ 0 h 78"/>
                <a:gd name="T6" fmla="*/ 34 w 34"/>
                <a:gd name="T7" fmla="*/ 3 h 78"/>
                <a:gd name="T8" fmla="*/ 24 w 34"/>
                <a:gd name="T9" fmla="*/ 14 h 78"/>
                <a:gd name="T10" fmla="*/ 24 w 34"/>
                <a:gd name="T11" fmla="*/ 63 h 78"/>
                <a:gd name="T12" fmla="*/ 34 w 34"/>
                <a:gd name="T13" fmla="*/ 74 h 78"/>
                <a:gd name="T14" fmla="*/ 34 w 34"/>
                <a:gd name="T15" fmla="*/ 78 h 78"/>
                <a:gd name="T16" fmla="*/ 0 w 34"/>
                <a:gd name="T17" fmla="*/ 78 h 78"/>
                <a:gd name="T18" fmla="*/ 0 w 34"/>
                <a:gd name="T19" fmla="*/ 74 h 78"/>
                <a:gd name="T20" fmla="*/ 10 w 34"/>
                <a:gd name="T21" fmla="*/ 64 h 78"/>
                <a:gd name="T22" fmla="*/ 10 w 34"/>
                <a:gd name="T23" fmla="*/ 13 h 78"/>
                <a:gd name="T24" fmla="*/ 0 w 34"/>
                <a:gd name="T25" fmla="*/ 3 h 78"/>
                <a:gd name="T26" fmla="*/ 0 w 34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78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5" y="75"/>
                    <a:pt x="34" y="74"/>
                  </a:cubicBezTo>
                  <a:lnTo>
                    <a:pt x="34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4">
              <a:extLst>
                <a:ext uri="{FF2B5EF4-FFF2-40B4-BE49-F238E27FC236}">
                  <a16:creationId xmlns:a16="http://schemas.microsoft.com/office/drawing/2014/main" id="{D57BDA44-FA2C-451B-BADA-EF6CDA353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592"/>
              <a:ext cx="53" cy="49"/>
            </a:xfrm>
            <a:custGeom>
              <a:avLst/>
              <a:gdLst>
                <a:gd name="T0" fmla="*/ 13 w 88"/>
                <a:gd name="T1" fmla="*/ 13 h 80"/>
                <a:gd name="T2" fmla="*/ 13 w 88"/>
                <a:gd name="T3" fmla="*/ 13 h 80"/>
                <a:gd name="T4" fmla="*/ 0 w 88"/>
                <a:gd name="T5" fmla="*/ 3 h 80"/>
                <a:gd name="T6" fmla="*/ 0 w 88"/>
                <a:gd name="T7" fmla="*/ 0 h 80"/>
                <a:gd name="T8" fmla="*/ 39 w 88"/>
                <a:gd name="T9" fmla="*/ 0 h 80"/>
                <a:gd name="T10" fmla="*/ 39 w 88"/>
                <a:gd name="T11" fmla="*/ 3 h 80"/>
                <a:gd name="T12" fmla="*/ 27 w 88"/>
                <a:gd name="T13" fmla="*/ 9 h 80"/>
                <a:gd name="T14" fmla="*/ 29 w 88"/>
                <a:gd name="T15" fmla="*/ 16 h 80"/>
                <a:gd name="T16" fmla="*/ 48 w 88"/>
                <a:gd name="T17" fmla="*/ 63 h 80"/>
                <a:gd name="T18" fmla="*/ 66 w 88"/>
                <a:gd name="T19" fmla="*/ 18 h 80"/>
                <a:gd name="T20" fmla="*/ 69 w 88"/>
                <a:gd name="T21" fmla="*/ 9 h 80"/>
                <a:gd name="T22" fmla="*/ 58 w 88"/>
                <a:gd name="T23" fmla="*/ 3 h 80"/>
                <a:gd name="T24" fmla="*/ 58 w 88"/>
                <a:gd name="T25" fmla="*/ 0 h 80"/>
                <a:gd name="T26" fmla="*/ 88 w 88"/>
                <a:gd name="T27" fmla="*/ 0 h 80"/>
                <a:gd name="T28" fmla="*/ 88 w 88"/>
                <a:gd name="T29" fmla="*/ 3 h 80"/>
                <a:gd name="T30" fmla="*/ 74 w 88"/>
                <a:gd name="T31" fmla="*/ 18 h 80"/>
                <a:gd name="T32" fmla="*/ 48 w 88"/>
                <a:gd name="T33" fmla="*/ 80 h 80"/>
                <a:gd name="T34" fmla="*/ 40 w 88"/>
                <a:gd name="T35" fmla="*/ 80 h 80"/>
                <a:gd name="T36" fmla="*/ 13 w 88"/>
                <a:gd name="T37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13" y="13"/>
                  </a:moveTo>
                  <a:lnTo>
                    <a:pt x="13" y="13"/>
                  </a:lnTo>
                  <a:cubicBezTo>
                    <a:pt x="10" y="4"/>
                    <a:pt x="8" y="3"/>
                    <a:pt x="0" y="3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3"/>
                  </a:lnTo>
                  <a:cubicBezTo>
                    <a:pt x="29" y="3"/>
                    <a:pt x="27" y="6"/>
                    <a:pt x="27" y="9"/>
                  </a:cubicBezTo>
                  <a:cubicBezTo>
                    <a:pt x="27" y="10"/>
                    <a:pt x="27" y="13"/>
                    <a:pt x="29" y="16"/>
                  </a:cubicBezTo>
                  <a:lnTo>
                    <a:pt x="48" y="63"/>
                  </a:lnTo>
                  <a:lnTo>
                    <a:pt x="66" y="18"/>
                  </a:lnTo>
                  <a:cubicBezTo>
                    <a:pt x="68" y="13"/>
                    <a:pt x="69" y="10"/>
                    <a:pt x="69" y="9"/>
                  </a:cubicBezTo>
                  <a:cubicBezTo>
                    <a:pt x="69" y="4"/>
                    <a:pt x="66" y="3"/>
                    <a:pt x="58" y="3"/>
                  </a:cubicBezTo>
                  <a:lnTo>
                    <a:pt x="58" y="0"/>
                  </a:lnTo>
                  <a:lnTo>
                    <a:pt x="88" y="0"/>
                  </a:lnTo>
                  <a:lnTo>
                    <a:pt x="88" y="3"/>
                  </a:lnTo>
                  <a:cubicBezTo>
                    <a:pt x="79" y="3"/>
                    <a:pt x="78" y="8"/>
                    <a:pt x="74" y="18"/>
                  </a:cubicBezTo>
                  <a:lnTo>
                    <a:pt x="48" y="80"/>
                  </a:lnTo>
                  <a:lnTo>
                    <a:pt x="40" y="80"/>
                  </a:lnTo>
                  <a:lnTo>
                    <a:pt x="13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5">
              <a:extLst>
                <a:ext uri="{FF2B5EF4-FFF2-40B4-BE49-F238E27FC236}">
                  <a16:creationId xmlns:a16="http://schemas.microsoft.com/office/drawing/2014/main" id="{4E32EB6A-55A5-4680-AACE-611E2A1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92"/>
              <a:ext cx="42" cy="48"/>
            </a:xfrm>
            <a:custGeom>
              <a:avLst/>
              <a:gdLst>
                <a:gd name="T0" fmla="*/ 0 w 70"/>
                <a:gd name="T1" fmla="*/ 78 h 78"/>
                <a:gd name="T2" fmla="*/ 0 w 70"/>
                <a:gd name="T3" fmla="*/ 78 h 78"/>
                <a:gd name="T4" fmla="*/ 0 w 70"/>
                <a:gd name="T5" fmla="*/ 74 h 78"/>
                <a:gd name="T6" fmla="*/ 13 w 70"/>
                <a:gd name="T7" fmla="*/ 66 h 78"/>
                <a:gd name="T8" fmla="*/ 13 w 70"/>
                <a:gd name="T9" fmla="*/ 12 h 78"/>
                <a:gd name="T10" fmla="*/ 0 w 70"/>
                <a:gd name="T11" fmla="*/ 3 h 78"/>
                <a:gd name="T12" fmla="*/ 0 w 70"/>
                <a:gd name="T13" fmla="*/ 0 h 78"/>
                <a:gd name="T14" fmla="*/ 64 w 70"/>
                <a:gd name="T15" fmla="*/ 0 h 78"/>
                <a:gd name="T16" fmla="*/ 65 w 70"/>
                <a:gd name="T17" fmla="*/ 19 h 78"/>
                <a:gd name="T18" fmla="*/ 62 w 70"/>
                <a:gd name="T19" fmla="*/ 19 h 78"/>
                <a:gd name="T20" fmla="*/ 61 w 70"/>
                <a:gd name="T21" fmla="*/ 16 h 78"/>
                <a:gd name="T22" fmla="*/ 49 w 70"/>
                <a:gd name="T23" fmla="*/ 5 h 78"/>
                <a:gd name="T24" fmla="*/ 27 w 70"/>
                <a:gd name="T25" fmla="*/ 5 h 78"/>
                <a:gd name="T26" fmla="*/ 27 w 70"/>
                <a:gd name="T27" fmla="*/ 35 h 78"/>
                <a:gd name="T28" fmla="*/ 46 w 70"/>
                <a:gd name="T29" fmla="*/ 35 h 78"/>
                <a:gd name="T30" fmla="*/ 56 w 70"/>
                <a:gd name="T31" fmla="*/ 25 h 78"/>
                <a:gd name="T32" fmla="*/ 59 w 70"/>
                <a:gd name="T33" fmla="*/ 25 h 78"/>
                <a:gd name="T34" fmla="*/ 59 w 70"/>
                <a:gd name="T35" fmla="*/ 50 h 78"/>
                <a:gd name="T36" fmla="*/ 56 w 70"/>
                <a:gd name="T37" fmla="*/ 50 h 78"/>
                <a:gd name="T38" fmla="*/ 46 w 70"/>
                <a:gd name="T39" fmla="*/ 40 h 78"/>
                <a:gd name="T40" fmla="*/ 27 w 70"/>
                <a:gd name="T41" fmla="*/ 40 h 78"/>
                <a:gd name="T42" fmla="*/ 27 w 70"/>
                <a:gd name="T43" fmla="*/ 63 h 78"/>
                <a:gd name="T44" fmla="*/ 34 w 70"/>
                <a:gd name="T45" fmla="*/ 72 h 78"/>
                <a:gd name="T46" fmla="*/ 48 w 70"/>
                <a:gd name="T47" fmla="*/ 72 h 78"/>
                <a:gd name="T48" fmla="*/ 67 w 70"/>
                <a:gd name="T49" fmla="*/ 58 h 78"/>
                <a:gd name="T50" fmla="*/ 70 w 70"/>
                <a:gd name="T51" fmla="*/ 58 h 78"/>
                <a:gd name="T52" fmla="*/ 68 w 70"/>
                <a:gd name="T53" fmla="*/ 78 h 78"/>
                <a:gd name="T54" fmla="*/ 0 w 70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78">
                  <a:moveTo>
                    <a:pt x="0" y="78"/>
                  </a:moveTo>
                  <a:lnTo>
                    <a:pt x="0" y="78"/>
                  </a:lnTo>
                  <a:lnTo>
                    <a:pt x="0" y="74"/>
                  </a:lnTo>
                  <a:cubicBezTo>
                    <a:pt x="10" y="74"/>
                    <a:pt x="13" y="73"/>
                    <a:pt x="13" y="66"/>
                  </a:cubicBezTo>
                  <a:lnTo>
                    <a:pt x="13" y="12"/>
                  </a:lnTo>
                  <a:cubicBezTo>
                    <a:pt x="13" y="3"/>
                    <a:pt x="9" y="3"/>
                    <a:pt x="0" y="3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1" y="16"/>
                  </a:lnTo>
                  <a:cubicBezTo>
                    <a:pt x="59" y="6"/>
                    <a:pt x="57" y="5"/>
                    <a:pt x="49" y="5"/>
                  </a:cubicBezTo>
                  <a:lnTo>
                    <a:pt x="27" y="5"/>
                  </a:lnTo>
                  <a:lnTo>
                    <a:pt x="27" y="35"/>
                  </a:lnTo>
                  <a:lnTo>
                    <a:pt x="46" y="35"/>
                  </a:lnTo>
                  <a:cubicBezTo>
                    <a:pt x="53" y="35"/>
                    <a:pt x="55" y="34"/>
                    <a:pt x="56" y="25"/>
                  </a:cubicBezTo>
                  <a:lnTo>
                    <a:pt x="59" y="25"/>
                  </a:lnTo>
                  <a:lnTo>
                    <a:pt x="59" y="50"/>
                  </a:lnTo>
                  <a:lnTo>
                    <a:pt x="56" y="50"/>
                  </a:lnTo>
                  <a:cubicBezTo>
                    <a:pt x="55" y="41"/>
                    <a:pt x="53" y="40"/>
                    <a:pt x="46" y="40"/>
                  </a:cubicBezTo>
                  <a:lnTo>
                    <a:pt x="27" y="40"/>
                  </a:lnTo>
                  <a:lnTo>
                    <a:pt x="27" y="63"/>
                  </a:lnTo>
                  <a:cubicBezTo>
                    <a:pt x="27" y="71"/>
                    <a:pt x="28" y="72"/>
                    <a:pt x="34" y="72"/>
                  </a:cubicBezTo>
                  <a:lnTo>
                    <a:pt x="48" y="72"/>
                  </a:lnTo>
                  <a:cubicBezTo>
                    <a:pt x="61" y="72"/>
                    <a:pt x="63" y="70"/>
                    <a:pt x="67" y="58"/>
                  </a:cubicBezTo>
                  <a:lnTo>
                    <a:pt x="70" y="58"/>
                  </a:lnTo>
                  <a:lnTo>
                    <a:pt x="68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6">
              <a:extLst>
                <a:ext uri="{FF2B5EF4-FFF2-40B4-BE49-F238E27FC236}">
                  <a16:creationId xmlns:a16="http://schemas.microsoft.com/office/drawing/2014/main" id="{814C2825-7422-4249-9E9A-23BBCD4C6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91"/>
              <a:ext cx="59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3 h 81"/>
                <a:gd name="T6" fmla="*/ 52 w 99"/>
                <a:gd name="T7" fmla="*/ 23 h 81"/>
                <a:gd name="T8" fmla="*/ 31 w 99"/>
                <a:gd name="T9" fmla="*/ 3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5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5 h 81"/>
                <a:gd name="T28" fmla="*/ 11 w 99"/>
                <a:gd name="T29" fmla="*/ 65 h 81"/>
                <a:gd name="T30" fmla="*/ 11 w 99"/>
                <a:gd name="T31" fmla="*/ 14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1 h 81"/>
                <a:gd name="T46" fmla="*/ 69 w 99"/>
                <a:gd name="T47" fmla="*/ 59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8 h 81"/>
                <a:gd name="T56" fmla="*/ 36 w 99"/>
                <a:gd name="T57" fmla="*/ 46 h 81"/>
                <a:gd name="T58" fmla="*/ 25 w 99"/>
                <a:gd name="T59" fmla="*/ 46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8" y="43"/>
                    <a:pt x="29" y="43"/>
                  </a:cubicBezTo>
                  <a:cubicBezTo>
                    <a:pt x="46" y="43"/>
                    <a:pt x="52" y="36"/>
                    <a:pt x="52" y="23"/>
                  </a:cubicBezTo>
                  <a:cubicBezTo>
                    <a:pt x="52" y="11"/>
                    <a:pt x="45" y="3"/>
                    <a:pt x="31" y="3"/>
                  </a:cubicBezTo>
                  <a:cubicBezTo>
                    <a:pt x="29" y="3"/>
                    <a:pt x="26" y="3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5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5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4"/>
                  </a:lnTo>
                  <a:cubicBezTo>
                    <a:pt x="11" y="6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0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1"/>
                    <a:pt x="62" y="38"/>
                    <a:pt x="51" y="43"/>
                  </a:cubicBezTo>
                  <a:cubicBezTo>
                    <a:pt x="53" y="44"/>
                    <a:pt x="58" y="49"/>
                    <a:pt x="60" y="51"/>
                  </a:cubicBezTo>
                  <a:lnTo>
                    <a:pt x="69" y="59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6"/>
                    <a:pt x="57" y="65"/>
                  </a:cubicBezTo>
                  <a:lnTo>
                    <a:pt x="50" y="58"/>
                  </a:lnTo>
                  <a:cubicBezTo>
                    <a:pt x="44" y="52"/>
                    <a:pt x="42" y="50"/>
                    <a:pt x="36" y="46"/>
                  </a:cubicBezTo>
                  <a:cubicBezTo>
                    <a:pt x="33" y="47"/>
                    <a:pt x="28" y="47"/>
                    <a:pt x="25" y="46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7">
              <a:extLst>
                <a:ext uri="{FF2B5EF4-FFF2-40B4-BE49-F238E27FC236}">
                  <a16:creationId xmlns:a16="http://schemas.microsoft.com/office/drawing/2014/main" id="{7D61C5C0-2461-43F6-8480-F373F604E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591"/>
              <a:ext cx="32" cy="50"/>
            </a:xfrm>
            <a:custGeom>
              <a:avLst/>
              <a:gdLst>
                <a:gd name="T0" fmla="*/ 0 w 54"/>
                <a:gd name="T1" fmla="*/ 59 h 82"/>
                <a:gd name="T2" fmla="*/ 0 w 54"/>
                <a:gd name="T3" fmla="*/ 59 h 82"/>
                <a:gd name="T4" fmla="*/ 4 w 54"/>
                <a:gd name="T5" fmla="*/ 59 h 82"/>
                <a:gd name="T6" fmla="*/ 26 w 54"/>
                <a:gd name="T7" fmla="*/ 77 h 82"/>
                <a:gd name="T8" fmla="*/ 41 w 54"/>
                <a:gd name="T9" fmla="*/ 64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0 h 82"/>
                <a:gd name="T20" fmla="*/ 48 w 54"/>
                <a:gd name="T21" fmla="*/ 0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59"/>
                  </a:moveTo>
                  <a:lnTo>
                    <a:pt x="0" y="59"/>
                  </a:lnTo>
                  <a:lnTo>
                    <a:pt x="4" y="59"/>
                  </a:lnTo>
                  <a:cubicBezTo>
                    <a:pt x="7" y="71"/>
                    <a:pt x="15" y="77"/>
                    <a:pt x="26" y="77"/>
                  </a:cubicBezTo>
                  <a:cubicBezTo>
                    <a:pt x="35" y="77"/>
                    <a:pt x="41" y="72"/>
                    <a:pt x="41" y="64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7"/>
                    <a:pt x="11" y="0"/>
                    <a:pt x="25" y="0"/>
                  </a:cubicBezTo>
                  <a:cubicBezTo>
                    <a:pt x="29" y="0"/>
                    <a:pt x="32" y="0"/>
                    <a:pt x="34" y="1"/>
                  </a:cubicBezTo>
                  <a:cubicBezTo>
                    <a:pt x="37" y="1"/>
                    <a:pt x="39" y="2"/>
                    <a:pt x="41" y="2"/>
                  </a:cubicBezTo>
                  <a:cubicBezTo>
                    <a:pt x="43" y="2"/>
                    <a:pt x="44" y="1"/>
                    <a:pt x="45" y="0"/>
                  </a:cubicBezTo>
                  <a:lnTo>
                    <a:pt x="48" y="0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8">
              <a:extLst>
                <a:ext uri="{FF2B5EF4-FFF2-40B4-BE49-F238E27FC236}">
                  <a16:creationId xmlns:a16="http://schemas.microsoft.com/office/drawing/2014/main" id="{DDA7D38D-24C7-4375-BA16-D8A7F23F8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592"/>
              <a:ext cx="21" cy="48"/>
            </a:xfrm>
            <a:custGeom>
              <a:avLst/>
              <a:gdLst>
                <a:gd name="T0" fmla="*/ 0 w 35"/>
                <a:gd name="T1" fmla="*/ 0 h 78"/>
                <a:gd name="T2" fmla="*/ 0 w 35"/>
                <a:gd name="T3" fmla="*/ 0 h 78"/>
                <a:gd name="T4" fmla="*/ 35 w 35"/>
                <a:gd name="T5" fmla="*/ 0 h 78"/>
                <a:gd name="T6" fmla="*/ 35 w 35"/>
                <a:gd name="T7" fmla="*/ 3 h 78"/>
                <a:gd name="T8" fmla="*/ 24 w 35"/>
                <a:gd name="T9" fmla="*/ 14 h 78"/>
                <a:gd name="T10" fmla="*/ 24 w 35"/>
                <a:gd name="T11" fmla="*/ 63 h 78"/>
                <a:gd name="T12" fmla="*/ 35 w 35"/>
                <a:gd name="T13" fmla="*/ 74 h 78"/>
                <a:gd name="T14" fmla="*/ 35 w 35"/>
                <a:gd name="T15" fmla="*/ 78 h 78"/>
                <a:gd name="T16" fmla="*/ 0 w 35"/>
                <a:gd name="T17" fmla="*/ 78 h 78"/>
                <a:gd name="T18" fmla="*/ 0 w 35"/>
                <a:gd name="T19" fmla="*/ 74 h 78"/>
                <a:gd name="T20" fmla="*/ 10 w 35"/>
                <a:gd name="T21" fmla="*/ 64 h 78"/>
                <a:gd name="T22" fmla="*/ 10 w 35"/>
                <a:gd name="T23" fmla="*/ 13 h 78"/>
                <a:gd name="T24" fmla="*/ 0 w 35"/>
                <a:gd name="T25" fmla="*/ 3 h 78"/>
                <a:gd name="T26" fmla="*/ 0 w 3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8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6" y="75"/>
                    <a:pt x="35" y="74"/>
                  </a:cubicBezTo>
                  <a:lnTo>
                    <a:pt x="35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10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9">
              <a:extLst>
                <a:ext uri="{FF2B5EF4-FFF2-40B4-BE49-F238E27FC236}">
                  <a16:creationId xmlns:a16="http://schemas.microsoft.com/office/drawing/2014/main" id="{BF005734-910A-4C75-B7B3-81555AF45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591"/>
              <a:ext cx="48" cy="49"/>
            </a:xfrm>
            <a:custGeom>
              <a:avLst/>
              <a:gdLst>
                <a:gd name="T0" fmla="*/ 3 w 81"/>
                <a:gd name="T1" fmla="*/ 0 h 80"/>
                <a:gd name="T2" fmla="*/ 3 w 81"/>
                <a:gd name="T3" fmla="*/ 0 h 80"/>
                <a:gd name="T4" fmla="*/ 6 w 81"/>
                <a:gd name="T5" fmla="*/ 0 h 80"/>
                <a:gd name="T6" fmla="*/ 8 w 81"/>
                <a:gd name="T7" fmla="*/ 1 h 80"/>
                <a:gd name="T8" fmla="*/ 14 w 81"/>
                <a:gd name="T9" fmla="*/ 2 h 80"/>
                <a:gd name="T10" fmla="*/ 67 w 81"/>
                <a:gd name="T11" fmla="*/ 2 h 80"/>
                <a:gd name="T12" fmla="*/ 75 w 81"/>
                <a:gd name="T13" fmla="*/ 0 h 80"/>
                <a:gd name="T14" fmla="*/ 79 w 81"/>
                <a:gd name="T15" fmla="*/ 0 h 80"/>
                <a:gd name="T16" fmla="*/ 81 w 81"/>
                <a:gd name="T17" fmla="*/ 21 h 80"/>
                <a:gd name="T18" fmla="*/ 77 w 81"/>
                <a:gd name="T19" fmla="*/ 21 h 80"/>
                <a:gd name="T20" fmla="*/ 65 w 81"/>
                <a:gd name="T21" fmla="*/ 7 h 80"/>
                <a:gd name="T22" fmla="*/ 48 w 81"/>
                <a:gd name="T23" fmla="*/ 7 h 80"/>
                <a:gd name="T24" fmla="*/ 48 w 81"/>
                <a:gd name="T25" fmla="*/ 66 h 80"/>
                <a:gd name="T26" fmla="*/ 62 w 81"/>
                <a:gd name="T27" fmla="*/ 76 h 80"/>
                <a:gd name="T28" fmla="*/ 62 w 81"/>
                <a:gd name="T29" fmla="*/ 80 h 80"/>
                <a:gd name="T30" fmla="*/ 19 w 81"/>
                <a:gd name="T31" fmla="*/ 80 h 80"/>
                <a:gd name="T32" fmla="*/ 19 w 81"/>
                <a:gd name="T33" fmla="*/ 76 h 80"/>
                <a:gd name="T34" fmla="*/ 34 w 81"/>
                <a:gd name="T35" fmla="*/ 66 h 80"/>
                <a:gd name="T36" fmla="*/ 34 w 81"/>
                <a:gd name="T37" fmla="*/ 7 h 80"/>
                <a:gd name="T38" fmla="*/ 16 w 81"/>
                <a:gd name="T39" fmla="*/ 7 h 80"/>
                <a:gd name="T40" fmla="*/ 4 w 81"/>
                <a:gd name="T41" fmla="*/ 21 h 80"/>
                <a:gd name="T42" fmla="*/ 0 w 81"/>
                <a:gd name="T43" fmla="*/ 21 h 80"/>
                <a:gd name="T44" fmla="*/ 3 w 81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6" y="1"/>
                    <a:pt x="7" y="1"/>
                    <a:pt x="8" y="1"/>
                  </a:cubicBezTo>
                  <a:cubicBezTo>
                    <a:pt x="9" y="2"/>
                    <a:pt x="11" y="2"/>
                    <a:pt x="14" y="2"/>
                  </a:cubicBezTo>
                  <a:lnTo>
                    <a:pt x="67" y="2"/>
                  </a:lnTo>
                  <a:cubicBezTo>
                    <a:pt x="73" y="2"/>
                    <a:pt x="74" y="2"/>
                    <a:pt x="75" y="0"/>
                  </a:cubicBezTo>
                  <a:lnTo>
                    <a:pt x="79" y="0"/>
                  </a:lnTo>
                  <a:lnTo>
                    <a:pt x="81" y="21"/>
                  </a:lnTo>
                  <a:lnTo>
                    <a:pt x="77" y="21"/>
                  </a:lnTo>
                  <a:cubicBezTo>
                    <a:pt x="75" y="8"/>
                    <a:pt x="73" y="7"/>
                    <a:pt x="65" y="7"/>
                  </a:cubicBezTo>
                  <a:lnTo>
                    <a:pt x="48" y="7"/>
                  </a:lnTo>
                  <a:lnTo>
                    <a:pt x="48" y="66"/>
                  </a:lnTo>
                  <a:cubicBezTo>
                    <a:pt x="48" y="75"/>
                    <a:pt x="49" y="76"/>
                    <a:pt x="62" y="76"/>
                  </a:cubicBezTo>
                  <a:lnTo>
                    <a:pt x="62" y="80"/>
                  </a:lnTo>
                  <a:lnTo>
                    <a:pt x="19" y="80"/>
                  </a:lnTo>
                  <a:lnTo>
                    <a:pt x="19" y="76"/>
                  </a:lnTo>
                  <a:cubicBezTo>
                    <a:pt x="32" y="76"/>
                    <a:pt x="34" y="75"/>
                    <a:pt x="34" y="66"/>
                  </a:cubicBezTo>
                  <a:lnTo>
                    <a:pt x="34" y="7"/>
                  </a:lnTo>
                  <a:lnTo>
                    <a:pt x="16" y="7"/>
                  </a:lnTo>
                  <a:cubicBezTo>
                    <a:pt x="8" y="7"/>
                    <a:pt x="6" y="8"/>
                    <a:pt x="4" y="21"/>
                  </a:cubicBez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40">
              <a:extLst>
                <a:ext uri="{FF2B5EF4-FFF2-40B4-BE49-F238E27FC236}">
                  <a16:creationId xmlns:a16="http://schemas.microsoft.com/office/drawing/2014/main" id="{13A83E48-95E1-4179-A8F7-32611B2D0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592"/>
              <a:ext cx="54" cy="48"/>
            </a:xfrm>
            <a:custGeom>
              <a:avLst/>
              <a:gdLst>
                <a:gd name="T0" fmla="*/ 16 w 90"/>
                <a:gd name="T1" fmla="*/ 13 h 78"/>
                <a:gd name="T2" fmla="*/ 16 w 90"/>
                <a:gd name="T3" fmla="*/ 13 h 78"/>
                <a:gd name="T4" fmla="*/ 0 w 90"/>
                <a:gd name="T5" fmla="*/ 3 h 78"/>
                <a:gd name="T6" fmla="*/ 0 w 90"/>
                <a:gd name="T7" fmla="*/ 0 h 78"/>
                <a:gd name="T8" fmla="*/ 38 w 90"/>
                <a:gd name="T9" fmla="*/ 0 h 78"/>
                <a:gd name="T10" fmla="*/ 38 w 90"/>
                <a:gd name="T11" fmla="*/ 3 h 78"/>
                <a:gd name="T12" fmla="*/ 29 w 90"/>
                <a:gd name="T13" fmla="*/ 7 h 78"/>
                <a:gd name="T14" fmla="*/ 33 w 90"/>
                <a:gd name="T15" fmla="*/ 15 h 78"/>
                <a:gd name="T16" fmla="*/ 50 w 90"/>
                <a:gd name="T17" fmla="*/ 39 h 78"/>
                <a:gd name="T18" fmla="*/ 64 w 90"/>
                <a:gd name="T19" fmla="*/ 16 h 78"/>
                <a:gd name="T20" fmla="*/ 68 w 90"/>
                <a:gd name="T21" fmla="*/ 7 h 78"/>
                <a:gd name="T22" fmla="*/ 60 w 90"/>
                <a:gd name="T23" fmla="*/ 3 h 78"/>
                <a:gd name="T24" fmla="*/ 60 w 90"/>
                <a:gd name="T25" fmla="*/ 0 h 78"/>
                <a:gd name="T26" fmla="*/ 90 w 90"/>
                <a:gd name="T27" fmla="*/ 0 h 78"/>
                <a:gd name="T28" fmla="*/ 90 w 90"/>
                <a:gd name="T29" fmla="*/ 3 h 78"/>
                <a:gd name="T30" fmla="*/ 70 w 90"/>
                <a:gd name="T31" fmla="*/ 19 h 78"/>
                <a:gd name="T32" fmla="*/ 53 w 90"/>
                <a:gd name="T33" fmla="*/ 46 h 78"/>
                <a:gd name="T34" fmla="*/ 53 w 90"/>
                <a:gd name="T35" fmla="*/ 63 h 78"/>
                <a:gd name="T36" fmla="*/ 65 w 90"/>
                <a:gd name="T37" fmla="*/ 74 h 78"/>
                <a:gd name="T38" fmla="*/ 65 w 90"/>
                <a:gd name="T39" fmla="*/ 78 h 78"/>
                <a:gd name="T40" fmla="*/ 27 w 90"/>
                <a:gd name="T41" fmla="*/ 78 h 78"/>
                <a:gd name="T42" fmla="*/ 27 w 90"/>
                <a:gd name="T43" fmla="*/ 74 h 78"/>
                <a:gd name="T44" fmla="*/ 39 w 90"/>
                <a:gd name="T45" fmla="*/ 63 h 78"/>
                <a:gd name="T46" fmla="*/ 39 w 90"/>
                <a:gd name="T47" fmla="*/ 47 h 78"/>
                <a:gd name="T48" fmla="*/ 16 w 90"/>
                <a:gd name="T4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78">
                  <a:moveTo>
                    <a:pt x="16" y="13"/>
                  </a:moveTo>
                  <a:lnTo>
                    <a:pt x="16" y="13"/>
                  </a:lnTo>
                  <a:cubicBezTo>
                    <a:pt x="10" y="4"/>
                    <a:pt x="8" y="4"/>
                    <a:pt x="0" y="3"/>
                  </a:cubicBez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cubicBezTo>
                    <a:pt x="31" y="3"/>
                    <a:pt x="29" y="5"/>
                    <a:pt x="29" y="7"/>
                  </a:cubicBezTo>
                  <a:cubicBezTo>
                    <a:pt x="29" y="8"/>
                    <a:pt x="30" y="11"/>
                    <a:pt x="33" y="15"/>
                  </a:cubicBezTo>
                  <a:lnTo>
                    <a:pt x="50" y="39"/>
                  </a:lnTo>
                  <a:lnTo>
                    <a:pt x="64" y="16"/>
                  </a:lnTo>
                  <a:cubicBezTo>
                    <a:pt x="67" y="11"/>
                    <a:pt x="68" y="9"/>
                    <a:pt x="68" y="7"/>
                  </a:cubicBezTo>
                  <a:cubicBezTo>
                    <a:pt x="68" y="4"/>
                    <a:pt x="66" y="3"/>
                    <a:pt x="60" y="3"/>
                  </a:cubicBezTo>
                  <a:lnTo>
                    <a:pt x="60" y="0"/>
                  </a:lnTo>
                  <a:lnTo>
                    <a:pt x="90" y="0"/>
                  </a:lnTo>
                  <a:lnTo>
                    <a:pt x="90" y="3"/>
                  </a:lnTo>
                  <a:cubicBezTo>
                    <a:pt x="81" y="4"/>
                    <a:pt x="78" y="6"/>
                    <a:pt x="70" y="19"/>
                  </a:cubicBezTo>
                  <a:lnTo>
                    <a:pt x="53" y="46"/>
                  </a:lnTo>
                  <a:lnTo>
                    <a:pt x="53" y="63"/>
                  </a:lnTo>
                  <a:cubicBezTo>
                    <a:pt x="53" y="73"/>
                    <a:pt x="55" y="74"/>
                    <a:pt x="65" y="74"/>
                  </a:cubicBezTo>
                  <a:lnTo>
                    <a:pt x="65" y="78"/>
                  </a:lnTo>
                  <a:lnTo>
                    <a:pt x="27" y="78"/>
                  </a:lnTo>
                  <a:lnTo>
                    <a:pt x="27" y="74"/>
                  </a:lnTo>
                  <a:cubicBezTo>
                    <a:pt x="37" y="74"/>
                    <a:pt x="39" y="74"/>
                    <a:pt x="39" y="63"/>
                  </a:cubicBezTo>
                  <a:lnTo>
                    <a:pt x="39" y="47"/>
                  </a:lnTo>
                  <a:lnTo>
                    <a:pt x="16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id="{6AC780D6-C22B-424B-8B6C-1F8C51C3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2684"/>
              <a:ext cx="40" cy="49"/>
            </a:xfrm>
            <a:custGeom>
              <a:avLst/>
              <a:gdLst>
                <a:gd name="T0" fmla="*/ 25 w 66"/>
                <a:gd name="T1" fmla="*/ 43 h 79"/>
                <a:gd name="T2" fmla="*/ 25 w 66"/>
                <a:gd name="T3" fmla="*/ 43 h 79"/>
                <a:gd name="T4" fmla="*/ 31 w 66"/>
                <a:gd name="T5" fmla="*/ 43 h 79"/>
                <a:gd name="T6" fmla="*/ 50 w 66"/>
                <a:gd name="T7" fmla="*/ 22 h 79"/>
                <a:gd name="T8" fmla="*/ 32 w 66"/>
                <a:gd name="T9" fmla="*/ 4 h 79"/>
                <a:gd name="T10" fmla="*/ 25 w 66"/>
                <a:gd name="T11" fmla="*/ 4 h 79"/>
                <a:gd name="T12" fmla="*/ 25 w 66"/>
                <a:gd name="T13" fmla="*/ 43 h 79"/>
                <a:gd name="T14" fmla="*/ 25 w 66"/>
                <a:gd name="T15" fmla="*/ 43 h 79"/>
                <a:gd name="T16" fmla="*/ 1 w 66"/>
                <a:gd name="T17" fmla="*/ 76 h 79"/>
                <a:gd name="T18" fmla="*/ 1 w 66"/>
                <a:gd name="T19" fmla="*/ 76 h 79"/>
                <a:gd name="T20" fmla="*/ 12 w 66"/>
                <a:gd name="T21" fmla="*/ 62 h 79"/>
                <a:gd name="T22" fmla="*/ 12 w 66"/>
                <a:gd name="T23" fmla="*/ 18 h 79"/>
                <a:gd name="T24" fmla="*/ 0 w 66"/>
                <a:gd name="T25" fmla="*/ 5 h 79"/>
                <a:gd name="T26" fmla="*/ 0 w 66"/>
                <a:gd name="T27" fmla="*/ 1 h 79"/>
                <a:gd name="T28" fmla="*/ 12 w 66"/>
                <a:gd name="T29" fmla="*/ 1 h 79"/>
                <a:gd name="T30" fmla="*/ 29 w 66"/>
                <a:gd name="T31" fmla="*/ 0 h 79"/>
                <a:gd name="T32" fmla="*/ 66 w 66"/>
                <a:gd name="T33" fmla="*/ 23 h 79"/>
                <a:gd name="T34" fmla="*/ 36 w 66"/>
                <a:gd name="T35" fmla="*/ 47 h 79"/>
                <a:gd name="T36" fmla="*/ 25 w 66"/>
                <a:gd name="T37" fmla="*/ 47 h 79"/>
                <a:gd name="T38" fmla="*/ 25 w 66"/>
                <a:gd name="T39" fmla="*/ 64 h 79"/>
                <a:gd name="T40" fmla="*/ 40 w 66"/>
                <a:gd name="T41" fmla="*/ 76 h 79"/>
                <a:gd name="T42" fmla="*/ 40 w 66"/>
                <a:gd name="T43" fmla="*/ 79 h 79"/>
                <a:gd name="T44" fmla="*/ 1 w 66"/>
                <a:gd name="T45" fmla="*/ 79 h 79"/>
                <a:gd name="T46" fmla="*/ 1 w 66"/>
                <a:gd name="T47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79">
                  <a:moveTo>
                    <a:pt x="25" y="43"/>
                  </a:moveTo>
                  <a:lnTo>
                    <a:pt x="25" y="43"/>
                  </a:lnTo>
                  <a:cubicBezTo>
                    <a:pt x="27" y="43"/>
                    <a:pt x="29" y="43"/>
                    <a:pt x="31" y="43"/>
                  </a:cubicBezTo>
                  <a:cubicBezTo>
                    <a:pt x="42" y="43"/>
                    <a:pt x="50" y="35"/>
                    <a:pt x="50" y="22"/>
                  </a:cubicBezTo>
                  <a:cubicBezTo>
                    <a:pt x="50" y="14"/>
                    <a:pt x="47" y="4"/>
                    <a:pt x="32" y="4"/>
                  </a:cubicBezTo>
                  <a:cubicBezTo>
                    <a:pt x="29" y="4"/>
                    <a:pt x="27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1" y="76"/>
                  </a:moveTo>
                  <a:lnTo>
                    <a:pt x="1" y="76"/>
                  </a:lnTo>
                  <a:cubicBezTo>
                    <a:pt x="10" y="75"/>
                    <a:pt x="12" y="74"/>
                    <a:pt x="12" y="62"/>
                  </a:cubicBezTo>
                  <a:lnTo>
                    <a:pt x="12" y="18"/>
                  </a:lnTo>
                  <a:cubicBezTo>
                    <a:pt x="12" y="6"/>
                    <a:pt x="9" y="5"/>
                    <a:pt x="0" y="5"/>
                  </a:cubicBezTo>
                  <a:lnTo>
                    <a:pt x="0" y="1"/>
                  </a:lnTo>
                  <a:cubicBezTo>
                    <a:pt x="3" y="1"/>
                    <a:pt x="9" y="1"/>
                    <a:pt x="12" y="1"/>
                  </a:cubicBezTo>
                  <a:cubicBezTo>
                    <a:pt x="18" y="1"/>
                    <a:pt x="27" y="0"/>
                    <a:pt x="29" y="0"/>
                  </a:cubicBezTo>
                  <a:cubicBezTo>
                    <a:pt x="53" y="0"/>
                    <a:pt x="66" y="6"/>
                    <a:pt x="66" y="23"/>
                  </a:cubicBezTo>
                  <a:cubicBezTo>
                    <a:pt x="66" y="37"/>
                    <a:pt x="53" y="47"/>
                    <a:pt x="36" y="47"/>
                  </a:cubicBezTo>
                  <a:cubicBezTo>
                    <a:pt x="32" y="47"/>
                    <a:pt x="29" y="47"/>
                    <a:pt x="25" y="47"/>
                  </a:cubicBezTo>
                  <a:lnTo>
                    <a:pt x="25" y="64"/>
                  </a:lnTo>
                  <a:cubicBezTo>
                    <a:pt x="25" y="73"/>
                    <a:pt x="28" y="76"/>
                    <a:pt x="40" y="76"/>
                  </a:cubicBezTo>
                  <a:lnTo>
                    <a:pt x="40" y="79"/>
                  </a:lnTo>
                  <a:lnTo>
                    <a:pt x="1" y="79"/>
                  </a:lnTo>
                  <a:lnTo>
                    <a:pt x="1" y="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42">
              <a:extLst>
                <a:ext uri="{FF2B5EF4-FFF2-40B4-BE49-F238E27FC236}">
                  <a16:creationId xmlns:a16="http://schemas.microsoft.com/office/drawing/2014/main" id="{1DD026A2-E680-43CE-AB03-19AAC77AFE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" y="2684"/>
              <a:ext cx="60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4 h 81"/>
                <a:gd name="T6" fmla="*/ 52 w 99"/>
                <a:gd name="T7" fmla="*/ 24 h 81"/>
                <a:gd name="T8" fmla="*/ 31 w 99"/>
                <a:gd name="T9" fmla="*/ 4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1 w 99"/>
                <a:gd name="T29" fmla="*/ 65 h 81"/>
                <a:gd name="T30" fmla="*/ 11 w 99"/>
                <a:gd name="T31" fmla="*/ 15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9 h 81"/>
                <a:gd name="T56" fmla="*/ 36 w 99"/>
                <a:gd name="T57" fmla="*/ 47 h 81"/>
                <a:gd name="T58" fmla="*/ 25 w 99"/>
                <a:gd name="T59" fmla="*/ 47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9" y="44"/>
                    <a:pt x="29" y="44"/>
                  </a:cubicBezTo>
                  <a:cubicBezTo>
                    <a:pt x="46" y="43"/>
                    <a:pt x="52" y="36"/>
                    <a:pt x="52" y="24"/>
                  </a:cubicBezTo>
                  <a:cubicBezTo>
                    <a:pt x="52" y="11"/>
                    <a:pt x="45" y="4"/>
                    <a:pt x="31" y="4"/>
                  </a:cubicBezTo>
                  <a:cubicBezTo>
                    <a:pt x="29" y="4"/>
                    <a:pt x="26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5"/>
                  </a:lnTo>
                  <a:cubicBezTo>
                    <a:pt x="11" y="7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1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2"/>
                    <a:pt x="62" y="38"/>
                    <a:pt x="51" y="43"/>
                  </a:cubicBezTo>
                  <a:cubicBezTo>
                    <a:pt x="53" y="44"/>
                    <a:pt x="58" y="49"/>
                    <a:pt x="60" y="52"/>
                  </a:cubicBezTo>
                  <a:lnTo>
                    <a:pt x="69" y="60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7"/>
                    <a:pt x="57" y="65"/>
                  </a:cubicBezTo>
                  <a:lnTo>
                    <a:pt x="50" y="59"/>
                  </a:lnTo>
                  <a:cubicBezTo>
                    <a:pt x="44" y="52"/>
                    <a:pt x="42" y="51"/>
                    <a:pt x="36" y="47"/>
                  </a:cubicBezTo>
                  <a:cubicBezTo>
                    <a:pt x="33" y="47"/>
                    <a:pt x="29" y="47"/>
                    <a:pt x="25" y="47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43">
              <a:extLst>
                <a:ext uri="{FF2B5EF4-FFF2-40B4-BE49-F238E27FC236}">
                  <a16:creationId xmlns:a16="http://schemas.microsoft.com/office/drawing/2014/main" id="{D67888A9-8BC4-4F69-802A-674B4CFB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2685"/>
              <a:ext cx="42" cy="48"/>
            </a:xfrm>
            <a:custGeom>
              <a:avLst/>
              <a:gdLst>
                <a:gd name="T0" fmla="*/ 0 w 69"/>
                <a:gd name="T1" fmla="*/ 78 h 78"/>
                <a:gd name="T2" fmla="*/ 0 w 69"/>
                <a:gd name="T3" fmla="*/ 78 h 78"/>
                <a:gd name="T4" fmla="*/ 0 w 69"/>
                <a:gd name="T5" fmla="*/ 75 h 78"/>
                <a:gd name="T6" fmla="*/ 12 w 69"/>
                <a:gd name="T7" fmla="*/ 66 h 78"/>
                <a:gd name="T8" fmla="*/ 12 w 69"/>
                <a:gd name="T9" fmla="*/ 12 h 78"/>
                <a:gd name="T10" fmla="*/ 0 w 69"/>
                <a:gd name="T11" fmla="*/ 4 h 78"/>
                <a:gd name="T12" fmla="*/ 0 w 69"/>
                <a:gd name="T13" fmla="*/ 0 h 78"/>
                <a:gd name="T14" fmla="*/ 64 w 69"/>
                <a:gd name="T15" fmla="*/ 0 h 78"/>
                <a:gd name="T16" fmla="*/ 65 w 69"/>
                <a:gd name="T17" fmla="*/ 19 h 78"/>
                <a:gd name="T18" fmla="*/ 61 w 69"/>
                <a:gd name="T19" fmla="*/ 19 h 78"/>
                <a:gd name="T20" fmla="*/ 61 w 69"/>
                <a:gd name="T21" fmla="*/ 16 h 78"/>
                <a:gd name="T22" fmla="*/ 48 w 69"/>
                <a:gd name="T23" fmla="*/ 6 h 78"/>
                <a:gd name="T24" fmla="*/ 26 w 69"/>
                <a:gd name="T25" fmla="*/ 6 h 78"/>
                <a:gd name="T26" fmla="*/ 26 w 69"/>
                <a:gd name="T27" fmla="*/ 35 h 78"/>
                <a:gd name="T28" fmla="*/ 46 w 69"/>
                <a:gd name="T29" fmla="*/ 35 h 78"/>
                <a:gd name="T30" fmla="*/ 55 w 69"/>
                <a:gd name="T31" fmla="*/ 25 h 78"/>
                <a:gd name="T32" fmla="*/ 58 w 69"/>
                <a:gd name="T33" fmla="*/ 25 h 78"/>
                <a:gd name="T34" fmla="*/ 58 w 69"/>
                <a:gd name="T35" fmla="*/ 51 h 78"/>
                <a:gd name="T36" fmla="*/ 55 w 69"/>
                <a:gd name="T37" fmla="*/ 51 h 78"/>
                <a:gd name="T38" fmla="*/ 46 w 69"/>
                <a:gd name="T39" fmla="*/ 41 h 78"/>
                <a:gd name="T40" fmla="*/ 26 w 69"/>
                <a:gd name="T41" fmla="*/ 41 h 78"/>
                <a:gd name="T42" fmla="*/ 26 w 69"/>
                <a:gd name="T43" fmla="*/ 63 h 78"/>
                <a:gd name="T44" fmla="*/ 33 w 69"/>
                <a:gd name="T45" fmla="*/ 72 h 78"/>
                <a:gd name="T46" fmla="*/ 47 w 69"/>
                <a:gd name="T47" fmla="*/ 72 h 78"/>
                <a:gd name="T48" fmla="*/ 66 w 69"/>
                <a:gd name="T49" fmla="*/ 58 h 78"/>
                <a:gd name="T50" fmla="*/ 69 w 69"/>
                <a:gd name="T51" fmla="*/ 58 h 78"/>
                <a:gd name="T52" fmla="*/ 67 w 69"/>
                <a:gd name="T53" fmla="*/ 78 h 78"/>
                <a:gd name="T54" fmla="*/ 0 w 69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78">
                  <a:moveTo>
                    <a:pt x="0" y="78"/>
                  </a:moveTo>
                  <a:lnTo>
                    <a:pt x="0" y="78"/>
                  </a:lnTo>
                  <a:lnTo>
                    <a:pt x="0" y="75"/>
                  </a:lnTo>
                  <a:cubicBezTo>
                    <a:pt x="10" y="75"/>
                    <a:pt x="12" y="73"/>
                    <a:pt x="12" y="66"/>
                  </a:cubicBezTo>
                  <a:lnTo>
                    <a:pt x="12" y="12"/>
                  </a:lnTo>
                  <a:cubicBezTo>
                    <a:pt x="12" y="4"/>
                    <a:pt x="8" y="4"/>
                    <a:pt x="0" y="4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61" y="16"/>
                  </a:lnTo>
                  <a:cubicBezTo>
                    <a:pt x="58" y="6"/>
                    <a:pt x="56" y="6"/>
                    <a:pt x="48" y="6"/>
                  </a:cubicBezTo>
                  <a:lnTo>
                    <a:pt x="26" y="6"/>
                  </a:lnTo>
                  <a:lnTo>
                    <a:pt x="26" y="35"/>
                  </a:lnTo>
                  <a:lnTo>
                    <a:pt x="46" y="35"/>
                  </a:lnTo>
                  <a:cubicBezTo>
                    <a:pt x="53" y="35"/>
                    <a:pt x="54" y="34"/>
                    <a:pt x="55" y="25"/>
                  </a:cubicBezTo>
                  <a:lnTo>
                    <a:pt x="58" y="25"/>
                  </a:lnTo>
                  <a:lnTo>
                    <a:pt x="58" y="51"/>
                  </a:lnTo>
                  <a:lnTo>
                    <a:pt x="55" y="51"/>
                  </a:lnTo>
                  <a:cubicBezTo>
                    <a:pt x="54" y="42"/>
                    <a:pt x="52" y="41"/>
                    <a:pt x="46" y="41"/>
                  </a:cubicBezTo>
                  <a:lnTo>
                    <a:pt x="26" y="41"/>
                  </a:lnTo>
                  <a:lnTo>
                    <a:pt x="26" y="63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7" y="72"/>
                  </a:lnTo>
                  <a:cubicBezTo>
                    <a:pt x="60" y="72"/>
                    <a:pt x="63" y="71"/>
                    <a:pt x="66" y="58"/>
                  </a:cubicBezTo>
                  <a:lnTo>
                    <a:pt x="69" y="58"/>
                  </a:lnTo>
                  <a:lnTo>
                    <a:pt x="67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44">
              <a:extLst>
                <a:ext uri="{FF2B5EF4-FFF2-40B4-BE49-F238E27FC236}">
                  <a16:creationId xmlns:a16="http://schemas.microsoft.com/office/drawing/2014/main" id="{4AF493DC-58DD-4090-8F55-122B7815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683"/>
              <a:ext cx="32" cy="51"/>
            </a:xfrm>
            <a:custGeom>
              <a:avLst/>
              <a:gdLst>
                <a:gd name="T0" fmla="*/ 0 w 53"/>
                <a:gd name="T1" fmla="*/ 60 h 82"/>
                <a:gd name="T2" fmla="*/ 0 w 53"/>
                <a:gd name="T3" fmla="*/ 60 h 82"/>
                <a:gd name="T4" fmla="*/ 3 w 53"/>
                <a:gd name="T5" fmla="*/ 60 h 82"/>
                <a:gd name="T6" fmla="*/ 25 w 53"/>
                <a:gd name="T7" fmla="*/ 78 h 82"/>
                <a:gd name="T8" fmla="*/ 41 w 53"/>
                <a:gd name="T9" fmla="*/ 65 h 82"/>
                <a:gd name="T10" fmla="*/ 1 w 53"/>
                <a:gd name="T11" fmla="*/ 18 h 82"/>
                <a:gd name="T12" fmla="*/ 24 w 53"/>
                <a:gd name="T13" fmla="*/ 0 h 82"/>
                <a:gd name="T14" fmla="*/ 34 w 53"/>
                <a:gd name="T15" fmla="*/ 1 h 82"/>
                <a:gd name="T16" fmla="*/ 40 w 53"/>
                <a:gd name="T17" fmla="*/ 2 h 82"/>
                <a:gd name="T18" fmla="*/ 44 w 53"/>
                <a:gd name="T19" fmla="*/ 1 h 82"/>
                <a:gd name="T20" fmla="*/ 47 w 53"/>
                <a:gd name="T21" fmla="*/ 1 h 82"/>
                <a:gd name="T22" fmla="*/ 50 w 53"/>
                <a:gd name="T23" fmla="*/ 20 h 82"/>
                <a:gd name="T24" fmla="*/ 46 w 53"/>
                <a:gd name="T25" fmla="*/ 20 h 82"/>
                <a:gd name="T26" fmla="*/ 26 w 53"/>
                <a:gd name="T27" fmla="*/ 4 h 82"/>
                <a:gd name="T28" fmla="*/ 13 w 53"/>
                <a:gd name="T29" fmla="*/ 14 h 82"/>
                <a:gd name="T30" fmla="*/ 53 w 53"/>
                <a:gd name="T31" fmla="*/ 60 h 82"/>
                <a:gd name="T32" fmla="*/ 26 w 53"/>
                <a:gd name="T33" fmla="*/ 82 h 82"/>
                <a:gd name="T34" fmla="*/ 9 w 53"/>
                <a:gd name="T35" fmla="*/ 80 h 82"/>
                <a:gd name="T36" fmla="*/ 6 w 53"/>
                <a:gd name="T37" fmla="*/ 81 h 82"/>
                <a:gd name="T38" fmla="*/ 3 w 53"/>
                <a:gd name="T39" fmla="*/ 81 h 82"/>
                <a:gd name="T40" fmla="*/ 0 w 53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2">
                  <a:moveTo>
                    <a:pt x="0" y="60"/>
                  </a:moveTo>
                  <a:lnTo>
                    <a:pt x="0" y="60"/>
                  </a:lnTo>
                  <a:lnTo>
                    <a:pt x="3" y="60"/>
                  </a:lnTo>
                  <a:cubicBezTo>
                    <a:pt x="7" y="71"/>
                    <a:pt x="14" y="78"/>
                    <a:pt x="25" y="78"/>
                  </a:cubicBezTo>
                  <a:cubicBezTo>
                    <a:pt x="34" y="78"/>
                    <a:pt x="41" y="72"/>
                    <a:pt x="41" y="65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8"/>
                    <a:pt x="11" y="0"/>
                    <a:pt x="24" y="0"/>
                  </a:cubicBezTo>
                  <a:cubicBezTo>
                    <a:pt x="28" y="0"/>
                    <a:pt x="31" y="1"/>
                    <a:pt x="34" y="1"/>
                  </a:cubicBezTo>
                  <a:cubicBezTo>
                    <a:pt x="36" y="2"/>
                    <a:pt x="38" y="2"/>
                    <a:pt x="40" y="2"/>
                  </a:cubicBezTo>
                  <a:cubicBezTo>
                    <a:pt x="42" y="2"/>
                    <a:pt x="43" y="2"/>
                    <a:pt x="44" y="1"/>
                  </a:cubicBezTo>
                  <a:lnTo>
                    <a:pt x="47" y="1"/>
                  </a:lnTo>
                  <a:lnTo>
                    <a:pt x="50" y="20"/>
                  </a:lnTo>
                  <a:lnTo>
                    <a:pt x="46" y="20"/>
                  </a:lnTo>
                  <a:cubicBezTo>
                    <a:pt x="42" y="10"/>
                    <a:pt x="34" y="4"/>
                    <a:pt x="26" y="4"/>
                  </a:cubicBezTo>
                  <a:cubicBezTo>
                    <a:pt x="18" y="4"/>
                    <a:pt x="13" y="9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2"/>
                    <a:pt x="26" y="82"/>
                  </a:cubicBezTo>
                  <a:cubicBezTo>
                    <a:pt x="17" y="82"/>
                    <a:pt x="13" y="80"/>
                    <a:pt x="9" y="80"/>
                  </a:cubicBezTo>
                  <a:cubicBezTo>
                    <a:pt x="8" y="80"/>
                    <a:pt x="7" y="80"/>
                    <a:pt x="6" y="81"/>
                  </a:cubicBezTo>
                  <a:lnTo>
                    <a:pt x="3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45">
              <a:extLst>
                <a:ext uri="{FF2B5EF4-FFF2-40B4-BE49-F238E27FC236}">
                  <a16:creationId xmlns:a16="http://schemas.microsoft.com/office/drawing/2014/main" id="{A9E55DB0-FEE3-499D-8450-C366D090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2683"/>
              <a:ext cx="32" cy="51"/>
            </a:xfrm>
            <a:custGeom>
              <a:avLst/>
              <a:gdLst>
                <a:gd name="T0" fmla="*/ 0 w 54"/>
                <a:gd name="T1" fmla="*/ 60 h 82"/>
                <a:gd name="T2" fmla="*/ 0 w 54"/>
                <a:gd name="T3" fmla="*/ 60 h 82"/>
                <a:gd name="T4" fmla="*/ 4 w 54"/>
                <a:gd name="T5" fmla="*/ 60 h 82"/>
                <a:gd name="T6" fmla="*/ 26 w 54"/>
                <a:gd name="T7" fmla="*/ 78 h 82"/>
                <a:gd name="T8" fmla="*/ 41 w 54"/>
                <a:gd name="T9" fmla="*/ 65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1 h 82"/>
                <a:gd name="T20" fmla="*/ 48 w 54"/>
                <a:gd name="T21" fmla="*/ 1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60"/>
                  </a:moveTo>
                  <a:lnTo>
                    <a:pt x="0" y="60"/>
                  </a:lnTo>
                  <a:lnTo>
                    <a:pt x="4" y="60"/>
                  </a:lnTo>
                  <a:cubicBezTo>
                    <a:pt x="7" y="71"/>
                    <a:pt x="15" y="78"/>
                    <a:pt x="26" y="78"/>
                  </a:cubicBezTo>
                  <a:cubicBezTo>
                    <a:pt x="35" y="78"/>
                    <a:pt x="41" y="72"/>
                    <a:pt x="41" y="65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8"/>
                    <a:pt x="11" y="0"/>
                    <a:pt x="25" y="0"/>
                  </a:cubicBezTo>
                  <a:cubicBezTo>
                    <a:pt x="29" y="0"/>
                    <a:pt x="32" y="1"/>
                    <a:pt x="34" y="1"/>
                  </a:cubicBezTo>
                  <a:cubicBezTo>
                    <a:pt x="37" y="2"/>
                    <a:pt x="39" y="2"/>
                    <a:pt x="41" y="2"/>
                  </a:cubicBezTo>
                  <a:cubicBezTo>
                    <a:pt x="43" y="2"/>
                    <a:pt x="44" y="2"/>
                    <a:pt x="45" y="1"/>
                  </a:cubicBezTo>
                  <a:lnTo>
                    <a:pt x="48" y="1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6D9FD1-E278-4EA8-B917-F7A06889CBA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6B3FAF-9C7E-4975-AE86-53C4EFE90F94}" type="datetime1">
              <a:rPr lang="en-GB" smtClean="0"/>
              <a:t>18/10/2019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8D10EF-EF55-4C49-864A-C5DFF1F053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CCCB8-B35C-4EED-BEB2-A85650807D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E1C0F8-F13F-48B2-9575-A34FC7FC41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21F2-FDE0-4777-A75C-109001587843}" type="datetime1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0F8-F13F-48B2-9575-A34FC7FC41A0}" type="slidenum">
              <a:rPr lang="en-GB" smtClean="0"/>
              <a:t>‹#›</a:t>
            </a:fld>
            <a:endParaRPr lang="en-GB"/>
          </a:p>
        </p:txBody>
      </p:sp>
      <p:grpSp>
        <p:nvGrpSpPr>
          <p:cNvPr id="49" name="Group 4">
            <a:extLst>
              <a:ext uri="{FF2B5EF4-FFF2-40B4-BE49-F238E27FC236}">
                <a16:creationId xmlns:a16="http://schemas.microsoft.com/office/drawing/2014/main" id="{BDCB3C81-01FE-4CD5-B602-A27D5FDEE1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7127625"/>
            <a:ext cx="3783013" cy="561975"/>
            <a:chOff x="3416" y="2416"/>
            <a:chExt cx="2383" cy="354"/>
          </a:xfrm>
          <a:solidFill>
            <a:schemeClr val="accent2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FCA0B9A5-43E1-49AF-B766-51FD2352E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" y="2536"/>
              <a:ext cx="85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3 w 142"/>
                <a:gd name="T5" fmla="*/ 79 h 178"/>
                <a:gd name="T6" fmla="*/ 82 w 142"/>
                <a:gd name="T7" fmla="*/ 82 h 178"/>
                <a:gd name="T8" fmla="*/ 69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69 w 142"/>
                <a:gd name="T15" fmla="*/ 30 h 178"/>
                <a:gd name="T16" fmla="*/ 82 w 142"/>
                <a:gd name="T17" fmla="*/ 31 h 178"/>
                <a:gd name="T18" fmla="*/ 93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7 w 142"/>
                <a:gd name="T27" fmla="*/ 96 h 178"/>
                <a:gd name="T28" fmla="*/ 127 w 142"/>
                <a:gd name="T29" fmla="*/ 96 h 178"/>
                <a:gd name="T30" fmla="*/ 138 w 142"/>
                <a:gd name="T31" fmla="*/ 78 h 178"/>
                <a:gd name="T32" fmla="*/ 142 w 142"/>
                <a:gd name="T33" fmla="*/ 57 h 178"/>
                <a:gd name="T34" fmla="*/ 138 w 142"/>
                <a:gd name="T35" fmla="*/ 36 h 178"/>
                <a:gd name="T36" fmla="*/ 127 w 142"/>
                <a:gd name="T37" fmla="*/ 17 h 178"/>
                <a:gd name="T38" fmla="*/ 108 w 142"/>
                <a:gd name="T39" fmla="*/ 4 h 178"/>
                <a:gd name="T40" fmla="*/ 80 w 142"/>
                <a:gd name="T41" fmla="*/ 0 h 178"/>
                <a:gd name="T42" fmla="*/ 0 w 142"/>
                <a:gd name="T43" fmla="*/ 0 h 178"/>
                <a:gd name="T44" fmla="*/ 0 w 142"/>
                <a:gd name="T45" fmla="*/ 178 h 178"/>
                <a:gd name="T46" fmla="*/ 39 w 142"/>
                <a:gd name="T47" fmla="*/ 178 h 178"/>
                <a:gd name="T48" fmla="*/ 39 w 142"/>
                <a:gd name="T49" fmla="*/ 114 h 178"/>
                <a:gd name="T50" fmla="*/ 80 w 142"/>
                <a:gd name="T51" fmla="*/ 114 h 178"/>
                <a:gd name="T52" fmla="*/ 108 w 142"/>
                <a:gd name="T53" fmla="*/ 109 h 178"/>
                <a:gd name="T54" fmla="*/ 127 w 142"/>
                <a:gd name="T55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6" y="77"/>
                    <a:pt x="93" y="79"/>
                  </a:cubicBezTo>
                  <a:cubicBezTo>
                    <a:pt x="90" y="80"/>
                    <a:pt x="86" y="82"/>
                    <a:pt x="82" y="82"/>
                  </a:cubicBezTo>
                  <a:cubicBezTo>
                    <a:pt x="78" y="83"/>
                    <a:pt x="74" y="83"/>
                    <a:pt x="69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69" y="30"/>
                  </a:lnTo>
                  <a:cubicBezTo>
                    <a:pt x="74" y="30"/>
                    <a:pt x="78" y="30"/>
                    <a:pt x="82" y="31"/>
                  </a:cubicBezTo>
                  <a:cubicBezTo>
                    <a:pt x="86" y="32"/>
                    <a:pt x="90" y="33"/>
                    <a:pt x="93" y="35"/>
                  </a:cubicBezTo>
                  <a:cubicBezTo>
                    <a:pt x="96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7" y="96"/>
                  </a:moveTo>
                  <a:lnTo>
                    <a:pt x="127" y="96"/>
                  </a:lnTo>
                  <a:cubicBezTo>
                    <a:pt x="132" y="91"/>
                    <a:pt x="136" y="85"/>
                    <a:pt x="138" y="78"/>
                  </a:cubicBezTo>
                  <a:cubicBezTo>
                    <a:pt x="140" y="71"/>
                    <a:pt x="142" y="64"/>
                    <a:pt x="142" y="57"/>
                  </a:cubicBezTo>
                  <a:cubicBezTo>
                    <a:pt x="142" y="49"/>
                    <a:pt x="140" y="42"/>
                    <a:pt x="138" y="36"/>
                  </a:cubicBezTo>
                  <a:cubicBezTo>
                    <a:pt x="136" y="29"/>
                    <a:pt x="132" y="23"/>
                    <a:pt x="127" y="17"/>
                  </a:cubicBezTo>
                  <a:cubicBezTo>
                    <a:pt x="123" y="12"/>
                    <a:pt x="116" y="8"/>
                    <a:pt x="108" y="4"/>
                  </a:cubicBezTo>
                  <a:cubicBezTo>
                    <a:pt x="101" y="1"/>
                    <a:pt x="91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1" y="114"/>
                    <a:pt x="101" y="112"/>
                    <a:pt x="108" y="109"/>
                  </a:cubicBezTo>
                  <a:cubicBezTo>
                    <a:pt x="116" y="106"/>
                    <a:pt x="123" y="101"/>
                    <a:pt x="127" y="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657161A1-7FBE-403B-8C9C-5B0A6CD2B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" y="2563"/>
              <a:ext cx="81" cy="85"/>
            </a:xfrm>
            <a:custGeom>
              <a:avLst/>
              <a:gdLst>
                <a:gd name="T0" fmla="*/ 82 w 134"/>
                <a:gd name="T1" fmla="*/ 106 h 136"/>
                <a:gd name="T2" fmla="*/ 82 w 134"/>
                <a:gd name="T3" fmla="*/ 106 h 136"/>
                <a:gd name="T4" fmla="*/ 67 w 134"/>
                <a:gd name="T5" fmla="*/ 110 h 136"/>
                <a:gd name="T6" fmla="*/ 52 w 134"/>
                <a:gd name="T7" fmla="*/ 106 h 136"/>
                <a:gd name="T8" fmla="*/ 42 w 134"/>
                <a:gd name="T9" fmla="*/ 97 h 136"/>
                <a:gd name="T10" fmla="*/ 37 w 134"/>
                <a:gd name="T11" fmla="*/ 83 h 136"/>
                <a:gd name="T12" fmla="*/ 36 w 134"/>
                <a:gd name="T13" fmla="*/ 68 h 136"/>
                <a:gd name="T14" fmla="*/ 37 w 134"/>
                <a:gd name="T15" fmla="*/ 53 h 136"/>
                <a:gd name="T16" fmla="*/ 42 w 134"/>
                <a:gd name="T17" fmla="*/ 40 h 136"/>
                <a:gd name="T18" fmla="*/ 52 w 134"/>
                <a:gd name="T19" fmla="*/ 31 h 136"/>
                <a:gd name="T20" fmla="*/ 67 w 134"/>
                <a:gd name="T21" fmla="*/ 27 h 136"/>
                <a:gd name="T22" fmla="*/ 82 w 134"/>
                <a:gd name="T23" fmla="*/ 31 h 136"/>
                <a:gd name="T24" fmla="*/ 92 w 134"/>
                <a:gd name="T25" fmla="*/ 40 h 136"/>
                <a:gd name="T26" fmla="*/ 97 w 134"/>
                <a:gd name="T27" fmla="*/ 53 h 136"/>
                <a:gd name="T28" fmla="*/ 98 w 134"/>
                <a:gd name="T29" fmla="*/ 68 h 136"/>
                <a:gd name="T30" fmla="*/ 97 w 134"/>
                <a:gd name="T31" fmla="*/ 83 h 136"/>
                <a:gd name="T32" fmla="*/ 92 w 134"/>
                <a:gd name="T33" fmla="*/ 97 h 136"/>
                <a:gd name="T34" fmla="*/ 82 w 134"/>
                <a:gd name="T35" fmla="*/ 106 h 136"/>
                <a:gd name="T36" fmla="*/ 115 w 134"/>
                <a:gd name="T37" fmla="*/ 118 h 136"/>
                <a:gd name="T38" fmla="*/ 115 w 134"/>
                <a:gd name="T39" fmla="*/ 118 h 136"/>
                <a:gd name="T40" fmla="*/ 129 w 134"/>
                <a:gd name="T41" fmla="*/ 96 h 136"/>
                <a:gd name="T42" fmla="*/ 134 w 134"/>
                <a:gd name="T43" fmla="*/ 68 h 136"/>
                <a:gd name="T44" fmla="*/ 129 w 134"/>
                <a:gd name="T45" fmla="*/ 40 h 136"/>
                <a:gd name="T46" fmla="*/ 115 w 134"/>
                <a:gd name="T47" fmla="*/ 19 h 136"/>
                <a:gd name="T48" fmla="*/ 94 w 134"/>
                <a:gd name="T49" fmla="*/ 5 h 136"/>
                <a:gd name="T50" fmla="*/ 67 w 134"/>
                <a:gd name="T51" fmla="*/ 0 h 136"/>
                <a:gd name="T52" fmla="*/ 39 w 134"/>
                <a:gd name="T53" fmla="*/ 5 h 136"/>
                <a:gd name="T54" fmla="*/ 18 w 134"/>
                <a:gd name="T55" fmla="*/ 19 h 136"/>
                <a:gd name="T56" fmla="*/ 5 w 134"/>
                <a:gd name="T57" fmla="*/ 40 h 136"/>
                <a:gd name="T58" fmla="*/ 0 w 134"/>
                <a:gd name="T59" fmla="*/ 68 h 136"/>
                <a:gd name="T60" fmla="*/ 5 w 134"/>
                <a:gd name="T61" fmla="*/ 96 h 136"/>
                <a:gd name="T62" fmla="*/ 18 w 134"/>
                <a:gd name="T63" fmla="*/ 118 h 136"/>
                <a:gd name="T64" fmla="*/ 39 w 134"/>
                <a:gd name="T65" fmla="*/ 131 h 136"/>
                <a:gd name="T66" fmla="*/ 67 w 134"/>
                <a:gd name="T67" fmla="*/ 136 h 136"/>
                <a:gd name="T68" fmla="*/ 94 w 134"/>
                <a:gd name="T69" fmla="*/ 131 h 136"/>
                <a:gd name="T70" fmla="*/ 115 w 134"/>
                <a:gd name="T71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136">
                  <a:moveTo>
                    <a:pt x="82" y="106"/>
                  </a:moveTo>
                  <a:lnTo>
                    <a:pt x="82" y="106"/>
                  </a:lnTo>
                  <a:cubicBezTo>
                    <a:pt x="78" y="108"/>
                    <a:pt x="73" y="110"/>
                    <a:pt x="67" y="110"/>
                  </a:cubicBezTo>
                  <a:cubicBezTo>
                    <a:pt x="61" y="110"/>
                    <a:pt x="56" y="108"/>
                    <a:pt x="52" y="106"/>
                  </a:cubicBezTo>
                  <a:cubicBezTo>
                    <a:pt x="48" y="104"/>
                    <a:pt x="45" y="101"/>
                    <a:pt x="42" y="97"/>
                  </a:cubicBezTo>
                  <a:cubicBezTo>
                    <a:pt x="40" y="93"/>
                    <a:pt x="38" y="88"/>
                    <a:pt x="37" y="83"/>
                  </a:cubicBezTo>
                  <a:cubicBezTo>
                    <a:pt x="36" y="79"/>
                    <a:pt x="36" y="74"/>
                    <a:pt x="36" y="68"/>
                  </a:cubicBezTo>
                  <a:cubicBezTo>
                    <a:pt x="36" y="63"/>
                    <a:pt x="36" y="58"/>
                    <a:pt x="37" y="53"/>
                  </a:cubicBezTo>
                  <a:cubicBezTo>
                    <a:pt x="38" y="48"/>
                    <a:pt x="40" y="44"/>
                    <a:pt x="42" y="40"/>
                  </a:cubicBezTo>
                  <a:cubicBezTo>
                    <a:pt x="45" y="36"/>
                    <a:pt x="48" y="33"/>
                    <a:pt x="52" y="31"/>
                  </a:cubicBezTo>
                  <a:cubicBezTo>
                    <a:pt x="56" y="28"/>
                    <a:pt x="61" y="27"/>
                    <a:pt x="67" y="27"/>
                  </a:cubicBezTo>
                  <a:cubicBezTo>
                    <a:pt x="73" y="27"/>
                    <a:pt x="78" y="28"/>
                    <a:pt x="82" y="31"/>
                  </a:cubicBezTo>
                  <a:cubicBezTo>
                    <a:pt x="86" y="33"/>
                    <a:pt x="89" y="36"/>
                    <a:pt x="92" y="40"/>
                  </a:cubicBezTo>
                  <a:cubicBezTo>
                    <a:pt x="94" y="44"/>
                    <a:pt x="96" y="48"/>
                    <a:pt x="97" y="53"/>
                  </a:cubicBezTo>
                  <a:cubicBezTo>
                    <a:pt x="98" y="58"/>
                    <a:pt x="98" y="63"/>
                    <a:pt x="98" y="68"/>
                  </a:cubicBezTo>
                  <a:cubicBezTo>
                    <a:pt x="98" y="74"/>
                    <a:pt x="98" y="79"/>
                    <a:pt x="97" y="83"/>
                  </a:cubicBezTo>
                  <a:cubicBezTo>
                    <a:pt x="96" y="88"/>
                    <a:pt x="94" y="93"/>
                    <a:pt x="92" y="97"/>
                  </a:cubicBezTo>
                  <a:cubicBezTo>
                    <a:pt x="89" y="101"/>
                    <a:pt x="86" y="104"/>
                    <a:pt x="82" y="106"/>
                  </a:cubicBezTo>
                  <a:close/>
                  <a:moveTo>
                    <a:pt x="115" y="118"/>
                  </a:moveTo>
                  <a:lnTo>
                    <a:pt x="115" y="118"/>
                  </a:lnTo>
                  <a:cubicBezTo>
                    <a:pt x="121" y="112"/>
                    <a:pt x="126" y="105"/>
                    <a:pt x="129" y="96"/>
                  </a:cubicBezTo>
                  <a:cubicBezTo>
                    <a:pt x="132" y="88"/>
                    <a:pt x="134" y="79"/>
                    <a:pt x="134" y="68"/>
                  </a:cubicBezTo>
                  <a:cubicBezTo>
                    <a:pt x="134" y="58"/>
                    <a:pt x="132" y="49"/>
                    <a:pt x="129" y="40"/>
                  </a:cubicBezTo>
                  <a:cubicBezTo>
                    <a:pt x="126" y="32"/>
                    <a:pt x="121" y="25"/>
                    <a:pt x="115" y="19"/>
                  </a:cubicBezTo>
                  <a:cubicBezTo>
                    <a:pt x="110" y="13"/>
                    <a:pt x="103" y="8"/>
                    <a:pt x="94" y="5"/>
                  </a:cubicBezTo>
                  <a:cubicBezTo>
                    <a:pt x="86" y="2"/>
                    <a:pt x="77" y="0"/>
                    <a:pt x="67" y="0"/>
                  </a:cubicBezTo>
                  <a:cubicBezTo>
                    <a:pt x="57" y="0"/>
                    <a:pt x="48" y="2"/>
                    <a:pt x="39" y="5"/>
                  </a:cubicBezTo>
                  <a:cubicBezTo>
                    <a:pt x="31" y="8"/>
                    <a:pt x="24" y="13"/>
                    <a:pt x="18" y="19"/>
                  </a:cubicBezTo>
                  <a:cubicBezTo>
                    <a:pt x="13" y="25"/>
                    <a:pt x="8" y="32"/>
                    <a:pt x="5" y="40"/>
                  </a:cubicBezTo>
                  <a:cubicBezTo>
                    <a:pt x="2" y="49"/>
                    <a:pt x="0" y="58"/>
                    <a:pt x="0" y="68"/>
                  </a:cubicBezTo>
                  <a:cubicBezTo>
                    <a:pt x="0" y="79"/>
                    <a:pt x="2" y="88"/>
                    <a:pt x="5" y="96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4"/>
                    <a:pt x="31" y="128"/>
                    <a:pt x="39" y="131"/>
                  </a:cubicBezTo>
                  <a:cubicBezTo>
                    <a:pt x="48" y="134"/>
                    <a:pt x="57" y="136"/>
                    <a:pt x="67" y="136"/>
                  </a:cubicBezTo>
                  <a:cubicBezTo>
                    <a:pt x="77" y="136"/>
                    <a:pt x="86" y="134"/>
                    <a:pt x="94" y="131"/>
                  </a:cubicBezTo>
                  <a:cubicBezTo>
                    <a:pt x="103" y="128"/>
                    <a:pt x="110" y="124"/>
                    <a:pt x="115" y="1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58F7593F-A85C-4A85-967D-F7BBE78AE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2536"/>
              <a:ext cx="22" cy="110"/>
            </a:xfrm>
            <a:custGeom>
              <a:avLst/>
              <a:gdLst>
                <a:gd name="T0" fmla="*/ 0 w 36"/>
                <a:gd name="T1" fmla="*/ 0 h 178"/>
                <a:gd name="T2" fmla="*/ 0 w 36"/>
                <a:gd name="T3" fmla="*/ 0 h 178"/>
                <a:gd name="T4" fmla="*/ 36 w 36"/>
                <a:gd name="T5" fmla="*/ 0 h 178"/>
                <a:gd name="T6" fmla="*/ 36 w 36"/>
                <a:gd name="T7" fmla="*/ 178 h 178"/>
                <a:gd name="T8" fmla="*/ 0 w 36"/>
                <a:gd name="T9" fmla="*/ 178 h 178"/>
                <a:gd name="T10" fmla="*/ 0 w 36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8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78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A67FBB7D-F454-4922-80C1-5F4CC4902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36"/>
              <a:ext cx="22" cy="18"/>
            </a:xfrm>
            <a:custGeom>
              <a:avLst/>
              <a:gdLst>
                <a:gd name="T0" fmla="*/ 0 w 36"/>
                <a:gd name="T1" fmla="*/ 0 h 29"/>
                <a:gd name="T2" fmla="*/ 0 w 36"/>
                <a:gd name="T3" fmla="*/ 0 h 29"/>
                <a:gd name="T4" fmla="*/ 36 w 36"/>
                <a:gd name="T5" fmla="*/ 0 h 29"/>
                <a:gd name="T6" fmla="*/ 36 w 36"/>
                <a:gd name="T7" fmla="*/ 29 h 29"/>
                <a:gd name="T8" fmla="*/ 0 w 36"/>
                <a:gd name="T9" fmla="*/ 29 h 29"/>
                <a:gd name="T10" fmla="*/ 0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298CF5A5-82F2-4B4D-AEE0-0EDC847C6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66"/>
              <a:ext cx="22" cy="80"/>
            </a:xfrm>
            <a:custGeom>
              <a:avLst/>
              <a:gdLst>
                <a:gd name="T0" fmla="*/ 0 w 36"/>
                <a:gd name="T1" fmla="*/ 0 h 129"/>
                <a:gd name="T2" fmla="*/ 0 w 36"/>
                <a:gd name="T3" fmla="*/ 0 h 129"/>
                <a:gd name="T4" fmla="*/ 36 w 36"/>
                <a:gd name="T5" fmla="*/ 0 h 129"/>
                <a:gd name="T6" fmla="*/ 36 w 36"/>
                <a:gd name="T7" fmla="*/ 129 h 129"/>
                <a:gd name="T8" fmla="*/ 0 w 36"/>
                <a:gd name="T9" fmla="*/ 129 h 129"/>
                <a:gd name="T10" fmla="*/ 0 w 3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F6543AE3-D33C-4BC7-BB58-BAD607104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563"/>
              <a:ext cx="76" cy="85"/>
            </a:xfrm>
            <a:custGeom>
              <a:avLst/>
              <a:gdLst>
                <a:gd name="T0" fmla="*/ 85 w 127"/>
                <a:gd name="T1" fmla="*/ 102 h 136"/>
                <a:gd name="T2" fmla="*/ 85 w 127"/>
                <a:gd name="T3" fmla="*/ 102 h 136"/>
                <a:gd name="T4" fmla="*/ 65 w 127"/>
                <a:gd name="T5" fmla="*/ 110 h 136"/>
                <a:gd name="T6" fmla="*/ 51 w 127"/>
                <a:gd name="T7" fmla="*/ 106 h 136"/>
                <a:gd name="T8" fmla="*/ 42 w 127"/>
                <a:gd name="T9" fmla="*/ 96 h 136"/>
                <a:gd name="T10" fmla="*/ 37 w 127"/>
                <a:gd name="T11" fmla="*/ 83 h 136"/>
                <a:gd name="T12" fmla="*/ 36 w 127"/>
                <a:gd name="T13" fmla="*/ 69 h 136"/>
                <a:gd name="T14" fmla="*/ 37 w 127"/>
                <a:gd name="T15" fmla="*/ 54 h 136"/>
                <a:gd name="T16" fmla="*/ 42 w 127"/>
                <a:gd name="T17" fmla="*/ 41 h 136"/>
                <a:gd name="T18" fmla="*/ 52 w 127"/>
                <a:gd name="T19" fmla="*/ 31 h 136"/>
                <a:gd name="T20" fmla="*/ 66 w 127"/>
                <a:gd name="T21" fmla="*/ 27 h 136"/>
                <a:gd name="T22" fmla="*/ 92 w 127"/>
                <a:gd name="T23" fmla="*/ 49 h 136"/>
                <a:gd name="T24" fmla="*/ 127 w 127"/>
                <a:gd name="T25" fmla="*/ 49 h 136"/>
                <a:gd name="T26" fmla="*/ 121 w 127"/>
                <a:gd name="T27" fmla="*/ 28 h 136"/>
                <a:gd name="T28" fmla="*/ 107 w 127"/>
                <a:gd name="T29" fmla="*/ 12 h 136"/>
                <a:gd name="T30" fmla="*/ 88 w 127"/>
                <a:gd name="T31" fmla="*/ 3 h 136"/>
                <a:gd name="T32" fmla="*/ 66 w 127"/>
                <a:gd name="T33" fmla="*/ 0 h 136"/>
                <a:gd name="T34" fmla="*/ 38 w 127"/>
                <a:gd name="T35" fmla="*/ 5 h 136"/>
                <a:gd name="T36" fmla="*/ 17 w 127"/>
                <a:gd name="T37" fmla="*/ 20 h 136"/>
                <a:gd name="T38" fmla="*/ 5 w 127"/>
                <a:gd name="T39" fmla="*/ 42 h 136"/>
                <a:gd name="T40" fmla="*/ 0 w 127"/>
                <a:gd name="T41" fmla="*/ 70 h 136"/>
                <a:gd name="T42" fmla="*/ 5 w 127"/>
                <a:gd name="T43" fmla="*/ 97 h 136"/>
                <a:gd name="T44" fmla="*/ 18 w 127"/>
                <a:gd name="T45" fmla="*/ 118 h 136"/>
                <a:gd name="T46" fmla="*/ 39 w 127"/>
                <a:gd name="T47" fmla="*/ 131 h 136"/>
                <a:gd name="T48" fmla="*/ 65 w 127"/>
                <a:gd name="T49" fmla="*/ 136 h 136"/>
                <a:gd name="T50" fmla="*/ 108 w 127"/>
                <a:gd name="T51" fmla="*/ 122 h 136"/>
                <a:gd name="T52" fmla="*/ 127 w 127"/>
                <a:gd name="T53" fmla="*/ 83 h 136"/>
                <a:gd name="T54" fmla="*/ 93 w 127"/>
                <a:gd name="T55" fmla="*/ 83 h 136"/>
                <a:gd name="T56" fmla="*/ 85 w 127"/>
                <a:gd name="T57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36">
                  <a:moveTo>
                    <a:pt x="85" y="102"/>
                  </a:moveTo>
                  <a:lnTo>
                    <a:pt x="85" y="102"/>
                  </a:lnTo>
                  <a:cubicBezTo>
                    <a:pt x="80" y="107"/>
                    <a:pt x="74" y="110"/>
                    <a:pt x="65" y="110"/>
                  </a:cubicBezTo>
                  <a:cubicBezTo>
                    <a:pt x="60" y="110"/>
                    <a:pt x="55" y="108"/>
                    <a:pt x="51" y="106"/>
                  </a:cubicBezTo>
                  <a:cubicBezTo>
                    <a:pt x="47" y="103"/>
                    <a:pt x="44" y="100"/>
                    <a:pt x="42" y="96"/>
                  </a:cubicBezTo>
                  <a:cubicBezTo>
                    <a:pt x="40" y="92"/>
                    <a:pt x="38" y="88"/>
                    <a:pt x="37" y="83"/>
                  </a:cubicBezTo>
                  <a:cubicBezTo>
                    <a:pt x="36" y="78"/>
                    <a:pt x="36" y="74"/>
                    <a:pt x="36" y="69"/>
                  </a:cubicBezTo>
                  <a:cubicBezTo>
                    <a:pt x="36" y="64"/>
                    <a:pt x="36" y="59"/>
                    <a:pt x="37" y="54"/>
                  </a:cubicBezTo>
                  <a:cubicBezTo>
                    <a:pt x="38" y="49"/>
                    <a:pt x="40" y="45"/>
                    <a:pt x="42" y="41"/>
                  </a:cubicBezTo>
                  <a:cubicBezTo>
                    <a:pt x="45" y="37"/>
                    <a:pt x="48" y="33"/>
                    <a:pt x="52" y="31"/>
                  </a:cubicBezTo>
                  <a:cubicBezTo>
                    <a:pt x="55" y="28"/>
                    <a:pt x="60" y="27"/>
                    <a:pt x="66" y="27"/>
                  </a:cubicBezTo>
                  <a:cubicBezTo>
                    <a:pt x="81" y="27"/>
                    <a:pt x="90" y="34"/>
                    <a:pt x="92" y="49"/>
                  </a:cubicBezTo>
                  <a:lnTo>
                    <a:pt x="127" y="49"/>
                  </a:lnTo>
                  <a:cubicBezTo>
                    <a:pt x="126" y="41"/>
                    <a:pt x="124" y="34"/>
                    <a:pt x="121" y="28"/>
                  </a:cubicBezTo>
                  <a:cubicBezTo>
                    <a:pt x="117" y="21"/>
                    <a:pt x="113" y="16"/>
                    <a:pt x="107" y="12"/>
                  </a:cubicBezTo>
                  <a:cubicBezTo>
                    <a:pt x="102" y="8"/>
                    <a:pt x="95" y="5"/>
                    <a:pt x="88" y="3"/>
                  </a:cubicBezTo>
                  <a:cubicBezTo>
                    <a:pt x="81" y="1"/>
                    <a:pt x="74" y="0"/>
                    <a:pt x="66" y="0"/>
                  </a:cubicBezTo>
                  <a:cubicBezTo>
                    <a:pt x="56" y="0"/>
                    <a:pt x="46" y="2"/>
                    <a:pt x="38" y="5"/>
                  </a:cubicBezTo>
                  <a:cubicBezTo>
                    <a:pt x="30" y="9"/>
                    <a:pt x="23" y="14"/>
                    <a:pt x="17" y="20"/>
                  </a:cubicBezTo>
                  <a:cubicBezTo>
                    <a:pt x="12" y="26"/>
                    <a:pt x="8" y="34"/>
                    <a:pt x="5" y="42"/>
                  </a:cubicBezTo>
                  <a:cubicBezTo>
                    <a:pt x="2" y="51"/>
                    <a:pt x="0" y="60"/>
                    <a:pt x="0" y="70"/>
                  </a:cubicBezTo>
                  <a:cubicBezTo>
                    <a:pt x="0" y="80"/>
                    <a:pt x="2" y="89"/>
                    <a:pt x="5" y="97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3"/>
                    <a:pt x="31" y="128"/>
                    <a:pt x="39" y="131"/>
                  </a:cubicBezTo>
                  <a:cubicBezTo>
                    <a:pt x="47" y="134"/>
                    <a:pt x="56" y="136"/>
                    <a:pt x="65" y="136"/>
                  </a:cubicBezTo>
                  <a:cubicBezTo>
                    <a:pt x="82" y="136"/>
                    <a:pt x="97" y="131"/>
                    <a:pt x="108" y="122"/>
                  </a:cubicBezTo>
                  <a:cubicBezTo>
                    <a:pt x="119" y="114"/>
                    <a:pt x="125" y="100"/>
                    <a:pt x="127" y="83"/>
                  </a:cubicBezTo>
                  <a:lnTo>
                    <a:pt x="93" y="83"/>
                  </a:lnTo>
                  <a:cubicBezTo>
                    <a:pt x="92" y="91"/>
                    <a:pt x="89" y="98"/>
                    <a:pt x="85" y="1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DD9AFE4A-3027-4C4E-A09B-F2BCB7113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566"/>
              <a:ext cx="79" cy="107"/>
            </a:xfrm>
            <a:custGeom>
              <a:avLst/>
              <a:gdLst>
                <a:gd name="T0" fmla="*/ 95 w 132"/>
                <a:gd name="T1" fmla="*/ 0 h 174"/>
                <a:gd name="T2" fmla="*/ 95 w 132"/>
                <a:gd name="T3" fmla="*/ 0 h 174"/>
                <a:gd name="T4" fmla="*/ 67 w 132"/>
                <a:gd name="T5" fmla="*/ 88 h 174"/>
                <a:gd name="T6" fmla="*/ 67 w 132"/>
                <a:gd name="T7" fmla="*/ 88 h 174"/>
                <a:gd name="T8" fmla="*/ 37 w 132"/>
                <a:gd name="T9" fmla="*/ 0 h 174"/>
                <a:gd name="T10" fmla="*/ 0 w 132"/>
                <a:gd name="T11" fmla="*/ 0 h 174"/>
                <a:gd name="T12" fmla="*/ 45 w 132"/>
                <a:gd name="T13" fmla="*/ 121 h 174"/>
                <a:gd name="T14" fmla="*/ 46 w 132"/>
                <a:gd name="T15" fmla="*/ 129 h 174"/>
                <a:gd name="T16" fmla="*/ 43 w 132"/>
                <a:gd name="T17" fmla="*/ 139 h 174"/>
                <a:gd name="T18" fmla="*/ 33 w 132"/>
                <a:gd name="T19" fmla="*/ 145 h 174"/>
                <a:gd name="T20" fmla="*/ 22 w 132"/>
                <a:gd name="T21" fmla="*/ 144 h 174"/>
                <a:gd name="T22" fmla="*/ 12 w 132"/>
                <a:gd name="T23" fmla="*/ 143 h 174"/>
                <a:gd name="T24" fmla="*/ 12 w 132"/>
                <a:gd name="T25" fmla="*/ 173 h 174"/>
                <a:gd name="T26" fmla="*/ 23 w 132"/>
                <a:gd name="T27" fmla="*/ 174 h 174"/>
                <a:gd name="T28" fmla="*/ 34 w 132"/>
                <a:gd name="T29" fmla="*/ 174 h 174"/>
                <a:gd name="T30" fmla="*/ 62 w 132"/>
                <a:gd name="T31" fmla="*/ 167 h 174"/>
                <a:gd name="T32" fmla="*/ 78 w 132"/>
                <a:gd name="T33" fmla="*/ 145 h 174"/>
                <a:gd name="T34" fmla="*/ 132 w 132"/>
                <a:gd name="T35" fmla="*/ 0 h 174"/>
                <a:gd name="T36" fmla="*/ 95 w 132"/>
                <a:gd name="T3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4">
                  <a:moveTo>
                    <a:pt x="95" y="0"/>
                  </a:moveTo>
                  <a:lnTo>
                    <a:pt x="95" y="0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45" y="121"/>
                  </a:lnTo>
                  <a:cubicBezTo>
                    <a:pt x="46" y="123"/>
                    <a:pt x="46" y="126"/>
                    <a:pt x="46" y="129"/>
                  </a:cubicBezTo>
                  <a:cubicBezTo>
                    <a:pt x="46" y="133"/>
                    <a:pt x="45" y="136"/>
                    <a:pt x="43" y="139"/>
                  </a:cubicBezTo>
                  <a:cubicBezTo>
                    <a:pt x="41" y="142"/>
                    <a:pt x="37" y="144"/>
                    <a:pt x="33" y="145"/>
                  </a:cubicBezTo>
                  <a:cubicBezTo>
                    <a:pt x="29" y="145"/>
                    <a:pt x="26" y="145"/>
                    <a:pt x="22" y="144"/>
                  </a:cubicBezTo>
                  <a:cubicBezTo>
                    <a:pt x="19" y="144"/>
                    <a:pt x="15" y="144"/>
                    <a:pt x="12" y="143"/>
                  </a:cubicBezTo>
                  <a:lnTo>
                    <a:pt x="12" y="173"/>
                  </a:lnTo>
                  <a:cubicBezTo>
                    <a:pt x="16" y="173"/>
                    <a:pt x="19" y="173"/>
                    <a:pt x="23" y="174"/>
                  </a:cubicBezTo>
                  <a:cubicBezTo>
                    <a:pt x="26" y="174"/>
                    <a:pt x="30" y="174"/>
                    <a:pt x="34" y="174"/>
                  </a:cubicBezTo>
                  <a:cubicBezTo>
                    <a:pt x="46" y="174"/>
                    <a:pt x="55" y="172"/>
                    <a:pt x="62" y="167"/>
                  </a:cubicBezTo>
                  <a:cubicBezTo>
                    <a:pt x="69" y="163"/>
                    <a:pt x="74" y="155"/>
                    <a:pt x="78" y="145"/>
                  </a:cubicBezTo>
                  <a:lnTo>
                    <a:pt x="132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CCB3EA7F-1AA3-4D55-B4BE-A86607A6A2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" y="2536"/>
              <a:ext cx="86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4 w 142"/>
                <a:gd name="T5" fmla="*/ 79 h 178"/>
                <a:gd name="T6" fmla="*/ 83 w 142"/>
                <a:gd name="T7" fmla="*/ 82 h 178"/>
                <a:gd name="T8" fmla="*/ 70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70 w 142"/>
                <a:gd name="T15" fmla="*/ 30 h 178"/>
                <a:gd name="T16" fmla="*/ 83 w 142"/>
                <a:gd name="T17" fmla="*/ 31 h 178"/>
                <a:gd name="T18" fmla="*/ 94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8 w 142"/>
                <a:gd name="T27" fmla="*/ 17 h 178"/>
                <a:gd name="T28" fmla="*/ 128 w 142"/>
                <a:gd name="T29" fmla="*/ 17 h 178"/>
                <a:gd name="T30" fmla="*/ 109 w 142"/>
                <a:gd name="T31" fmla="*/ 4 h 178"/>
                <a:gd name="T32" fmla="*/ 80 w 142"/>
                <a:gd name="T33" fmla="*/ 0 h 178"/>
                <a:gd name="T34" fmla="*/ 0 w 142"/>
                <a:gd name="T35" fmla="*/ 0 h 178"/>
                <a:gd name="T36" fmla="*/ 0 w 142"/>
                <a:gd name="T37" fmla="*/ 178 h 178"/>
                <a:gd name="T38" fmla="*/ 39 w 142"/>
                <a:gd name="T39" fmla="*/ 178 h 178"/>
                <a:gd name="T40" fmla="*/ 39 w 142"/>
                <a:gd name="T41" fmla="*/ 114 h 178"/>
                <a:gd name="T42" fmla="*/ 80 w 142"/>
                <a:gd name="T43" fmla="*/ 114 h 178"/>
                <a:gd name="T44" fmla="*/ 109 w 142"/>
                <a:gd name="T45" fmla="*/ 109 h 178"/>
                <a:gd name="T46" fmla="*/ 128 w 142"/>
                <a:gd name="T47" fmla="*/ 96 h 178"/>
                <a:gd name="T48" fmla="*/ 139 w 142"/>
                <a:gd name="T49" fmla="*/ 78 h 178"/>
                <a:gd name="T50" fmla="*/ 142 w 142"/>
                <a:gd name="T51" fmla="*/ 57 h 178"/>
                <a:gd name="T52" fmla="*/ 139 w 142"/>
                <a:gd name="T53" fmla="*/ 36 h 178"/>
                <a:gd name="T54" fmla="*/ 128 w 142"/>
                <a:gd name="T55" fmla="*/ 1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7" y="77"/>
                    <a:pt x="94" y="79"/>
                  </a:cubicBezTo>
                  <a:cubicBezTo>
                    <a:pt x="91" y="80"/>
                    <a:pt x="87" y="82"/>
                    <a:pt x="83" y="82"/>
                  </a:cubicBezTo>
                  <a:cubicBezTo>
                    <a:pt x="79" y="83"/>
                    <a:pt x="74" y="83"/>
                    <a:pt x="70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70" y="30"/>
                  </a:lnTo>
                  <a:cubicBezTo>
                    <a:pt x="74" y="30"/>
                    <a:pt x="79" y="30"/>
                    <a:pt x="83" y="31"/>
                  </a:cubicBezTo>
                  <a:cubicBezTo>
                    <a:pt x="87" y="32"/>
                    <a:pt x="91" y="33"/>
                    <a:pt x="94" y="35"/>
                  </a:cubicBezTo>
                  <a:cubicBezTo>
                    <a:pt x="97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8" y="17"/>
                  </a:moveTo>
                  <a:lnTo>
                    <a:pt x="128" y="17"/>
                  </a:lnTo>
                  <a:cubicBezTo>
                    <a:pt x="123" y="12"/>
                    <a:pt x="117" y="8"/>
                    <a:pt x="109" y="4"/>
                  </a:cubicBezTo>
                  <a:cubicBezTo>
                    <a:pt x="101" y="1"/>
                    <a:pt x="92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2" y="114"/>
                    <a:pt x="101" y="112"/>
                    <a:pt x="109" y="109"/>
                  </a:cubicBezTo>
                  <a:cubicBezTo>
                    <a:pt x="117" y="106"/>
                    <a:pt x="123" y="101"/>
                    <a:pt x="128" y="96"/>
                  </a:cubicBezTo>
                  <a:cubicBezTo>
                    <a:pt x="133" y="91"/>
                    <a:pt x="136" y="85"/>
                    <a:pt x="139" y="78"/>
                  </a:cubicBezTo>
                  <a:cubicBezTo>
                    <a:pt x="141" y="71"/>
                    <a:pt x="142" y="64"/>
                    <a:pt x="142" y="57"/>
                  </a:cubicBezTo>
                  <a:cubicBezTo>
                    <a:pt x="142" y="49"/>
                    <a:pt x="141" y="42"/>
                    <a:pt x="139" y="36"/>
                  </a:cubicBezTo>
                  <a:cubicBezTo>
                    <a:pt x="136" y="29"/>
                    <a:pt x="133" y="23"/>
                    <a:pt x="128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E98D5839-CCC3-4494-8DCF-E7B96F5F9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563"/>
              <a:ext cx="51" cy="83"/>
            </a:xfrm>
            <a:custGeom>
              <a:avLst/>
              <a:gdLst>
                <a:gd name="T0" fmla="*/ 63 w 84"/>
                <a:gd name="T1" fmla="*/ 2 h 133"/>
                <a:gd name="T2" fmla="*/ 63 w 84"/>
                <a:gd name="T3" fmla="*/ 2 h 133"/>
                <a:gd name="T4" fmla="*/ 51 w 84"/>
                <a:gd name="T5" fmla="*/ 8 h 133"/>
                <a:gd name="T6" fmla="*/ 41 w 84"/>
                <a:gd name="T7" fmla="*/ 17 h 133"/>
                <a:gd name="T8" fmla="*/ 35 w 84"/>
                <a:gd name="T9" fmla="*/ 28 h 133"/>
                <a:gd name="T10" fmla="*/ 34 w 84"/>
                <a:gd name="T11" fmla="*/ 28 h 133"/>
                <a:gd name="T12" fmla="*/ 34 w 84"/>
                <a:gd name="T13" fmla="*/ 4 h 133"/>
                <a:gd name="T14" fmla="*/ 0 w 84"/>
                <a:gd name="T15" fmla="*/ 4 h 133"/>
                <a:gd name="T16" fmla="*/ 0 w 84"/>
                <a:gd name="T17" fmla="*/ 133 h 133"/>
                <a:gd name="T18" fmla="*/ 36 w 84"/>
                <a:gd name="T19" fmla="*/ 133 h 133"/>
                <a:gd name="T20" fmla="*/ 36 w 84"/>
                <a:gd name="T21" fmla="*/ 75 h 133"/>
                <a:gd name="T22" fmla="*/ 38 w 84"/>
                <a:gd name="T23" fmla="*/ 58 h 133"/>
                <a:gd name="T24" fmla="*/ 43 w 84"/>
                <a:gd name="T25" fmla="*/ 45 h 133"/>
                <a:gd name="T26" fmla="*/ 54 w 84"/>
                <a:gd name="T27" fmla="*/ 36 h 133"/>
                <a:gd name="T28" fmla="*/ 71 w 84"/>
                <a:gd name="T29" fmla="*/ 33 h 133"/>
                <a:gd name="T30" fmla="*/ 78 w 84"/>
                <a:gd name="T31" fmla="*/ 34 h 133"/>
                <a:gd name="T32" fmla="*/ 84 w 84"/>
                <a:gd name="T33" fmla="*/ 34 h 133"/>
                <a:gd name="T34" fmla="*/ 84 w 84"/>
                <a:gd name="T35" fmla="*/ 1 h 133"/>
                <a:gd name="T36" fmla="*/ 76 w 84"/>
                <a:gd name="T37" fmla="*/ 0 h 133"/>
                <a:gd name="T38" fmla="*/ 63 w 84"/>
                <a:gd name="T39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3" y="2"/>
                  </a:moveTo>
                  <a:lnTo>
                    <a:pt x="63" y="2"/>
                  </a:lnTo>
                  <a:cubicBezTo>
                    <a:pt x="59" y="4"/>
                    <a:pt x="55" y="5"/>
                    <a:pt x="51" y="8"/>
                  </a:cubicBezTo>
                  <a:cubicBezTo>
                    <a:pt x="47" y="10"/>
                    <a:pt x="44" y="13"/>
                    <a:pt x="41" y="17"/>
                  </a:cubicBezTo>
                  <a:cubicBezTo>
                    <a:pt x="39" y="20"/>
                    <a:pt x="36" y="24"/>
                    <a:pt x="35" y="28"/>
                  </a:cubicBezTo>
                  <a:lnTo>
                    <a:pt x="34" y="28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133"/>
                  </a:lnTo>
                  <a:lnTo>
                    <a:pt x="36" y="133"/>
                  </a:lnTo>
                  <a:lnTo>
                    <a:pt x="36" y="75"/>
                  </a:lnTo>
                  <a:cubicBezTo>
                    <a:pt x="36" y="69"/>
                    <a:pt x="36" y="63"/>
                    <a:pt x="38" y="58"/>
                  </a:cubicBezTo>
                  <a:cubicBezTo>
                    <a:pt x="39" y="53"/>
                    <a:pt x="41" y="49"/>
                    <a:pt x="43" y="45"/>
                  </a:cubicBezTo>
                  <a:cubicBezTo>
                    <a:pt x="46" y="42"/>
                    <a:pt x="50" y="39"/>
                    <a:pt x="54" y="36"/>
                  </a:cubicBezTo>
                  <a:cubicBezTo>
                    <a:pt x="59" y="34"/>
                    <a:pt x="64" y="33"/>
                    <a:pt x="71" y="33"/>
                  </a:cubicBezTo>
                  <a:cubicBezTo>
                    <a:pt x="73" y="33"/>
                    <a:pt x="75" y="33"/>
                    <a:pt x="78" y="34"/>
                  </a:cubicBezTo>
                  <a:cubicBezTo>
                    <a:pt x="80" y="34"/>
                    <a:pt x="82" y="34"/>
                    <a:pt x="84" y="34"/>
                  </a:cubicBezTo>
                  <a:lnTo>
                    <a:pt x="84" y="1"/>
                  </a:lnTo>
                  <a:cubicBezTo>
                    <a:pt x="81" y="1"/>
                    <a:pt x="78" y="0"/>
                    <a:pt x="76" y="0"/>
                  </a:cubicBezTo>
                  <a:cubicBezTo>
                    <a:pt x="71" y="0"/>
                    <a:pt x="67" y="1"/>
                    <a:pt x="6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B4959AE8-F99C-42C4-9281-7BFF87CDD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" y="2563"/>
              <a:ext cx="78" cy="85"/>
            </a:xfrm>
            <a:custGeom>
              <a:avLst/>
              <a:gdLst>
                <a:gd name="T0" fmla="*/ 37 w 129"/>
                <a:gd name="T1" fmla="*/ 46 h 136"/>
                <a:gd name="T2" fmla="*/ 37 w 129"/>
                <a:gd name="T3" fmla="*/ 46 h 136"/>
                <a:gd name="T4" fmla="*/ 42 w 129"/>
                <a:gd name="T5" fmla="*/ 37 h 136"/>
                <a:gd name="T6" fmla="*/ 51 w 129"/>
                <a:gd name="T7" fmla="*/ 30 h 136"/>
                <a:gd name="T8" fmla="*/ 65 w 129"/>
                <a:gd name="T9" fmla="*/ 27 h 136"/>
                <a:gd name="T10" fmla="*/ 84 w 129"/>
                <a:gd name="T11" fmla="*/ 34 h 136"/>
                <a:gd name="T12" fmla="*/ 93 w 129"/>
                <a:gd name="T13" fmla="*/ 54 h 136"/>
                <a:gd name="T14" fmla="*/ 35 w 129"/>
                <a:gd name="T15" fmla="*/ 54 h 136"/>
                <a:gd name="T16" fmla="*/ 37 w 129"/>
                <a:gd name="T17" fmla="*/ 46 h 136"/>
                <a:gd name="T18" fmla="*/ 95 w 129"/>
                <a:gd name="T19" fmla="*/ 93 h 136"/>
                <a:gd name="T20" fmla="*/ 95 w 129"/>
                <a:gd name="T21" fmla="*/ 93 h 136"/>
                <a:gd name="T22" fmla="*/ 85 w 129"/>
                <a:gd name="T23" fmla="*/ 104 h 136"/>
                <a:gd name="T24" fmla="*/ 67 w 129"/>
                <a:gd name="T25" fmla="*/ 110 h 136"/>
                <a:gd name="T26" fmla="*/ 44 w 129"/>
                <a:gd name="T27" fmla="*/ 102 h 136"/>
                <a:gd name="T28" fmla="*/ 35 w 129"/>
                <a:gd name="T29" fmla="*/ 77 h 136"/>
                <a:gd name="T30" fmla="*/ 128 w 129"/>
                <a:gd name="T31" fmla="*/ 77 h 136"/>
                <a:gd name="T32" fmla="*/ 126 w 129"/>
                <a:gd name="T33" fmla="*/ 48 h 136"/>
                <a:gd name="T34" fmla="*/ 114 w 129"/>
                <a:gd name="T35" fmla="*/ 24 h 136"/>
                <a:gd name="T36" fmla="*/ 94 w 129"/>
                <a:gd name="T37" fmla="*/ 7 h 136"/>
                <a:gd name="T38" fmla="*/ 66 w 129"/>
                <a:gd name="T39" fmla="*/ 0 h 136"/>
                <a:gd name="T40" fmla="*/ 39 w 129"/>
                <a:gd name="T41" fmla="*/ 5 h 136"/>
                <a:gd name="T42" fmla="*/ 18 w 129"/>
                <a:gd name="T43" fmla="*/ 20 h 136"/>
                <a:gd name="T44" fmla="*/ 5 w 129"/>
                <a:gd name="T45" fmla="*/ 41 h 136"/>
                <a:gd name="T46" fmla="*/ 0 w 129"/>
                <a:gd name="T47" fmla="*/ 68 h 136"/>
                <a:gd name="T48" fmla="*/ 4 w 129"/>
                <a:gd name="T49" fmla="*/ 96 h 136"/>
                <a:gd name="T50" fmla="*/ 18 w 129"/>
                <a:gd name="T51" fmla="*/ 117 h 136"/>
                <a:gd name="T52" fmla="*/ 38 w 129"/>
                <a:gd name="T53" fmla="*/ 131 h 136"/>
                <a:gd name="T54" fmla="*/ 66 w 129"/>
                <a:gd name="T55" fmla="*/ 136 h 136"/>
                <a:gd name="T56" fmla="*/ 103 w 129"/>
                <a:gd name="T57" fmla="*/ 126 h 136"/>
                <a:gd name="T58" fmla="*/ 126 w 129"/>
                <a:gd name="T59" fmla="*/ 93 h 136"/>
                <a:gd name="T60" fmla="*/ 95 w 129"/>
                <a:gd name="T61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136">
                  <a:moveTo>
                    <a:pt x="37" y="46"/>
                  </a:moveTo>
                  <a:lnTo>
                    <a:pt x="37" y="46"/>
                  </a:lnTo>
                  <a:cubicBezTo>
                    <a:pt x="38" y="43"/>
                    <a:pt x="39" y="40"/>
                    <a:pt x="42" y="37"/>
                  </a:cubicBezTo>
                  <a:cubicBezTo>
                    <a:pt x="44" y="34"/>
                    <a:pt x="47" y="32"/>
                    <a:pt x="51" y="30"/>
                  </a:cubicBezTo>
                  <a:cubicBezTo>
                    <a:pt x="54" y="28"/>
                    <a:pt x="59" y="27"/>
                    <a:pt x="65" y="27"/>
                  </a:cubicBezTo>
                  <a:cubicBezTo>
                    <a:pt x="73" y="27"/>
                    <a:pt x="80" y="29"/>
                    <a:pt x="84" y="34"/>
                  </a:cubicBezTo>
                  <a:cubicBezTo>
                    <a:pt x="88" y="39"/>
                    <a:pt x="91" y="45"/>
                    <a:pt x="93" y="54"/>
                  </a:cubicBezTo>
                  <a:lnTo>
                    <a:pt x="35" y="54"/>
                  </a:lnTo>
                  <a:cubicBezTo>
                    <a:pt x="35" y="52"/>
                    <a:pt x="36" y="49"/>
                    <a:pt x="37" y="46"/>
                  </a:cubicBezTo>
                  <a:close/>
                  <a:moveTo>
                    <a:pt x="95" y="93"/>
                  </a:moveTo>
                  <a:lnTo>
                    <a:pt x="95" y="93"/>
                  </a:lnTo>
                  <a:cubicBezTo>
                    <a:pt x="94" y="97"/>
                    <a:pt x="91" y="101"/>
                    <a:pt x="85" y="104"/>
                  </a:cubicBezTo>
                  <a:cubicBezTo>
                    <a:pt x="80" y="108"/>
                    <a:pt x="74" y="110"/>
                    <a:pt x="67" y="110"/>
                  </a:cubicBezTo>
                  <a:cubicBezTo>
                    <a:pt x="57" y="110"/>
                    <a:pt x="49" y="107"/>
                    <a:pt x="44" y="102"/>
                  </a:cubicBezTo>
                  <a:cubicBezTo>
                    <a:pt x="39" y="97"/>
                    <a:pt x="36" y="88"/>
                    <a:pt x="35" y="77"/>
                  </a:cubicBezTo>
                  <a:lnTo>
                    <a:pt x="128" y="77"/>
                  </a:lnTo>
                  <a:cubicBezTo>
                    <a:pt x="129" y="67"/>
                    <a:pt x="128" y="57"/>
                    <a:pt x="126" y="48"/>
                  </a:cubicBezTo>
                  <a:cubicBezTo>
                    <a:pt x="123" y="39"/>
                    <a:pt x="120" y="31"/>
                    <a:pt x="114" y="24"/>
                  </a:cubicBezTo>
                  <a:cubicBezTo>
                    <a:pt x="109" y="17"/>
                    <a:pt x="103" y="11"/>
                    <a:pt x="94" y="7"/>
                  </a:cubicBezTo>
                  <a:cubicBezTo>
                    <a:pt x="86" y="2"/>
                    <a:pt x="77" y="0"/>
                    <a:pt x="66" y="0"/>
                  </a:cubicBezTo>
                  <a:cubicBezTo>
                    <a:pt x="56" y="0"/>
                    <a:pt x="47" y="2"/>
                    <a:pt x="39" y="5"/>
                  </a:cubicBezTo>
                  <a:cubicBezTo>
                    <a:pt x="31" y="9"/>
                    <a:pt x="24" y="14"/>
                    <a:pt x="18" y="20"/>
                  </a:cubicBezTo>
                  <a:cubicBezTo>
                    <a:pt x="12" y="26"/>
                    <a:pt x="8" y="33"/>
                    <a:pt x="5" y="41"/>
                  </a:cubicBezTo>
                  <a:cubicBezTo>
                    <a:pt x="1" y="50"/>
                    <a:pt x="0" y="59"/>
                    <a:pt x="0" y="68"/>
                  </a:cubicBezTo>
                  <a:cubicBezTo>
                    <a:pt x="0" y="78"/>
                    <a:pt x="1" y="87"/>
                    <a:pt x="4" y="96"/>
                  </a:cubicBezTo>
                  <a:cubicBezTo>
                    <a:pt x="8" y="104"/>
                    <a:pt x="12" y="111"/>
                    <a:pt x="18" y="117"/>
                  </a:cubicBezTo>
                  <a:cubicBezTo>
                    <a:pt x="23" y="123"/>
                    <a:pt x="30" y="128"/>
                    <a:pt x="38" y="131"/>
                  </a:cubicBezTo>
                  <a:cubicBezTo>
                    <a:pt x="46" y="134"/>
                    <a:pt x="56" y="136"/>
                    <a:pt x="66" y="136"/>
                  </a:cubicBezTo>
                  <a:cubicBezTo>
                    <a:pt x="80" y="136"/>
                    <a:pt x="93" y="133"/>
                    <a:pt x="103" y="126"/>
                  </a:cubicBezTo>
                  <a:cubicBezTo>
                    <a:pt x="113" y="119"/>
                    <a:pt x="121" y="108"/>
                    <a:pt x="126" y="93"/>
                  </a:cubicBezTo>
                  <a:lnTo>
                    <a:pt x="95" y="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083F9BF1-7602-4812-8487-057F6A5BA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2563"/>
              <a:ext cx="71" cy="85"/>
            </a:xfrm>
            <a:custGeom>
              <a:avLst/>
              <a:gdLst>
                <a:gd name="T0" fmla="*/ 116 w 119"/>
                <a:gd name="T1" fmla="*/ 76 h 136"/>
                <a:gd name="T2" fmla="*/ 116 w 119"/>
                <a:gd name="T3" fmla="*/ 76 h 136"/>
                <a:gd name="T4" fmla="*/ 106 w 119"/>
                <a:gd name="T5" fmla="*/ 66 h 136"/>
                <a:gd name="T6" fmla="*/ 93 w 119"/>
                <a:gd name="T7" fmla="*/ 59 h 136"/>
                <a:gd name="T8" fmla="*/ 78 w 119"/>
                <a:gd name="T9" fmla="*/ 55 h 136"/>
                <a:gd name="T10" fmla="*/ 64 w 119"/>
                <a:gd name="T11" fmla="*/ 52 h 136"/>
                <a:gd name="T12" fmla="*/ 51 w 119"/>
                <a:gd name="T13" fmla="*/ 49 h 136"/>
                <a:gd name="T14" fmla="*/ 42 w 119"/>
                <a:gd name="T15" fmla="*/ 44 h 136"/>
                <a:gd name="T16" fmla="*/ 38 w 119"/>
                <a:gd name="T17" fmla="*/ 36 h 136"/>
                <a:gd name="T18" fmla="*/ 40 w 119"/>
                <a:gd name="T19" fmla="*/ 30 h 136"/>
                <a:gd name="T20" fmla="*/ 45 w 119"/>
                <a:gd name="T21" fmla="*/ 26 h 136"/>
                <a:gd name="T22" fmla="*/ 51 w 119"/>
                <a:gd name="T23" fmla="*/ 24 h 136"/>
                <a:gd name="T24" fmla="*/ 58 w 119"/>
                <a:gd name="T25" fmla="*/ 24 h 136"/>
                <a:gd name="T26" fmla="*/ 74 w 119"/>
                <a:gd name="T27" fmla="*/ 28 h 136"/>
                <a:gd name="T28" fmla="*/ 82 w 119"/>
                <a:gd name="T29" fmla="*/ 41 h 136"/>
                <a:gd name="T30" fmla="*/ 116 w 119"/>
                <a:gd name="T31" fmla="*/ 41 h 136"/>
                <a:gd name="T32" fmla="*/ 110 w 119"/>
                <a:gd name="T33" fmla="*/ 22 h 136"/>
                <a:gd name="T34" fmla="*/ 97 w 119"/>
                <a:gd name="T35" fmla="*/ 9 h 136"/>
                <a:gd name="T36" fmla="*/ 79 w 119"/>
                <a:gd name="T37" fmla="*/ 2 h 136"/>
                <a:gd name="T38" fmla="*/ 59 w 119"/>
                <a:gd name="T39" fmla="*/ 0 h 136"/>
                <a:gd name="T40" fmla="*/ 38 w 119"/>
                <a:gd name="T41" fmla="*/ 2 h 136"/>
                <a:gd name="T42" fmla="*/ 20 w 119"/>
                <a:gd name="T43" fmla="*/ 9 h 136"/>
                <a:gd name="T44" fmla="*/ 8 w 119"/>
                <a:gd name="T45" fmla="*/ 21 h 136"/>
                <a:gd name="T46" fmla="*/ 3 w 119"/>
                <a:gd name="T47" fmla="*/ 42 h 136"/>
                <a:gd name="T48" fmla="*/ 6 w 119"/>
                <a:gd name="T49" fmla="*/ 56 h 136"/>
                <a:gd name="T50" fmla="*/ 15 w 119"/>
                <a:gd name="T51" fmla="*/ 66 h 136"/>
                <a:gd name="T52" fmla="*/ 29 w 119"/>
                <a:gd name="T53" fmla="*/ 72 h 136"/>
                <a:gd name="T54" fmla="*/ 44 w 119"/>
                <a:gd name="T55" fmla="*/ 76 h 136"/>
                <a:gd name="T56" fmla="*/ 73 w 119"/>
                <a:gd name="T57" fmla="*/ 84 h 136"/>
                <a:gd name="T58" fmla="*/ 84 w 119"/>
                <a:gd name="T59" fmla="*/ 96 h 136"/>
                <a:gd name="T60" fmla="*/ 82 w 119"/>
                <a:gd name="T61" fmla="*/ 104 h 136"/>
                <a:gd name="T62" fmla="*/ 76 w 119"/>
                <a:gd name="T63" fmla="*/ 109 h 136"/>
                <a:gd name="T64" fmla="*/ 68 w 119"/>
                <a:gd name="T65" fmla="*/ 112 h 136"/>
                <a:gd name="T66" fmla="*/ 61 w 119"/>
                <a:gd name="T67" fmla="*/ 113 h 136"/>
                <a:gd name="T68" fmla="*/ 50 w 119"/>
                <a:gd name="T69" fmla="*/ 111 h 136"/>
                <a:gd name="T70" fmla="*/ 42 w 119"/>
                <a:gd name="T71" fmla="*/ 107 h 136"/>
                <a:gd name="T72" fmla="*/ 36 w 119"/>
                <a:gd name="T73" fmla="*/ 101 h 136"/>
                <a:gd name="T74" fmla="*/ 33 w 119"/>
                <a:gd name="T75" fmla="*/ 91 h 136"/>
                <a:gd name="T76" fmla="*/ 0 w 119"/>
                <a:gd name="T77" fmla="*/ 91 h 136"/>
                <a:gd name="T78" fmla="*/ 6 w 119"/>
                <a:gd name="T79" fmla="*/ 112 h 136"/>
                <a:gd name="T80" fmla="*/ 19 w 119"/>
                <a:gd name="T81" fmla="*/ 126 h 136"/>
                <a:gd name="T82" fmla="*/ 38 w 119"/>
                <a:gd name="T83" fmla="*/ 134 h 136"/>
                <a:gd name="T84" fmla="*/ 60 w 119"/>
                <a:gd name="T85" fmla="*/ 136 h 136"/>
                <a:gd name="T86" fmla="*/ 82 w 119"/>
                <a:gd name="T87" fmla="*/ 134 h 136"/>
                <a:gd name="T88" fmla="*/ 101 w 119"/>
                <a:gd name="T89" fmla="*/ 126 h 136"/>
                <a:gd name="T90" fmla="*/ 114 w 119"/>
                <a:gd name="T91" fmla="*/ 113 h 136"/>
                <a:gd name="T92" fmla="*/ 119 w 119"/>
                <a:gd name="T93" fmla="*/ 91 h 136"/>
                <a:gd name="T94" fmla="*/ 116 w 119"/>
                <a:gd name="T95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16" y="76"/>
                  </a:moveTo>
                  <a:lnTo>
                    <a:pt x="116" y="76"/>
                  </a:lnTo>
                  <a:cubicBezTo>
                    <a:pt x="113" y="72"/>
                    <a:pt x="110" y="69"/>
                    <a:pt x="106" y="66"/>
                  </a:cubicBezTo>
                  <a:cubicBezTo>
                    <a:pt x="103" y="63"/>
                    <a:pt x="98" y="61"/>
                    <a:pt x="93" y="59"/>
                  </a:cubicBezTo>
                  <a:cubicBezTo>
                    <a:pt x="88" y="58"/>
                    <a:pt x="83" y="56"/>
                    <a:pt x="78" y="55"/>
                  </a:cubicBezTo>
                  <a:cubicBezTo>
                    <a:pt x="73" y="54"/>
                    <a:pt x="68" y="53"/>
                    <a:pt x="64" y="52"/>
                  </a:cubicBezTo>
                  <a:cubicBezTo>
                    <a:pt x="59" y="51"/>
                    <a:pt x="54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1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0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8" y="60"/>
                    <a:pt x="12" y="63"/>
                    <a:pt x="15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3" y="74"/>
                    <a:pt x="38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8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0" y="111"/>
                  </a:cubicBezTo>
                  <a:cubicBezTo>
                    <a:pt x="47" y="110"/>
                    <a:pt x="44" y="109"/>
                    <a:pt x="42" y="107"/>
                  </a:cubicBezTo>
                  <a:cubicBezTo>
                    <a:pt x="39" y="106"/>
                    <a:pt x="37" y="103"/>
                    <a:pt x="36" y="101"/>
                  </a:cubicBezTo>
                  <a:cubicBezTo>
                    <a:pt x="34" y="98"/>
                    <a:pt x="33" y="95"/>
                    <a:pt x="33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ubicBezTo>
                    <a:pt x="106" y="123"/>
                    <a:pt x="111" y="118"/>
                    <a:pt x="114" y="113"/>
                  </a:cubicBezTo>
                  <a:cubicBezTo>
                    <a:pt x="117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3BAB3767-9704-493D-9627-9395CBEA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2563"/>
              <a:ext cx="72" cy="85"/>
            </a:xfrm>
            <a:custGeom>
              <a:avLst/>
              <a:gdLst>
                <a:gd name="T0" fmla="*/ 101 w 119"/>
                <a:gd name="T1" fmla="*/ 126 h 136"/>
                <a:gd name="T2" fmla="*/ 101 w 119"/>
                <a:gd name="T3" fmla="*/ 126 h 136"/>
                <a:gd name="T4" fmla="*/ 114 w 119"/>
                <a:gd name="T5" fmla="*/ 113 h 136"/>
                <a:gd name="T6" fmla="*/ 119 w 119"/>
                <a:gd name="T7" fmla="*/ 91 h 136"/>
                <a:gd name="T8" fmla="*/ 116 w 119"/>
                <a:gd name="T9" fmla="*/ 76 h 136"/>
                <a:gd name="T10" fmla="*/ 107 w 119"/>
                <a:gd name="T11" fmla="*/ 66 h 136"/>
                <a:gd name="T12" fmla="*/ 94 w 119"/>
                <a:gd name="T13" fmla="*/ 59 h 136"/>
                <a:gd name="T14" fmla="*/ 78 w 119"/>
                <a:gd name="T15" fmla="*/ 55 h 136"/>
                <a:gd name="T16" fmla="*/ 64 w 119"/>
                <a:gd name="T17" fmla="*/ 52 h 136"/>
                <a:gd name="T18" fmla="*/ 51 w 119"/>
                <a:gd name="T19" fmla="*/ 49 h 136"/>
                <a:gd name="T20" fmla="*/ 42 w 119"/>
                <a:gd name="T21" fmla="*/ 44 h 136"/>
                <a:gd name="T22" fmla="*/ 38 w 119"/>
                <a:gd name="T23" fmla="*/ 36 h 136"/>
                <a:gd name="T24" fmla="*/ 40 w 119"/>
                <a:gd name="T25" fmla="*/ 30 h 136"/>
                <a:gd name="T26" fmla="*/ 45 w 119"/>
                <a:gd name="T27" fmla="*/ 26 h 136"/>
                <a:gd name="T28" fmla="*/ 51 w 119"/>
                <a:gd name="T29" fmla="*/ 24 h 136"/>
                <a:gd name="T30" fmla="*/ 58 w 119"/>
                <a:gd name="T31" fmla="*/ 24 h 136"/>
                <a:gd name="T32" fmla="*/ 74 w 119"/>
                <a:gd name="T33" fmla="*/ 28 h 136"/>
                <a:gd name="T34" fmla="*/ 82 w 119"/>
                <a:gd name="T35" fmla="*/ 41 h 136"/>
                <a:gd name="T36" fmla="*/ 116 w 119"/>
                <a:gd name="T37" fmla="*/ 41 h 136"/>
                <a:gd name="T38" fmla="*/ 110 w 119"/>
                <a:gd name="T39" fmla="*/ 22 h 136"/>
                <a:gd name="T40" fmla="*/ 97 w 119"/>
                <a:gd name="T41" fmla="*/ 9 h 136"/>
                <a:gd name="T42" fmla="*/ 79 w 119"/>
                <a:gd name="T43" fmla="*/ 2 h 136"/>
                <a:gd name="T44" fmla="*/ 59 w 119"/>
                <a:gd name="T45" fmla="*/ 0 h 136"/>
                <a:gd name="T46" fmla="*/ 38 w 119"/>
                <a:gd name="T47" fmla="*/ 2 h 136"/>
                <a:gd name="T48" fmla="*/ 21 w 119"/>
                <a:gd name="T49" fmla="*/ 9 h 136"/>
                <a:gd name="T50" fmla="*/ 8 w 119"/>
                <a:gd name="T51" fmla="*/ 21 h 136"/>
                <a:gd name="T52" fmla="*/ 3 w 119"/>
                <a:gd name="T53" fmla="*/ 42 h 136"/>
                <a:gd name="T54" fmla="*/ 6 w 119"/>
                <a:gd name="T55" fmla="*/ 56 h 136"/>
                <a:gd name="T56" fmla="*/ 16 w 119"/>
                <a:gd name="T57" fmla="*/ 66 h 136"/>
                <a:gd name="T58" fmla="*/ 29 w 119"/>
                <a:gd name="T59" fmla="*/ 72 h 136"/>
                <a:gd name="T60" fmla="*/ 44 w 119"/>
                <a:gd name="T61" fmla="*/ 76 h 136"/>
                <a:gd name="T62" fmla="*/ 73 w 119"/>
                <a:gd name="T63" fmla="*/ 84 h 136"/>
                <a:gd name="T64" fmla="*/ 84 w 119"/>
                <a:gd name="T65" fmla="*/ 96 h 136"/>
                <a:gd name="T66" fmla="*/ 82 w 119"/>
                <a:gd name="T67" fmla="*/ 104 h 136"/>
                <a:gd name="T68" fmla="*/ 76 w 119"/>
                <a:gd name="T69" fmla="*/ 109 h 136"/>
                <a:gd name="T70" fmla="*/ 69 w 119"/>
                <a:gd name="T71" fmla="*/ 112 h 136"/>
                <a:gd name="T72" fmla="*/ 61 w 119"/>
                <a:gd name="T73" fmla="*/ 113 h 136"/>
                <a:gd name="T74" fmla="*/ 51 w 119"/>
                <a:gd name="T75" fmla="*/ 111 h 136"/>
                <a:gd name="T76" fmla="*/ 42 w 119"/>
                <a:gd name="T77" fmla="*/ 107 h 136"/>
                <a:gd name="T78" fmla="*/ 36 w 119"/>
                <a:gd name="T79" fmla="*/ 101 h 136"/>
                <a:gd name="T80" fmla="*/ 34 w 119"/>
                <a:gd name="T81" fmla="*/ 91 h 136"/>
                <a:gd name="T82" fmla="*/ 0 w 119"/>
                <a:gd name="T83" fmla="*/ 91 h 136"/>
                <a:gd name="T84" fmla="*/ 6 w 119"/>
                <a:gd name="T85" fmla="*/ 112 h 136"/>
                <a:gd name="T86" fmla="*/ 19 w 119"/>
                <a:gd name="T87" fmla="*/ 126 h 136"/>
                <a:gd name="T88" fmla="*/ 38 w 119"/>
                <a:gd name="T89" fmla="*/ 134 h 136"/>
                <a:gd name="T90" fmla="*/ 60 w 119"/>
                <a:gd name="T91" fmla="*/ 136 h 136"/>
                <a:gd name="T92" fmla="*/ 82 w 119"/>
                <a:gd name="T93" fmla="*/ 134 h 136"/>
                <a:gd name="T94" fmla="*/ 101 w 119"/>
                <a:gd name="T95" fmla="*/ 1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01" y="126"/>
                  </a:moveTo>
                  <a:lnTo>
                    <a:pt x="101" y="126"/>
                  </a:lnTo>
                  <a:cubicBezTo>
                    <a:pt x="106" y="123"/>
                    <a:pt x="111" y="118"/>
                    <a:pt x="114" y="113"/>
                  </a:cubicBezTo>
                  <a:cubicBezTo>
                    <a:pt x="118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ubicBezTo>
                    <a:pt x="114" y="72"/>
                    <a:pt x="110" y="69"/>
                    <a:pt x="107" y="66"/>
                  </a:cubicBezTo>
                  <a:cubicBezTo>
                    <a:pt x="103" y="63"/>
                    <a:pt x="98" y="61"/>
                    <a:pt x="94" y="59"/>
                  </a:cubicBezTo>
                  <a:cubicBezTo>
                    <a:pt x="89" y="58"/>
                    <a:pt x="84" y="56"/>
                    <a:pt x="78" y="55"/>
                  </a:cubicBezTo>
                  <a:cubicBezTo>
                    <a:pt x="73" y="54"/>
                    <a:pt x="69" y="53"/>
                    <a:pt x="64" y="52"/>
                  </a:cubicBezTo>
                  <a:cubicBezTo>
                    <a:pt x="59" y="51"/>
                    <a:pt x="55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1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9" y="60"/>
                    <a:pt x="12" y="63"/>
                    <a:pt x="16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4" y="74"/>
                    <a:pt x="39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9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1" y="111"/>
                  </a:cubicBezTo>
                  <a:cubicBezTo>
                    <a:pt x="47" y="110"/>
                    <a:pt x="45" y="109"/>
                    <a:pt x="42" y="107"/>
                  </a:cubicBezTo>
                  <a:cubicBezTo>
                    <a:pt x="40" y="106"/>
                    <a:pt x="37" y="103"/>
                    <a:pt x="36" y="101"/>
                  </a:cubicBezTo>
                  <a:cubicBezTo>
                    <a:pt x="34" y="98"/>
                    <a:pt x="34" y="95"/>
                    <a:pt x="34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726130D1-A0D4-473B-940F-EF75596F9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" y="2468"/>
              <a:ext cx="166" cy="251"/>
            </a:xfrm>
            <a:custGeom>
              <a:avLst/>
              <a:gdLst>
                <a:gd name="T0" fmla="*/ 145 w 276"/>
                <a:gd name="T1" fmla="*/ 76 h 405"/>
                <a:gd name="T2" fmla="*/ 145 w 276"/>
                <a:gd name="T3" fmla="*/ 76 h 405"/>
                <a:gd name="T4" fmla="*/ 185 w 276"/>
                <a:gd name="T5" fmla="*/ 88 h 405"/>
                <a:gd name="T6" fmla="*/ 200 w 276"/>
                <a:gd name="T7" fmla="*/ 128 h 405"/>
                <a:gd name="T8" fmla="*/ 185 w 276"/>
                <a:gd name="T9" fmla="*/ 170 h 405"/>
                <a:gd name="T10" fmla="*/ 145 w 276"/>
                <a:gd name="T11" fmla="*/ 183 h 405"/>
                <a:gd name="T12" fmla="*/ 76 w 276"/>
                <a:gd name="T13" fmla="*/ 183 h 405"/>
                <a:gd name="T14" fmla="*/ 76 w 276"/>
                <a:gd name="T15" fmla="*/ 76 h 405"/>
                <a:gd name="T16" fmla="*/ 145 w 276"/>
                <a:gd name="T17" fmla="*/ 76 h 405"/>
                <a:gd name="T18" fmla="*/ 145 w 276"/>
                <a:gd name="T19" fmla="*/ 76 h 405"/>
                <a:gd name="T20" fmla="*/ 38 w 276"/>
                <a:gd name="T21" fmla="*/ 367 h 405"/>
                <a:gd name="T22" fmla="*/ 38 w 276"/>
                <a:gd name="T23" fmla="*/ 367 h 405"/>
                <a:gd name="T24" fmla="*/ 76 w 276"/>
                <a:gd name="T25" fmla="*/ 405 h 405"/>
                <a:gd name="T26" fmla="*/ 76 w 276"/>
                <a:gd name="T27" fmla="*/ 259 h 405"/>
                <a:gd name="T28" fmla="*/ 145 w 276"/>
                <a:gd name="T29" fmla="*/ 259 h 405"/>
                <a:gd name="T30" fmla="*/ 237 w 276"/>
                <a:gd name="T31" fmla="*/ 227 h 405"/>
                <a:gd name="T32" fmla="*/ 276 w 276"/>
                <a:gd name="T33" fmla="*/ 128 h 405"/>
                <a:gd name="T34" fmla="*/ 234 w 276"/>
                <a:gd name="T35" fmla="*/ 29 h 405"/>
                <a:gd name="T36" fmla="*/ 145 w 276"/>
                <a:gd name="T37" fmla="*/ 0 h 405"/>
                <a:gd name="T38" fmla="*/ 0 w 276"/>
                <a:gd name="T39" fmla="*/ 0 h 405"/>
                <a:gd name="T40" fmla="*/ 0 w 276"/>
                <a:gd name="T41" fmla="*/ 405 h 405"/>
                <a:gd name="T42" fmla="*/ 38 w 276"/>
                <a:gd name="T43" fmla="*/ 36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05">
                  <a:moveTo>
                    <a:pt x="145" y="76"/>
                  </a:moveTo>
                  <a:lnTo>
                    <a:pt x="145" y="76"/>
                  </a:lnTo>
                  <a:cubicBezTo>
                    <a:pt x="162" y="76"/>
                    <a:pt x="176" y="80"/>
                    <a:pt x="185" y="88"/>
                  </a:cubicBezTo>
                  <a:cubicBezTo>
                    <a:pt x="189" y="91"/>
                    <a:pt x="200" y="100"/>
                    <a:pt x="200" y="128"/>
                  </a:cubicBezTo>
                  <a:cubicBezTo>
                    <a:pt x="200" y="148"/>
                    <a:pt x="195" y="161"/>
                    <a:pt x="185" y="170"/>
                  </a:cubicBezTo>
                  <a:cubicBezTo>
                    <a:pt x="176" y="179"/>
                    <a:pt x="162" y="183"/>
                    <a:pt x="145" y="183"/>
                  </a:cubicBezTo>
                  <a:lnTo>
                    <a:pt x="76" y="183"/>
                  </a:lnTo>
                  <a:lnTo>
                    <a:pt x="76" y="76"/>
                  </a:lnTo>
                  <a:lnTo>
                    <a:pt x="145" y="76"/>
                  </a:lnTo>
                  <a:lnTo>
                    <a:pt x="145" y="76"/>
                  </a:lnTo>
                  <a:close/>
                  <a:moveTo>
                    <a:pt x="38" y="367"/>
                  </a:moveTo>
                  <a:lnTo>
                    <a:pt x="38" y="367"/>
                  </a:lnTo>
                  <a:lnTo>
                    <a:pt x="76" y="405"/>
                  </a:lnTo>
                  <a:lnTo>
                    <a:pt x="76" y="259"/>
                  </a:lnTo>
                  <a:lnTo>
                    <a:pt x="145" y="259"/>
                  </a:lnTo>
                  <a:cubicBezTo>
                    <a:pt x="182" y="259"/>
                    <a:pt x="212" y="248"/>
                    <a:pt x="237" y="227"/>
                  </a:cubicBezTo>
                  <a:cubicBezTo>
                    <a:pt x="255" y="210"/>
                    <a:pt x="276" y="180"/>
                    <a:pt x="276" y="128"/>
                  </a:cubicBezTo>
                  <a:cubicBezTo>
                    <a:pt x="276" y="76"/>
                    <a:pt x="253" y="45"/>
                    <a:pt x="234" y="29"/>
                  </a:cubicBezTo>
                  <a:cubicBezTo>
                    <a:pt x="211" y="10"/>
                    <a:pt x="180" y="0"/>
                    <a:pt x="145" y="0"/>
                  </a:cubicBezTo>
                  <a:lnTo>
                    <a:pt x="0" y="0"/>
                  </a:lnTo>
                  <a:lnTo>
                    <a:pt x="0" y="405"/>
                  </a:lnTo>
                  <a:lnTo>
                    <a:pt x="38" y="36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0EE494C9-3014-4FC1-97F9-98BB95C4A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2492"/>
              <a:ext cx="121" cy="227"/>
            </a:xfrm>
            <a:custGeom>
              <a:avLst/>
              <a:gdLst>
                <a:gd name="T0" fmla="*/ 147 w 200"/>
                <a:gd name="T1" fmla="*/ 132 h 367"/>
                <a:gd name="T2" fmla="*/ 147 w 200"/>
                <a:gd name="T3" fmla="*/ 132 h 367"/>
                <a:gd name="T4" fmla="*/ 107 w 200"/>
                <a:gd name="T5" fmla="*/ 145 h 367"/>
                <a:gd name="T6" fmla="*/ 38 w 200"/>
                <a:gd name="T7" fmla="*/ 145 h 367"/>
                <a:gd name="T8" fmla="*/ 38 w 200"/>
                <a:gd name="T9" fmla="*/ 38 h 367"/>
                <a:gd name="T10" fmla="*/ 107 w 200"/>
                <a:gd name="T11" fmla="*/ 38 h 367"/>
                <a:gd name="T12" fmla="*/ 147 w 200"/>
                <a:gd name="T13" fmla="*/ 50 h 367"/>
                <a:gd name="T14" fmla="*/ 162 w 200"/>
                <a:gd name="T15" fmla="*/ 90 h 367"/>
                <a:gd name="T16" fmla="*/ 147 w 200"/>
                <a:gd name="T17" fmla="*/ 132 h 367"/>
                <a:gd name="T18" fmla="*/ 172 w 200"/>
                <a:gd name="T19" fmla="*/ 21 h 367"/>
                <a:gd name="T20" fmla="*/ 172 w 200"/>
                <a:gd name="T21" fmla="*/ 21 h 367"/>
                <a:gd name="T22" fmla="*/ 107 w 200"/>
                <a:gd name="T23" fmla="*/ 0 h 367"/>
                <a:gd name="T24" fmla="*/ 0 w 200"/>
                <a:gd name="T25" fmla="*/ 0 h 367"/>
                <a:gd name="T26" fmla="*/ 0 w 200"/>
                <a:gd name="T27" fmla="*/ 329 h 367"/>
                <a:gd name="T28" fmla="*/ 38 w 200"/>
                <a:gd name="T29" fmla="*/ 367 h 367"/>
                <a:gd name="T30" fmla="*/ 38 w 200"/>
                <a:gd name="T31" fmla="*/ 183 h 367"/>
                <a:gd name="T32" fmla="*/ 107 w 200"/>
                <a:gd name="T33" fmla="*/ 183 h 367"/>
                <a:gd name="T34" fmla="*/ 173 w 200"/>
                <a:gd name="T35" fmla="*/ 160 h 367"/>
                <a:gd name="T36" fmla="*/ 200 w 200"/>
                <a:gd name="T37" fmla="*/ 90 h 367"/>
                <a:gd name="T38" fmla="*/ 172 w 200"/>
                <a:gd name="T39" fmla="*/ 2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67">
                  <a:moveTo>
                    <a:pt x="147" y="132"/>
                  </a:moveTo>
                  <a:lnTo>
                    <a:pt x="147" y="132"/>
                  </a:lnTo>
                  <a:cubicBezTo>
                    <a:pt x="138" y="141"/>
                    <a:pt x="124" y="145"/>
                    <a:pt x="107" y="145"/>
                  </a:cubicBezTo>
                  <a:lnTo>
                    <a:pt x="38" y="145"/>
                  </a:lnTo>
                  <a:lnTo>
                    <a:pt x="38" y="38"/>
                  </a:lnTo>
                  <a:lnTo>
                    <a:pt x="107" y="38"/>
                  </a:lnTo>
                  <a:cubicBezTo>
                    <a:pt x="124" y="38"/>
                    <a:pt x="138" y="42"/>
                    <a:pt x="147" y="50"/>
                  </a:cubicBezTo>
                  <a:cubicBezTo>
                    <a:pt x="151" y="53"/>
                    <a:pt x="162" y="62"/>
                    <a:pt x="162" y="90"/>
                  </a:cubicBezTo>
                  <a:cubicBezTo>
                    <a:pt x="162" y="110"/>
                    <a:pt x="157" y="123"/>
                    <a:pt x="147" y="132"/>
                  </a:cubicBezTo>
                  <a:close/>
                  <a:moveTo>
                    <a:pt x="172" y="21"/>
                  </a:moveTo>
                  <a:lnTo>
                    <a:pt x="172" y="21"/>
                  </a:lnTo>
                  <a:cubicBezTo>
                    <a:pt x="155" y="7"/>
                    <a:pt x="133" y="0"/>
                    <a:pt x="107" y="0"/>
                  </a:cubicBezTo>
                  <a:lnTo>
                    <a:pt x="0" y="0"/>
                  </a:lnTo>
                  <a:lnTo>
                    <a:pt x="0" y="329"/>
                  </a:lnTo>
                  <a:lnTo>
                    <a:pt x="38" y="367"/>
                  </a:lnTo>
                  <a:lnTo>
                    <a:pt x="38" y="183"/>
                  </a:lnTo>
                  <a:lnTo>
                    <a:pt x="107" y="183"/>
                  </a:lnTo>
                  <a:cubicBezTo>
                    <a:pt x="134" y="183"/>
                    <a:pt x="156" y="176"/>
                    <a:pt x="173" y="160"/>
                  </a:cubicBezTo>
                  <a:cubicBezTo>
                    <a:pt x="191" y="144"/>
                    <a:pt x="200" y="121"/>
                    <a:pt x="200" y="90"/>
                  </a:cubicBezTo>
                  <a:cubicBezTo>
                    <a:pt x="200" y="60"/>
                    <a:pt x="191" y="36"/>
                    <a:pt x="172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E99C2A20-7D22-493F-9B25-D8D0C0E48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416"/>
              <a:ext cx="3" cy="352"/>
            </a:xfrm>
            <a:custGeom>
              <a:avLst/>
              <a:gdLst>
                <a:gd name="T0" fmla="*/ 0 w 6"/>
                <a:gd name="T1" fmla="*/ 0 h 569"/>
                <a:gd name="T2" fmla="*/ 0 w 6"/>
                <a:gd name="T3" fmla="*/ 0 h 569"/>
                <a:gd name="T4" fmla="*/ 6 w 6"/>
                <a:gd name="T5" fmla="*/ 0 h 569"/>
                <a:gd name="T6" fmla="*/ 6 w 6"/>
                <a:gd name="T7" fmla="*/ 569 h 569"/>
                <a:gd name="T8" fmla="*/ 0 w 6"/>
                <a:gd name="T9" fmla="*/ 569 h 569"/>
                <a:gd name="T10" fmla="*/ 0 w 6"/>
                <a:gd name="T1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69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69"/>
                  </a:lnTo>
                  <a:lnTo>
                    <a:pt x="0" y="5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09EE8115-E255-4C97-BC48-C8DA11488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493"/>
              <a:ext cx="65" cy="247"/>
            </a:xfrm>
            <a:custGeom>
              <a:avLst/>
              <a:gdLst>
                <a:gd name="T0" fmla="*/ 108 w 108"/>
                <a:gd name="T1" fmla="*/ 400 h 400"/>
                <a:gd name="T2" fmla="*/ 108 w 108"/>
                <a:gd name="T3" fmla="*/ 400 h 400"/>
                <a:gd name="T4" fmla="*/ 108 w 108"/>
                <a:gd name="T5" fmla="*/ 399 h 400"/>
                <a:gd name="T6" fmla="*/ 108 w 108"/>
                <a:gd name="T7" fmla="*/ 92 h 400"/>
                <a:gd name="T8" fmla="*/ 55 w 108"/>
                <a:gd name="T9" fmla="*/ 0 h 400"/>
                <a:gd name="T10" fmla="*/ 0 w 108"/>
                <a:gd name="T11" fmla="*/ 172 h 400"/>
                <a:gd name="T12" fmla="*/ 108 w 108"/>
                <a:gd name="T1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00">
                  <a:moveTo>
                    <a:pt x="108" y="400"/>
                  </a:moveTo>
                  <a:lnTo>
                    <a:pt x="108" y="400"/>
                  </a:lnTo>
                  <a:cubicBezTo>
                    <a:pt x="108" y="400"/>
                    <a:pt x="108" y="399"/>
                    <a:pt x="108" y="399"/>
                  </a:cubicBezTo>
                  <a:lnTo>
                    <a:pt x="108" y="92"/>
                  </a:lnTo>
                  <a:cubicBezTo>
                    <a:pt x="108" y="19"/>
                    <a:pt x="101" y="3"/>
                    <a:pt x="55" y="0"/>
                  </a:cubicBezTo>
                  <a:cubicBezTo>
                    <a:pt x="20" y="48"/>
                    <a:pt x="0" y="108"/>
                    <a:pt x="0" y="172"/>
                  </a:cubicBezTo>
                  <a:cubicBezTo>
                    <a:pt x="0" y="264"/>
                    <a:pt x="42" y="346"/>
                    <a:pt x="108" y="40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ED65DE3C-A06C-44AA-94BA-14945D63E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620"/>
              <a:ext cx="121" cy="150"/>
            </a:xfrm>
            <a:custGeom>
              <a:avLst/>
              <a:gdLst>
                <a:gd name="T0" fmla="*/ 0 w 201"/>
                <a:gd name="T1" fmla="*/ 137 h 243"/>
                <a:gd name="T2" fmla="*/ 0 w 201"/>
                <a:gd name="T3" fmla="*/ 137 h 243"/>
                <a:gd name="T4" fmla="*/ 81 w 201"/>
                <a:gd name="T5" fmla="*/ 243 h 243"/>
                <a:gd name="T6" fmla="*/ 201 w 201"/>
                <a:gd name="T7" fmla="*/ 122 h 243"/>
                <a:gd name="T8" fmla="*/ 45 w 201"/>
                <a:gd name="T9" fmla="*/ 0 h 243"/>
                <a:gd name="T10" fmla="*/ 0 w 201"/>
                <a:gd name="T11" fmla="*/ 0 h 243"/>
                <a:gd name="T12" fmla="*/ 0 w 201"/>
                <a:gd name="T13" fmla="*/ 13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43">
                  <a:moveTo>
                    <a:pt x="0" y="137"/>
                  </a:moveTo>
                  <a:lnTo>
                    <a:pt x="0" y="137"/>
                  </a:lnTo>
                  <a:cubicBezTo>
                    <a:pt x="0" y="222"/>
                    <a:pt x="17" y="243"/>
                    <a:pt x="81" y="243"/>
                  </a:cubicBezTo>
                  <a:cubicBezTo>
                    <a:pt x="155" y="243"/>
                    <a:pt x="201" y="197"/>
                    <a:pt x="201" y="122"/>
                  </a:cubicBezTo>
                  <a:cubicBezTo>
                    <a:pt x="201" y="42"/>
                    <a:pt x="146" y="0"/>
                    <a:pt x="45" y="0"/>
                  </a:cubicBez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D9AC8A9E-A6B9-4019-965B-4A3FB2E7D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418"/>
              <a:ext cx="308" cy="329"/>
            </a:xfrm>
            <a:custGeom>
              <a:avLst/>
              <a:gdLst>
                <a:gd name="T0" fmla="*/ 218 w 513"/>
                <a:gd name="T1" fmla="*/ 0 h 533"/>
                <a:gd name="T2" fmla="*/ 218 w 513"/>
                <a:gd name="T3" fmla="*/ 0 h 533"/>
                <a:gd name="T4" fmla="*/ 0 w 513"/>
                <a:gd name="T5" fmla="*/ 95 h 533"/>
                <a:gd name="T6" fmla="*/ 73 w 513"/>
                <a:gd name="T7" fmla="*/ 92 h 533"/>
                <a:gd name="T8" fmla="*/ 163 w 513"/>
                <a:gd name="T9" fmla="*/ 90 h 533"/>
                <a:gd name="T10" fmla="*/ 319 w 513"/>
                <a:gd name="T11" fmla="*/ 110 h 533"/>
                <a:gd name="T12" fmla="*/ 392 w 513"/>
                <a:gd name="T13" fmla="*/ 209 h 533"/>
                <a:gd name="T14" fmla="*/ 295 w 513"/>
                <a:gd name="T15" fmla="*/ 311 h 533"/>
                <a:gd name="T16" fmla="*/ 295 w 513"/>
                <a:gd name="T17" fmla="*/ 313 h 533"/>
                <a:gd name="T18" fmla="*/ 420 w 513"/>
                <a:gd name="T19" fmla="*/ 444 h 533"/>
                <a:gd name="T20" fmla="*/ 391 w 513"/>
                <a:gd name="T21" fmla="*/ 533 h 533"/>
                <a:gd name="T22" fmla="*/ 513 w 513"/>
                <a:gd name="T23" fmla="*/ 294 h 533"/>
                <a:gd name="T24" fmla="*/ 218 w 513"/>
                <a:gd name="T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533">
                  <a:moveTo>
                    <a:pt x="218" y="0"/>
                  </a:moveTo>
                  <a:lnTo>
                    <a:pt x="218" y="0"/>
                  </a:lnTo>
                  <a:cubicBezTo>
                    <a:pt x="132" y="0"/>
                    <a:pt x="54" y="36"/>
                    <a:pt x="0" y="95"/>
                  </a:cubicBezTo>
                  <a:cubicBezTo>
                    <a:pt x="23" y="94"/>
                    <a:pt x="43" y="93"/>
                    <a:pt x="73" y="92"/>
                  </a:cubicBezTo>
                  <a:cubicBezTo>
                    <a:pt x="108" y="91"/>
                    <a:pt x="138" y="90"/>
                    <a:pt x="163" y="90"/>
                  </a:cubicBezTo>
                  <a:cubicBezTo>
                    <a:pt x="238" y="90"/>
                    <a:pt x="280" y="96"/>
                    <a:pt x="319" y="110"/>
                  </a:cubicBezTo>
                  <a:cubicBezTo>
                    <a:pt x="366" y="128"/>
                    <a:pt x="392" y="163"/>
                    <a:pt x="392" y="209"/>
                  </a:cubicBezTo>
                  <a:cubicBezTo>
                    <a:pt x="392" y="260"/>
                    <a:pt x="355" y="299"/>
                    <a:pt x="295" y="311"/>
                  </a:cubicBezTo>
                  <a:lnTo>
                    <a:pt x="295" y="313"/>
                  </a:lnTo>
                  <a:cubicBezTo>
                    <a:pt x="374" y="335"/>
                    <a:pt x="420" y="384"/>
                    <a:pt x="420" y="444"/>
                  </a:cubicBezTo>
                  <a:cubicBezTo>
                    <a:pt x="420" y="478"/>
                    <a:pt x="410" y="508"/>
                    <a:pt x="391" y="533"/>
                  </a:cubicBezTo>
                  <a:cubicBezTo>
                    <a:pt x="465" y="479"/>
                    <a:pt x="513" y="392"/>
                    <a:pt x="513" y="294"/>
                  </a:cubicBezTo>
                  <a:cubicBezTo>
                    <a:pt x="513" y="131"/>
                    <a:pt x="38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8FE9CED5-8EB1-4B24-BCC0-A1F4F0663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487"/>
              <a:ext cx="106" cy="119"/>
            </a:xfrm>
            <a:custGeom>
              <a:avLst/>
              <a:gdLst>
                <a:gd name="T0" fmla="*/ 176 w 176"/>
                <a:gd name="T1" fmla="*/ 102 h 192"/>
                <a:gd name="T2" fmla="*/ 176 w 176"/>
                <a:gd name="T3" fmla="*/ 102 h 192"/>
                <a:gd name="T4" fmla="*/ 50 w 176"/>
                <a:gd name="T5" fmla="*/ 0 h 192"/>
                <a:gd name="T6" fmla="*/ 0 w 176"/>
                <a:gd name="T7" fmla="*/ 3 h 192"/>
                <a:gd name="T8" fmla="*/ 0 w 176"/>
                <a:gd name="T9" fmla="*/ 192 h 192"/>
                <a:gd name="T10" fmla="*/ 46 w 176"/>
                <a:gd name="T11" fmla="*/ 192 h 192"/>
                <a:gd name="T12" fmla="*/ 176 w 176"/>
                <a:gd name="T13" fmla="*/ 10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92">
                  <a:moveTo>
                    <a:pt x="176" y="102"/>
                  </a:moveTo>
                  <a:lnTo>
                    <a:pt x="176" y="102"/>
                  </a:lnTo>
                  <a:cubicBezTo>
                    <a:pt x="176" y="35"/>
                    <a:pt x="132" y="0"/>
                    <a:pt x="50" y="0"/>
                  </a:cubicBezTo>
                  <a:cubicBezTo>
                    <a:pt x="32" y="0"/>
                    <a:pt x="18" y="0"/>
                    <a:pt x="0" y="3"/>
                  </a:cubicBezTo>
                  <a:lnTo>
                    <a:pt x="0" y="192"/>
                  </a:lnTo>
                  <a:lnTo>
                    <a:pt x="46" y="192"/>
                  </a:lnTo>
                  <a:cubicBezTo>
                    <a:pt x="138" y="192"/>
                    <a:pt x="176" y="166"/>
                    <a:pt x="176" y="10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4E72630E-D69C-4E9A-A543-C4BA83F2E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499"/>
              <a:ext cx="44" cy="48"/>
            </a:xfrm>
            <a:custGeom>
              <a:avLst/>
              <a:gdLst>
                <a:gd name="T0" fmla="*/ 27 w 74"/>
                <a:gd name="T1" fmla="*/ 60 h 78"/>
                <a:gd name="T2" fmla="*/ 27 w 74"/>
                <a:gd name="T3" fmla="*/ 60 h 78"/>
                <a:gd name="T4" fmla="*/ 40 w 74"/>
                <a:gd name="T5" fmla="*/ 74 h 78"/>
                <a:gd name="T6" fmla="*/ 59 w 74"/>
                <a:gd name="T7" fmla="*/ 55 h 78"/>
                <a:gd name="T8" fmla="*/ 34 w 74"/>
                <a:gd name="T9" fmla="*/ 36 h 78"/>
                <a:gd name="T10" fmla="*/ 27 w 74"/>
                <a:gd name="T11" fmla="*/ 36 h 78"/>
                <a:gd name="T12" fmla="*/ 27 w 74"/>
                <a:gd name="T13" fmla="*/ 60 h 78"/>
                <a:gd name="T14" fmla="*/ 27 w 74"/>
                <a:gd name="T15" fmla="*/ 60 h 78"/>
                <a:gd name="T16" fmla="*/ 27 w 74"/>
                <a:gd name="T17" fmla="*/ 33 h 78"/>
                <a:gd name="T18" fmla="*/ 27 w 74"/>
                <a:gd name="T19" fmla="*/ 33 h 78"/>
                <a:gd name="T20" fmla="*/ 37 w 74"/>
                <a:gd name="T21" fmla="*/ 33 h 78"/>
                <a:gd name="T22" fmla="*/ 55 w 74"/>
                <a:gd name="T23" fmla="*/ 19 h 78"/>
                <a:gd name="T24" fmla="*/ 35 w 74"/>
                <a:gd name="T25" fmla="*/ 3 h 78"/>
                <a:gd name="T26" fmla="*/ 27 w 74"/>
                <a:gd name="T27" fmla="*/ 4 h 78"/>
                <a:gd name="T28" fmla="*/ 27 w 74"/>
                <a:gd name="T29" fmla="*/ 33 h 78"/>
                <a:gd name="T30" fmla="*/ 27 w 74"/>
                <a:gd name="T31" fmla="*/ 33 h 78"/>
                <a:gd name="T32" fmla="*/ 14 w 74"/>
                <a:gd name="T33" fmla="*/ 17 h 78"/>
                <a:gd name="T34" fmla="*/ 14 w 74"/>
                <a:gd name="T35" fmla="*/ 17 h 78"/>
                <a:gd name="T36" fmla="*/ 4 w 74"/>
                <a:gd name="T37" fmla="*/ 4 h 78"/>
                <a:gd name="T38" fmla="*/ 0 w 74"/>
                <a:gd name="T39" fmla="*/ 4 h 78"/>
                <a:gd name="T40" fmla="*/ 0 w 74"/>
                <a:gd name="T41" fmla="*/ 1 h 78"/>
                <a:gd name="T42" fmla="*/ 17 w 74"/>
                <a:gd name="T43" fmla="*/ 0 h 78"/>
                <a:gd name="T44" fmla="*/ 34 w 74"/>
                <a:gd name="T45" fmla="*/ 0 h 78"/>
                <a:gd name="T46" fmla="*/ 69 w 74"/>
                <a:gd name="T47" fmla="*/ 18 h 78"/>
                <a:gd name="T48" fmla="*/ 54 w 74"/>
                <a:gd name="T49" fmla="*/ 34 h 78"/>
                <a:gd name="T50" fmla="*/ 54 w 74"/>
                <a:gd name="T51" fmla="*/ 34 h 78"/>
                <a:gd name="T52" fmla="*/ 74 w 74"/>
                <a:gd name="T53" fmla="*/ 55 h 78"/>
                <a:gd name="T54" fmla="*/ 42 w 74"/>
                <a:gd name="T55" fmla="*/ 78 h 78"/>
                <a:gd name="T56" fmla="*/ 0 w 74"/>
                <a:gd name="T57" fmla="*/ 78 h 78"/>
                <a:gd name="T58" fmla="*/ 0 w 74"/>
                <a:gd name="T59" fmla="*/ 75 h 78"/>
                <a:gd name="T60" fmla="*/ 14 w 74"/>
                <a:gd name="T61" fmla="*/ 66 h 78"/>
                <a:gd name="T62" fmla="*/ 14 w 74"/>
                <a:gd name="T6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8">
                  <a:moveTo>
                    <a:pt x="27" y="60"/>
                  </a:moveTo>
                  <a:lnTo>
                    <a:pt x="27" y="60"/>
                  </a:lnTo>
                  <a:cubicBezTo>
                    <a:pt x="27" y="70"/>
                    <a:pt x="30" y="74"/>
                    <a:pt x="40" y="74"/>
                  </a:cubicBezTo>
                  <a:cubicBezTo>
                    <a:pt x="51" y="74"/>
                    <a:pt x="59" y="67"/>
                    <a:pt x="59" y="55"/>
                  </a:cubicBezTo>
                  <a:cubicBezTo>
                    <a:pt x="59" y="43"/>
                    <a:pt x="50" y="36"/>
                    <a:pt x="34" y="36"/>
                  </a:cubicBezTo>
                  <a:lnTo>
                    <a:pt x="27" y="36"/>
                  </a:lnTo>
                  <a:lnTo>
                    <a:pt x="27" y="60"/>
                  </a:lnTo>
                  <a:lnTo>
                    <a:pt x="27" y="60"/>
                  </a:lnTo>
                  <a:close/>
                  <a:moveTo>
                    <a:pt x="27" y="33"/>
                  </a:moveTo>
                  <a:lnTo>
                    <a:pt x="27" y="33"/>
                  </a:lnTo>
                  <a:lnTo>
                    <a:pt x="37" y="33"/>
                  </a:lnTo>
                  <a:cubicBezTo>
                    <a:pt x="48" y="33"/>
                    <a:pt x="55" y="28"/>
                    <a:pt x="55" y="19"/>
                  </a:cubicBezTo>
                  <a:cubicBezTo>
                    <a:pt x="55" y="10"/>
                    <a:pt x="49" y="3"/>
                    <a:pt x="35" y="3"/>
                  </a:cubicBezTo>
                  <a:cubicBezTo>
                    <a:pt x="32" y="3"/>
                    <a:pt x="30" y="3"/>
                    <a:pt x="27" y="4"/>
                  </a:cubicBezTo>
                  <a:lnTo>
                    <a:pt x="27" y="33"/>
                  </a:lnTo>
                  <a:lnTo>
                    <a:pt x="27" y="33"/>
                  </a:lnTo>
                  <a:close/>
                  <a:moveTo>
                    <a:pt x="14" y="17"/>
                  </a:moveTo>
                  <a:lnTo>
                    <a:pt x="14" y="17"/>
                  </a:lnTo>
                  <a:cubicBezTo>
                    <a:pt x="14" y="8"/>
                    <a:pt x="13" y="4"/>
                    <a:pt x="4" y="4"/>
                  </a:cubicBezTo>
                  <a:lnTo>
                    <a:pt x="0" y="4"/>
                  </a:lnTo>
                  <a:lnTo>
                    <a:pt x="0" y="1"/>
                  </a:lnTo>
                  <a:cubicBezTo>
                    <a:pt x="4" y="1"/>
                    <a:pt x="11" y="0"/>
                    <a:pt x="17" y="0"/>
                  </a:cubicBezTo>
                  <a:cubicBezTo>
                    <a:pt x="22" y="0"/>
                    <a:pt x="29" y="0"/>
                    <a:pt x="34" y="0"/>
                  </a:cubicBezTo>
                  <a:cubicBezTo>
                    <a:pt x="55" y="0"/>
                    <a:pt x="69" y="4"/>
                    <a:pt x="69" y="18"/>
                  </a:cubicBezTo>
                  <a:cubicBezTo>
                    <a:pt x="69" y="26"/>
                    <a:pt x="64" y="32"/>
                    <a:pt x="54" y="34"/>
                  </a:cubicBezTo>
                  <a:lnTo>
                    <a:pt x="54" y="34"/>
                  </a:lnTo>
                  <a:cubicBezTo>
                    <a:pt x="67" y="38"/>
                    <a:pt x="74" y="45"/>
                    <a:pt x="74" y="55"/>
                  </a:cubicBezTo>
                  <a:cubicBezTo>
                    <a:pt x="74" y="68"/>
                    <a:pt x="64" y="78"/>
                    <a:pt x="42" y="78"/>
                  </a:cubicBezTo>
                  <a:lnTo>
                    <a:pt x="0" y="78"/>
                  </a:lnTo>
                  <a:lnTo>
                    <a:pt x="0" y="75"/>
                  </a:lnTo>
                  <a:cubicBezTo>
                    <a:pt x="11" y="75"/>
                    <a:pt x="14" y="73"/>
                    <a:pt x="14" y="66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5">
              <a:extLst>
                <a:ext uri="{FF2B5EF4-FFF2-40B4-BE49-F238E27FC236}">
                  <a16:creationId xmlns:a16="http://schemas.microsoft.com/office/drawing/2014/main" id="{3027BF10-B6DB-41DF-AE8E-CC1BC7F2B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2498"/>
              <a:ext cx="59" cy="50"/>
            </a:xfrm>
            <a:custGeom>
              <a:avLst/>
              <a:gdLst>
                <a:gd name="T0" fmla="*/ 26 w 99"/>
                <a:gd name="T1" fmla="*/ 44 h 81"/>
                <a:gd name="T2" fmla="*/ 26 w 99"/>
                <a:gd name="T3" fmla="*/ 44 h 81"/>
                <a:gd name="T4" fmla="*/ 30 w 99"/>
                <a:gd name="T5" fmla="*/ 44 h 81"/>
                <a:gd name="T6" fmla="*/ 52 w 99"/>
                <a:gd name="T7" fmla="*/ 24 h 81"/>
                <a:gd name="T8" fmla="*/ 32 w 99"/>
                <a:gd name="T9" fmla="*/ 4 h 81"/>
                <a:gd name="T10" fmla="*/ 26 w 99"/>
                <a:gd name="T11" fmla="*/ 4 h 81"/>
                <a:gd name="T12" fmla="*/ 26 w 99"/>
                <a:gd name="T13" fmla="*/ 44 h 81"/>
                <a:gd name="T14" fmla="*/ 26 w 99"/>
                <a:gd name="T15" fmla="*/ 44 h 81"/>
                <a:gd name="T16" fmla="*/ 26 w 99"/>
                <a:gd name="T17" fmla="*/ 64 h 81"/>
                <a:gd name="T18" fmla="*/ 26 w 99"/>
                <a:gd name="T19" fmla="*/ 64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2 w 99"/>
                <a:gd name="T29" fmla="*/ 65 h 81"/>
                <a:gd name="T30" fmla="*/ 12 w 99"/>
                <a:gd name="T31" fmla="*/ 15 h 81"/>
                <a:gd name="T32" fmla="*/ 0 w 99"/>
                <a:gd name="T33" fmla="*/ 5 h 81"/>
                <a:gd name="T34" fmla="*/ 0 w 99"/>
                <a:gd name="T35" fmla="*/ 2 h 81"/>
                <a:gd name="T36" fmla="*/ 18 w 99"/>
                <a:gd name="T37" fmla="*/ 1 h 81"/>
                <a:gd name="T38" fmla="*/ 33 w 99"/>
                <a:gd name="T39" fmla="*/ 0 h 81"/>
                <a:gd name="T40" fmla="*/ 67 w 99"/>
                <a:gd name="T41" fmla="*/ 23 h 81"/>
                <a:gd name="T42" fmla="*/ 51 w 99"/>
                <a:gd name="T43" fmla="*/ 43 h 81"/>
                <a:gd name="T44" fmla="*/ 61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1 h 81"/>
                <a:gd name="T52" fmla="*/ 57 w 99"/>
                <a:gd name="T53" fmla="*/ 66 h 81"/>
                <a:gd name="T54" fmla="*/ 50 w 99"/>
                <a:gd name="T55" fmla="*/ 59 h 81"/>
                <a:gd name="T56" fmla="*/ 37 w 99"/>
                <a:gd name="T57" fmla="*/ 47 h 81"/>
                <a:gd name="T58" fmla="*/ 26 w 99"/>
                <a:gd name="T59" fmla="*/ 47 h 81"/>
                <a:gd name="T60" fmla="*/ 26 w 99"/>
                <a:gd name="T6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6" y="44"/>
                  </a:moveTo>
                  <a:lnTo>
                    <a:pt x="26" y="44"/>
                  </a:lnTo>
                  <a:cubicBezTo>
                    <a:pt x="26" y="44"/>
                    <a:pt x="29" y="44"/>
                    <a:pt x="30" y="44"/>
                  </a:cubicBezTo>
                  <a:cubicBezTo>
                    <a:pt x="46" y="43"/>
                    <a:pt x="52" y="37"/>
                    <a:pt x="52" y="24"/>
                  </a:cubicBezTo>
                  <a:cubicBezTo>
                    <a:pt x="52" y="11"/>
                    <a:pt x="45" y="4"/>
                    <a:pt x="32" y="4"/>
                  </a:cubicBezTo>
                  <a:cubicBezTo>
                    <a:pt x="30" y="4"/>
                    <a:pt x="27" y="4"/>
                    <a:pt x="26" y="4"/>
                  </a:cubicBezTo>
                  <a:lnTo>
                    <a:pt x="26" y="44"/>
                  </a:lnTo>
                  <a:lnTo>
                    <a:pt x="26" y="44"/>
                  </a:lnTo>
                  <a:close/>
                  <a:moveTo>
                    <a:pt x="26" y="64"/>
                  </a:moveTo>
                  <a:lnTo>
                    <a:pt x="26" y="64"/>
                  </a:lnTo>
                  <a:cubicBezTo>
                    <a:pt x="26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2" y="74"/>
                    <a:pt x="12" y="65"/>
                  </a:cubicBezTo>
                  <a:lnTo>
                    <a:pt x="12" y="15"/>
                  </a:lnTo>
                  <a:cubicBezTo>
                    <a:pt x="12" y="7"/>
                    <a:pt x="10" y="5"/>
                    <a:pt x="0" y="5"/>
                  </a:cubicBezTo>
                  <a:lnTo>
                    <a:pt x="0" y="2"/>
                  </a:lnTo>
                  <a:cubicBezTo>
                    <a:pt x="3" y="2"/>
                    <a:pt x="9" y="1"/>
                    <a:pt x="18" y="1"/>
                  </a:cubicBezTo>
                  <a:cubicBezTo>
                    <a:pt x="25" y="0"/>
                    <a:pt x="31" y="0"/>
                    <a:pt x="33" y="0"/>
                  </a:cubicBezTo>
                  <a:cubicBezTo>
                    <a:pt x="58" y="0"/>
                    <a:pt x="67" y="11"/>
                    <a:pt x="67" y="23"/>
                  </a:cubicBezTo>
                  <a:cubicBezTo>
                    <a:pt x="67" y="32"/>
                    <a:pt x="62" y="39"/>
                    <a:pt x="51" y="43"/>
                  </a:cubicBezTo>
                  <a:cubicBezTo>
                    <a:pt x="53" y="45"/>
                    <a:pt x="59" y="50"/>
                    <a:pt x="61" y="52"/>
                  </a:cubicBezTo>
                  <a:lnTo>
                    <a:pt x="69" y="60"/>
                  </a:lnTo>
                  <a:cubicBezTo>
                    <a:pt x="80" y="71"/>
                    <a:pt x="89" y="76"/>
                    <a:pt x="99" y="77"/>
                  </a:cubicBezTo>
                  <a:lnTo>
                    <a:pt x="99" y="81"/>
                  </a:lnTo>
                  <a:cubicBezTo>
                    <a:pt x="74" y="81"/>
                    <a:pt x="68" y="77"/>
                    <a:pt x="57" y="66"/>
                  </a:cubicBezTo>
                  <a:lnTo>
                    <a:pt x="50" y="59"/>
                  </a:lnTo>
                  <a:cubicBezTo>
                    <a:pt x="44" y="53"/>
                    <a:pt x="42" y="51"/>
                    <a:pt x="37" y="47"/>
                  </a:cubicBezTo>
                  <a:cubicBezTo>
                    <a:pt x="33" y="47"/>
                    <a:pt x="29" y="48"/>
                    <a:pt x="26" y="47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6">
              <a:extLst>
                <a:ext uri="{FF2B5EF4-FFF2-40B4-BE49-F238E27FC236}">
                  <a16:creationId xmlns:a16="http://schemas.microsoft.com/office/drawing/2014/main" id="{012566FF-5947-42EF-96FA-9B6205D13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499"/>
              <a:ext cx="21" cy="48"/>
            </a:xfrm>
            <a:custGeom>
              <a:avLst/>
              <a:gdLst>
                <a:gd name="T0" fmla="*/ 0 w 35"/>
                <a:gd name="T1" fmla="*/ 0 h 77"/>
                <a:gd name="T2" fmla="*/ 0 w 35"/>
                <a:gd name="T3" fmla="*/ 0 h 77"/>
                <a:gd name="T4" fmla="*/ 35 w 35"/>
                <a:gd name="T5" fmla="*/ 0 h 77"/>
                <a:gd name="T6" fmla="*/ 35 w 35"/>
                <a:gd name="T7" fmla="*/ 3 h 77"/>
                <a:gd name="T8" fmla="*/ 24 w 35"/>
                <a:gd name="T9" fmla="*/ 14 h 77"/>
                <a:gd name="T10" fmla="*/ 24 w 35"/>
                <a:gd name="T11" fmla="*/ 62 h 77"/>
                <a:gd name="T12" fmla="*/ 35 w 35"/>
                <a:gd name="T13" fmla="*/ 74 h 77"/>
                <a:gd name="T14" fmla="*/ 35 w 35"/>
                <a:gd name="T15" fmla="*/ 77 h 77"/>
                <a:gd name="T16" fmla="*/ 0 w 35"/>
                <a:gd name="T17" fmla="*/ 77 h 77"/>
                <a:gd name="T18" fmla="*/ 0 w 35"/>
                <a:gd name="T19" fmla="*/ 74 h 77"/>
                <a:gd name="T20" fmla="*/ 10 w 35"/>
                <a:gd name="T21" fmla="*/ 63 h 77"/>
                <a:gd name="T22" fmla="*/ 10 w 35"/>
                <a:gd name="T23" fmla="*/ 12 h 77"/>
                <a:gd name="T24" fmla="*/ 0 w 35"/>
                <a:gd name="T25" fmla="*/ 3 h 77"/>
                <a:gd name="T26" fmla="*/ 0 w 35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7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2"/>
                  </a:lnTo>
                  <a:cubicBezTo>
                    <a:pt x="24" y="72"/>
                    <a:pt x="26" y="74"/>
                    <a:pt x="35" y="74"/>
                  </a:cubicBezTo>
                  <a:lnTo>
                    <a:pt x="35" y="77"/>
                  </a:lnTo>
                  <a:lnTo>
                    <a:pt x="0" y="77"/>
                  </a:lnTo>
                  <a:lnTo>
                    <a:pt x="0" y="74"/>
                  </a:lnTo>
                  <a:cubicBezTo>
                    <a:pt x="9" y="74"/>
                    <a:pt x="10" y="70"/>
                    <a:pt x="10" y="63"/>
                  </a:cubicBezTo>
                  <a:lnTo>
                    <a:pt x="10" y="12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C0846647-3921-4446-8E30-9D501AD71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498"/>
              <a:ext cx="32" cy="50"/>
            </a:xfrm>
            <a:custGeom>
              <a:avLst/>
              <a:gdLst>
                <a:gd name="T0" fmla="*/ 0 w 53"/>
                <a:gd name="T1" fmla="*/ 59 h 81"/>
                <a:gd name="T2" fmla="*/ 0 w 53"/>
                <a:gd name="T3" fmla="*/ 59 h 81"/>
                <a:gd name="T4" fmla="*/ 3 w 53"/>
                <a:gd name="T5" fmla="*/ 59 h 81"/>
                <a:gd name="T6" fmla="*/ 25 w 53"/>
                <a:gd name="T7" fmla="*/ 77 h 81"/>
                <a:gd name="T8" fmla="*/ 41 w 53"/>
                <a:gd name="T9" fmla="*/ 64 h 81"/>
                <a:gd name="T10" fmla="*/ 1 w 53"/>
                <a:gd name="T11" fmla="*/ 18 h 81"/>
                <a:gd name="T12" fmla="*/ 24 w 53"/>
                <a:gd name="T13" fmla="*/ 0 h 81"/>
                <a:gd name="T14" fmla="*/ 34 w 53"/>
                <a:gd name="T15" fmla="*/ 1 h 81"/>
                <a:gd name="T16" fmla="*/ 40 w 53"/>
                <a:gd name="T17" fmla="*/ 2 h 81"/>
                <a:gd name="T18" fmla="*/ 44 w 53"/>
                <a:gd name="T19" fmla="*/ 0 h 81"/>
                <a:gd name="T20" fmla="*/ 47 w 53"/>
                <a:gd name="T21" fmla="*/ 0 h 81"/>
                <a:gd name="T22" fmla="*/ 50 w 53"/>
                <a:gd name="T23" fmla="*/ 19 h 81"/>
                <a:gd name="T24" fmla="*/ 46 w 53"/>
                <a:gd name="T25" fmla="*/ 19 h 81"/>
                <a:gd name="T26" fmla="*/ 26 w 53"/>
                <a:gd name="T27" fmla="*/ 4 h 81"/>
                <a:gd name="T28" fmla="*/ 13 w 53"/>
                <a:gd name="T29" fmla="*/ 14 h 81"/>
                <a:gd name="T30" fmla="*/ 53 w 53"/>
                <a:gd name="T31" fmla="*/ 60 h 81"/>
                <a:gd name="T32" fmla="*/ 26 w 53"/>
                <a:gd name="T33" fmla="*/ 81 h 81"/>
                <a:gd name="T34" fmla="*/ 9 w 53"/>
                <a:gd name="T35" fmla="*/ 79 h 81"/>
                <a:gd name="T36" fmla="*/ 6 w 53"/>
                <a:gd name="T37" fmla="*/ 81 h 81"/>
                <a:gd name="T38" fmla="*/ 3 w 53"/>
                <a:gd name="T39" fmla="*/ 81 h 81"/>
                <a:gd name="T40" fmla="*/ 0 w 53"/>
                <a:gd name="T41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1">
                  <a:moveTo>
                    <a:pt x="0" y="59"/>
                  </a:moveTo>
                  <a:lnTo>
                    <a:pt x="0" y="59"/>
                  </a:lnTo>
                  <a:lnTo>
                    <a:pt x="3" y="59"/>
                  </a:lnTo>
                  <a:cubicBezTo>
                    <a:pt x="7" y="70"/>
                    <a:pt x="14" y="77"/>
                    <a:pt x="25" y="77"/>
                  </a:cubicBezTo>
                  <a:cubicBezTo>
                    <a:pt x="34" y="77"/>
                    <a:pt x="41" y="72"/>
                    <a:pt x="41" y="64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7"/>
                    <a:pt x="11" y="0"/>
                    <a:pt x="24" y="0"/>
                  </a:cubicBezTo>
                  <a:cubicBezTo>
                    <a:pt x="28" y="0"/>
                    <a:pt x="31" y="0"/>
                    <a:pt x="34" y="1"/>
                  </a:cubicBezTo>
                  <a:cubicBezTo>
                    <a:pt x="36" y="1"/>
                    <a:pt x="38" y="2"/>
                    <a:pt x="40" y="2"/>
                  </a:cubicBezTo>
                  <a:cubicBezTo>
                    <a:pt x="42" y="2"/>
                    <a:pt x="43" y="1"/>
                    <a:pt x="44" y="0"/>
                  </a:cubicBezTo>
                  <a:lnTo>
                    <a:pt x="47" y="0"/>
                  </a:lnTo>
                  <a:lnTo>
                    <a:pt x="50" y="19"/>
                  </a:lnTo>
                  <a:lnTo>
                    <a:pt x="46" y="19"/>
                  </a:lnTo>
                  <a:cubicBezTo>
                    <a:pt x="42" y="10"/>
                    <a:pt x="35" y="4"/>
                    <a:pt x="26" y="4"/>
                  </a:cubicBezTo>
                  <a:cubicBezTo>
                    <a:pt x="18" y="4"/>
                    <a:pt x="13" y="8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1"/>
                    <a:pt x="26" y="81"/>
                  </a:cubicBezTo>
                  <a:cubicBezTo>
                    <a:pt x="17" y="81"/>
                    <a:pt x="13" y="79"/>
                    <a:pt x="9" y="79"/>
                  </a:cubicBezTo>
                  <a:cubicBezTo>
                    <a:pt x="8" y="79"/>
                    <a:pt x="7" y="80"/>
                    <a:pt x="6" y="81"/>
                  </a:cubicBezTo>
                  <a:lnTo>
                    <a:pt x="3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9AA04A1E-BF4F-4865-8D15-C873C2811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497"/>
              <a:ext cx="48" cy="50"/>
            </a:xfrm>
            <a:custGeom>
              <a:avLst/>
              <a:gdLst>
                <a:gd name="T0" fmla="*/ 2 w 80"/>
                <a:gd name="T1" fmla="*/ 0 h 80"/>
                <a:gd name="T2" fmla="*/ 2 w 80"/>
                <a:gd name="T3" fmla="*/ 0 h 80"/>
                <a:gd name="T4" fmla="*/ 5 w 80"/>
                <a:gd name="T5" fmla="*/ 0 h 80"/>
                <a:gd name="T6" fmla="*/ 7 w 80"/>
                <a:gd name="T7" fmla="*/ 2 h 80"/>
                <a:gd name="T8" fmla="*/ 13 w 80"/>
                <a:gd name="T9" fmla="*/ 3 h 80"/>
                <a:gd name="T10" fmla="*/ 66 w 80"/>
                <a:gd name="T11" fmla="*/ 3 h 80"/>
                <a:gd name="T12" fmla="*/ 75 w 80"/>
                <a:gd name="T13" fmla="*/ 0 h 80"/>
                <a:gd name="T14" fmla="*/ 78 w 80"/>
                <a:gd name="T15" fmla="*/ 0 h 80"/>
                <a:gd name="T16" fmla="*/ 80 w 80"/>
                <a:gd name="T17" fmla="*/ 22 h 80"/>
                <a:gd name="T18" fmla="*/ 77 w 80"/>
                <a:gd name="T19" fmla="*/ 22 h 80"/>
                <a:gd name="T20" fmla="*/ 65 w 80"/>
                <a:gd name="T21" fmla="*/ 8 h 80"/>
                <a:gd name="T22" fmla="*/ 47 w 80"/>
                <a:gd name="T23" fmla="*/ 8 h 80"/>
                <a:gd name="T24" fmla="*/ 47 w 80"/>
                <a:gd name="T25" fmla="*/ 67 h 80"/>
                <a:gd name="T26" fmla="*/ 61 w 80"/>
                <a:gd name="T27" fmla="*/ 77 h 80"/>
                <a:gd name="T28" fmla="*/ 61 w 80"/>
                <a:gd name="T29" fmla="*/ 80 h 80"/>
                <a:gd name="T30" fmla="*/ 18 w 80"/>
                <a:gd name="T31" fmla="*/ 80 h 80"/>
                <a:gd name="T32" fmla="*/ 18 w 80"/>
                <a:gd name="T33" fmla="*/ 77 h 80"/>
                <a:gd name="T34" fmla="*/ 33 w 80"/>
                <a:gd name="T35" fmla="*/ 67 h 80"/>
                <a:gd name="T36" fmla="*/ 33 w 80"/>
                <a:gd name="T37" fmla="*/ 8 h 80"/>
                <a:gd name="T38" fmla="*/ 15 w 80"/>
                <a:gd name="T39" fmla="*/ 8 h 80"/>
                <a:gd name="T40" fmla="*/ 3 w 80"/>
                <a:gd name="T41" fmla="*/ 22 h 80"/>
                <a:gd name="T42" fmla="*/ 0 w 80"/>
                <a:gd name="T43" fmla="*/ 22 h 80"/>
                <a:gd name="T44" fmla="*/ 2 w 80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0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cubicBezTo>
                    <a:pt x="6" y="1"/>
                    <a:pt x="6" y="2"/>
                    <a:pt x="7" y="2"/>
                  </a:cubicBezTo>
                  <a:cubicBezTo>
                    <a:pt x="8" y="2"/>
                    <a:pt x="10" y="3"/>
                    <a:pt x="13" y="3"/>
                  </a:cubicBezTo>
                  <a:lnTo>
                    <a:pt x="66" y="3"/>
                  </a:lnTo>
                  <a:cubicBezTo>
                    <a:pt x="73" y="3"/>
                    <a:pt x="74" y="2"/>
                    <a:pt x="75" y="0"/>
                  </a:cubicBezTo>
                  <a:lnTo>
                    <a:pt x="78" y="0"/>
                  </a:lnTo>
                  <a:lnTo>
                    <a:pt x="80" y="22"/>
                  </a:lnTo>
                  <a:lnTo>
                    <a:pt x="77" y="22"/>
                  </a:lnTo>
                  <a:cubicBezTo>
                    <a:pt x="75" y="9"/>
                    <a:pt x="72" y="8"/>
                    <a:pt x="65" y="8"/>
                  </a:cubicBezTo>
                  <a:lnTo>
                    <a:pt x="47" y="8"/>
                  </a:lnTo>
                  <a:lnTo>
                    <a:pt x="47" y="67"/>
                  </a:lnTo>
                  <a:cubicBezTo>
                    <a:pt x="47" y="76"/>
                    <a:pt x="48" y="77"/>
                    <a:pt x="61" y="77"/>
                  </a:cubicBezTo>
                  <a:lnTo>
                    <a:pt x="61" y="80"/>
                  </a:lnTo>
                  <a:lnTo>
                    <a:pt x="18" y="80"/>
                  </a:lnTo>
                  <a:lnTo>
                    <a:pt x="18" y="77"/>
                  </a:lnTo>
                  <a:cubicBezTo>
                    <a:pt x="31" y="77"/>
                    <a:pt x="33" y="75"/>
                    <a:pt x="33" y="67"/>
                  </a:cubicBezTo>
                  <a:lnTo>
                    <a:pt x="33" y="8"/>
                  </a:lnTo>
                  <a:lnTo>
                    <a:pt x="15" y="8"/>
                  </a:lnTo>
                  <a:cubicBezTo>
                    <a:pt x="8" y="8"/>
                    <a:pt x="5" y="9"/>
                    <a:pt x="3" y="22"/>
                  </a:cubicBez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BC621CDE-3A6E-4DBF-A95F-5F6BA57608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2498"/>
              <a:ext cx="54" cy="50"/>
            </a:xfrm>
            <a:custGeom>
              <a:avLst/>
              <a:gdLst>
                <a:gd name="T0" fmla="*/ 47 w 91"/>
                <a:gd name="T1" fmla="*/ 77 h 81"/>
                <a:gd name="T2" fmla="*/ 47 w 91"/>
                <a:gd name="T3" fmla="*/ 77 h 81"/>
                <a:gd name="T4" fmla="*/ 76 w 91"/>
                <a:gd name="T5" fmla="*/ 42 h 81"/>
                <a:gd name="T6" fmla="*/ 45 w 91"/>
                <a:gd name="T7" fmla="*/ 4 h 81"/>
                <a:gd name="T8" fmla="*/ 15 w 91"/>
                <a:gd name="T9" fmla="*/ 39 h 81"/>
                <a:gd name="T10" fmla="*/ 47 w 91"/>
                <a:gd name="T11" fmla="*/ 77 h 81"/>
                <a:gd name="T12" fmla="*/ 46 w 91"/>
                <a:gd name="T13" fmla="*/ 0 h 81"/>
                <a:gd name="T14" fmla="*/ 46 w 91"/>
                <a:gd name="T15" fmla="*/ 0 h 81"/>
                <a:gd name="T16" fmla="*/ 91 w 91"/>
                <a:gd name="T17" fmla="*/ 39 h 81"/>
                <a:gd name="T18" fmla="*/ 45 w 91"/>
                <a:gd name="T19" fmla="*/ 81 h 81"/>
                <a:gd name="T20" fmla="*/ 0 w 91"/>
                <a:gd name="T21" fmla="*/ 43 h 81"/>
                <a:gd name="T22" fmla="*/ 46 w 91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81">
                  <a:moveTo>
                    <a:pt x="47" y="77"/>
                  </a:moveTo>
                  <a:lnTo>
                    <a:pt x="47" y="77"/>
                  </a:lnTo>
                  <a:cubicBezTo>
                    <a:pt x="65" y="77"/>
                    <a:pt x="76" y="63"/>
                    <a:pt x="76" y="42"/>
                  </a:cubicBezTo>
                  <a:cubicBezTo>
                    <a:pt x="76" y="20"/>
                    <a:pt x="63" y="4"/>
                    <a:pt x="45" y="4"/>
                  </a:cubicBezTo>
                  <a:cubicBezTo>
                    <a:pt x="27" y="4"/>
                    <a:pt x="15" y="17"/>
                    <a:pt x="15" y="39"/>
                  </a:cubicBezTo>
                  <a:cubicBezTo>
                    <a:pt x="15" y="64"/>
                    <a:pt x="31" y="77"/>
                    <a:pt x="47" y="77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ubicBezTo>
                    <a:pt x="73" y="0"/>
                    <a:pt x="91" y="16"/>
                    <a:pt x="91" y="39"/>
                  </a:cubicBezTo>
                  <a:cubicBezTo>
                    <a:pt x="91" y="62"/>
                    <a:pt x="73" y="81"/>
                    <a:pt x="45" y="81"/>
                  </a:cubicBezTo>
                  <a:cubicBezTo>
                    <a:pt x="19" y="81"/>
                    <a:pt x="0" y="65"/>
                    <a:pt x="0" y="43"/>
                  </a:cubicBezTo>
                  <a:cubicBezTo>
                    <a:pt x="0" y="18"/>
                    <a:pt x="19" y="0"/>
                    <a:pt x="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6EEEAFB9-D54E-41B2-BBF2-6AF34FB75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499"/>
              <a:ext cx="43" cy="48"/>
            </a:xfrm>
            <a:custGeom>
              <a:avLst/>
              <a:gdLst>
                <a:gd name="T0" fmla="*/ 0 w 70"/>
                <a:gd name="T1" fmla="*/ 77 h 77"/>
                <a:gd name="T2" fmla="*/ 0 w 70"/>
                <a:gd name="T3" fmla="*/ 77 h 77"/>
                <a:gd name="T4" fmla="*/ 0 w 70"/>
                <a:gd name="T5" fmla="*/ 74 h 77"/>
                <a:gd name="T6" fmla="*/ 12 w 70"/>
                <a:gd name="T7" fmla="*/ 63 h 77"/>
                <a:gd name="T8" fmla="*/ 12 w 70"/>
                <a:gd name="T9" fmla="*/ 14 h 77"/>
                <a:gd name="T10" fmla="*/ 0 w 70"/>
                <a:gd name="T11" fmla="*/ 3 h 77"/>
                <a:gd name="T12" fmla="*/ 0 w 70"/>
                <a:gd name="T13" fmla="*/ 0 h 77"/>
                <a:gd name="T14" fmla="*/ 41 w 70"/>
                <a:gd name="T15" fmla="*/ 0 h 77"/>
                <a:gd name="T16" fmla="*/ 41 w 70"/>
                <a:gd name="T17" fmla="*/ 3 h 77"/>
                <a:gd name="T18" fmla="*/ 26 w 70"/>
                <a:gd name="T19" fmla="*/ 13 h 77"/>
                <a:gd name="T20" fmla="*/ 26 w 70"/>
                <a:gd name="T21" fmla="*/ 66 h 77"/>
                <a:gd name="T22" fmla="*/ 33 w 70"/>
                <a:gd name="T23" fmla="*/ 72 h 77"/>
                <a:gd name="T24" fmla="*/ 45 w 70"/>
                <a:gd name="T25" fmla="*/ 72 h 77"/>
                <a:gd name="T26" fmla="*/ 66 w 70"/>
                <a:gd name="T27" fmla="*/ 59 h 77"/>
                <a:gd name="T28" fmla="*/ 70 w 70"/>
                <a:gd name="T29" fmla="*/ 59 h 77"/>
                <a:gd name="T30" fmla="*/ 60 w 70"/>
                <a:gd name="T31" fmla="*/ 77 h 77"/>
                <a:gd name="T32" fmla="*/ 0 w 70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7">
                  <a:moveTo>
                    <a:pt x="0" y="77"/>
                  </a:moveTo>
                  <a:lnTo>
                    <a:pt x="0" y="77"/>
                  </a:lnTo>
                  <a:lnTo>
                    <a:pt x="0" y="74"/>
                  </a:lnTo>
                  <a:cubicBezTo>
                    <a:pt x="10" y="74"/>
                    <a:pt x="12" y="73"/>
                    <a:pt x="12" y="63"/>
                  </a:cubicBezTo>
                  <a:lnTo>
                    <a:pt x="12" y="14"/>
                  </a:lnTo>
                  <a:cubicBezTo>
                    <a:pt x="12" y="5"/>
                    <a:pt x="11" y="3"/>
                    <a:pt x="0" y="3"/>
                  </a:cubicBezTo>
                  <a:lnTo>
                    <a:pt x="0" y="0"/>
                  </a:lnTo>
                  <a:lnTo>
                    <a:pt x="41" y="0"/>
                  </a:lnTo>
                  <a:lnTo>
                    <a:pt x="41" y="3"/>
                  </a:lnTo>
                  <a:cubicBezTo>
                    <a:pt x="27" y="3"/>
                    <a:pt x="26" y="3"/>
                    <a:pt x="26" y="13"/>
                  </a:cubicBezTo>
                  <a:lnTo>
                    <a:pt x="26" y="66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5" y="72"/>
                  </a:lnTo>
                  <a:cubicBezTo>
                    <a:pt x="56" y="72"/>
                    <a:pt x="57" y="71"/>
                    <a:pt x="66" y="59"/>
                  </a:cubicBezTo>
                  <a:lnTo>
                    <a:pt x="70" y="59"/>
                  </a:lnTo>
                  <a:lnTo>
                    <a:pt x="6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AE5FAEAC-E880-4C8E-8FE2-B92196B25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92"/>
              <a:ext cx="58" cy="49"/>
            </a:xfrm>
            <a:custGeom>
              <a:avLst/>
              <a:gdLst>
                <a:gd name="T0" fmla="*/ 0 w 96"/>
                <a:gd name="T1" fmla="*/ 0 h 80"/>
                <a:gd name="T2" fmla="*/ 0 w 96"/>
                <a:gd name="T3" fmla="*/ 0 h 80"/>
                <a:gd name="T4" fmla="*/ 35 w 96"/>
                <a:gd name="T5" fmla="*/ 0 h 80"/>
                <a:gd name="T6" fmla="*/ 35 w 96"/>
                <a:gd name="T7" fmla="*/ 3 h 80"/>
                <a:gd name="T8" fmla="*/ 24 w 96"/>
                <a:gd name="T9" fmla="*/ 14 h 80"/>
                <a:gd name="T10" fmla="*/ 24 w 96"/>
                <a:gd name="T11" fmla="*/ 48 h 80"/>
                <a:gd name="T12" fmla="*/ 51 w 96"/>
                <a:gd name="T13" fmla="*/ 72 h 80"/>
                <a:gd name="T14" fmla="*/ 78 w 96"/>
                <a:gd name="T15" fmla="*/ 47 h 80"/>
                <a:gd name="T16" fmla="*/ 78 w 96"/>
                <a:gd name="T17" fmla="*/ 14 h 80"/>
                <a:gd name="T18" fmla="*/ 66 w 96"/>
                <a:gd name="T19" fmla="*/ 3 h 80"/>
                <a:gd name="T20" fmla="*/ 66 w 96"/>
                <a:gd name="T21" fmla="*/ 0 h 80"/>
                <a:gd name="T22" fmla="*/ 96 w 96"/>
                <a:gd name="T23" fmla="*/ 0 h 80"/>
                <a:gd name="T24" fmla="*/ 96 w 96"/>
                <a:gd name="T25" fmla="*/ 3 h 80"/>
                <a:gd name="T26" fmla="*/ 85 w 96"/>
                <a:gd name="T27" fmla="*/ 14 h 80"/>
                <a:gd name="T28" fmla="*/ 85 w 96"/>
                <a:gd name="T29" fmla="*/ 49 h 80"/>
                <a:gd name="T30" fmla="*/ 47 w 96"/>
                <a:gd name="T31" fmla="*/ 80 h 80"/>
                <a:gd name="T32" fmla="*/ 10 w 96"/>
                <a:gd name="T33" fmla="*/ 48 h 80"/>
                <a:gd name="T34" fmla="*/ 10 w 96"/>
                <a:gd name="T35" fmla="*/ 13 h 80"/>
                <a:gd name="T36" fmla="*/ 0 w 96"/>
                <a:gd name="T37" fmla="*/ 3 h 80"/>
                <a:gd name="T38" fmla="*/ 0 w 96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80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48"/>
                  </a:lnTo>
                  <a:cubicBezTo>
                    <a:pt x="24" y="64"/>
                    <a:pt x="35" y="72"/>
                    <a:pt x="51" y="72"/>
                  </a:cubicBezTo>
                  <a:cubicBezTo>
                    <a:pt x="65" y="72"/>
                    <a:pt x="78" y="66"/>
                    <a:pt x="78" y="47"/>
                  </a:cubicBezTo>
                  <a:lnTo>
                    <a:pt x="78" y="14"/>
                  </a:lnTo>
                  <a:cubicBezTo>
                    <a:pt x="78" y="4"/>
                    <a:pt x="76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7" y="3"/>
                    <a:pt x="85" y="5"/>
                    <a:pt x="85" y="14"/>
                  </a:cubicBezTo>
                  <a:lnTo>
                    <a:pt x="85" y="49"/>
                  </a:lnTo>
                  <a:cubicBezTo>
                    <a:pt x="85" y="69"/>
                    <a:pt x="70" y="80"/>
                    <a:pt x="47" y="80"/>
                  </a:cubicBezTo>
                  <a:cubicBezTo>
                    <a:pt x="23" y="80"/>
                    <a:pt x="10" y="68"/>
                    <a:pt x="10" y="48"/>
                  </a:cubicBezTo>
                  <a:lnTo>
                    <a:pt x="10" y="13"/>
                  </a:lnTo>
                  <a:cubicBezTo>
                    <a:pt x="10" y="5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02622FB4-D118-451A-9715-0D8CFAF5C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92"/>
              <a:ext cx="58" cy="49"/>
            </a:xfrm>
            <a:custGeom>
              <a:avLst/>
              <a:gdLst>
                <a:gd name="T0" fmla="*/ 17 w 96"/>
                <a:gd name="T1" fmla="*/ 14 h 79"/>
                <a:gd name="T2" fmla="*/ 17 w 96"/>
                <a:gd name="T3" fmla="*/ 14 h 79"/>
                <a:gd name="T4" fmla="*/ 17 w 96"/>
                <a:gd name="T5" fmla="*/ 62 h 79"/>
                <a:gd name="T6" fmla="*/ 30 w 96"/>
                <a:gd name="T7" fmla="*/ 74 h 79"/>
                <a:gd name="T8" fmla="*/ 30 w 96"/>
                <a:gd name="T9" fmla="*/ 78 h 79"/>
                <a:gd name="T10" fmla="*/ 0 w 96"/>
                <a:gd name="T11" fmla="*/ 78 h 79"/>
                <a:gd name="T12" fmla="*/ 0 w 96"/>
                <a:gd name="T13" fmla="*/ 74 h 79"/>
                <a:gd name="T14" fmla="*/ 10 w 96"/>
                <a:gd name="T15" fmla="*/ 64 h 79"/>
                <a:gd name="T16" fmla="*/ 10 w 96"/>
                <a:gd name="T17" fmla="*/ 7 h 79"/>
                <a:gd name="T18" fmla="*/ 0 w 96"/>
                <a:gd name="T19" fmla="*/ 3 h 79"/>
                <a:gd name="T20" fmla="*/ 0 w 96"/>
                <a:gd name="T21" fmla="*/ 0 h 79"/>
                <a:gd name="T22" fmla="*/ 23 w 96"/>
                <a:gd name="T23" fmla="*/ 0 h 79"/>
                <a:gd name="T24" fmla="*/ 78 w 96"/>
                <a:gd name="T25" fmla="*/ 59 h 79"/>
                <a:gd name="T26" fmla="*/ 78 w 96"/>
                <a:gd name="T27" fmla="*/ 14 h 79"/>
                <a:gd name="T28" fmla="*/ 66 w 96"/>
                <a:gd name="T29" fmla="*/ 3 h 79"/>
                <a:gd name="T30" fmla="*/ 66 w 96"/>
                <a:gd name="T31" fmla="*/ 0 h 79"/>
                <a:gd name="T32" fmla="*/ 96 w 96"/>
                <a:gd name="T33" fmla="*/ 0 h 79"/>
                <a:gd name="T34" fmla="*/ 96 w 96"/>
                <a:gd name="T35" fmla="*/ 3 h 79"/>
                <a:gd name="T36" fmla="*/ 85 w 96"/>
                <a:gd name="T37" fmla="*/ 14 h 79"/>
                <a:gd name="T38" fmla="*/ 85 w 96"/>
                <a:gd name="T39" fmla="*/ 79 h 79"/>
                <a:gd name="T40" fmla="*/ 79 w 96"/>
                <a:gd name="T41" fmla="*/ 79 h 79"/>
                <a:gd name="T42" fmla="*/ 17 w 96"/>
                <a:gd name="T4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79">
                  <a:moveTo>
                    <a:pt x="17" y="14"/>
                  </a:moveTo>
                  <a:lnTo>
                    <a:pt x="17" y="14"/>
                  </a:lnTo>
                  <a:lnTo>
                    <a:pt x="17" y="62"/>
                  </a:lnTo>
                  <a:cubicBezTo>
                    <a:pt x="17" y="72"/>
                    <a:pt x="19" y="75"/>
                    <a:pt x="30" y="74"/>
                  </a:cubicBezTo>
                  <a:lnTo>
                    <a:pt x="30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2"/>
                    <a:pt x="10" y="64"/>
                  </a:cubicBezTo>
                  <a:lnTo>
                    <a:pt x="10" y="7"/>
                  </a:lnTo>
                  <a:cubicBezTo>
                    <a:pt x="7" y="5"/>
                    <a:pt x="5" y="4"/>
                    <a:pt x="0" y="3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78" y="59"/>
                  </a:lnTo>
                  <a:lnTo>
                    <a:pt x="78" y="14"/>
                  </a:lnTo>
                  <a:cubicBezTo>
                    <a:pt x="78" y="5"/>
                    <a:pt x="77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8" y="3"/>
                    <a:pt x="85" y="5"/>
                    <a:pt x="85" y="14"/>
                  </a:cubicBezTo>
                  <a:lnTo>
                    <a:pt x="85" y="79"/>
                  </a:lnTo>
                  <a:lnTo>
                    <a:pt x="79" y="79"/>
                  </a:lnTo>
                  <a:lnTo>
                    <a:pt x="17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B9D5AABD-CC44-4B26-B038-57FACA8C1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592"/>
              <a:ext cx="21" cy="48"/>
            </a:xfrm>
            <a:custGeom>
              <a:avLst/>
              <a:gdLst>
                <a:gd name="T0" fmla="*/ 0 w 34"/>
                <a:gd name="T1" fmla="*/ 0 h 78"/>
                <a:gd name="T2" fmla="*/ 0 w 34"/>
                <a:gd name="T3" fmla="*/ 0 h 78"/>
                <a:gd name="T4" fmla="*/ 34 w 34"/>
                <a:gd name="T5" fmla="*/ 0 h 78"/>
                <a:gd name="T6" fmla="*/ 34 w 34"/>
                <a:gd name="T7" fmla="*/ 3 h 78"/>
                <a:gd name="T8" fmla="*/ 24 w 34"/>
                <a:gd name="T9" fmla="*/ 14 h 78"/>
                <a:gd name="T10" fmla="*/ 24 w 34"/>
                <a:gd name="T11" fmla="*/ 63 h 78"/>
                <a:gd name="T12" fmla="*/ 34 w 34"/>
                <a:gd name="T13" fmla="*/ 74 h 78"/>
                <a:gd name="T14" fmla="*/ 34 w 34"/>
                <a:gd name="T15" fmla="*/ 78 h 78"/>
                <a:gd name="T16" fmla="*/ 0 w 34"/>
                <a:gd name="T17" fmla="*/ 78 h 78"/>
                <a:gd name="T18" fmla="*/ 0 w 34"/>
                <a:gd name="T19" fmla="*/ 74 h 78"/>
                <a:gd name="T20" fmla="*/ 10 w 34"/>
                <a:gd name="T21" fmla="*/ 64 h 78"/>
                <a:gd name="T22" fmla="*/ 10 w 34"/>
                <a:gd name="T23" fmla="*/ 13 h 78"/>
                <a:gd name="T24" fmla="*/ 0 w 34"/>
                <a:gd name="T25" fmla="*/ 3 h 78"/>
                <a:gd name="T26" fmla="*/ 0 w 34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78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5" y="75"/>
                    <a:pt x="34" y="74"/>
                  </a:cubicBezTo>
                  <a:lnTo>
                    <a:pt x="34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id="{E166125D-A883-4B44-A00B-EB2DC4E20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592"/>
              <a:ext cx="53" cy="49"/>
            </a:xfrm>
            <a:custGeom>
              <a:avLst/>
              <a:gdLst>
                <a:gd name="T0" fmla="*/ 13 w 88"/>
                <a:gd name="T1" fmla="*/ 13 h 80"/>
                <a:gd name="T2" fmla="*/ 13 w 88"/>
                <a:gd name="T3" fmla="*/ 13 h 80"/>
                <a:gd name="T4" fmla="*/ 0 w 88"/>
                <a:gd name="T5" fmla="*/ 3 h 80"/>
                <a:gd name="T6" fmla="*/ 0 w 88"/>
                <a:gd name="T7" fmla="*/ 0 h 80"/>
                <a:gd name="T8" fmla="*/ 39 w 88"/>
                <a:gd name="T9" fmla="*/ 0 h 80"/>
                <a:gd name="T10" fmla="*/ 39 w 88"/>
                <a:gd name="T11" fmla="*/ 3 h 80"/>
                <a:gd name="T12" fmla="*/ 27 w 88"/>
                <a:gd name="T13" fmla="*/ 9 h 80"/>
                <a:gd name="T14" fmla="*/ 29 w 88"/>
                <a:gd name="T15" fmla="*/ 16 h 80"/>
                <a:gd name="T16" fmla="*/ 48 w 88"/>
                <a:gd name="T17" fmla="*/ 63 h 80"/>
                <a:gd name="T18" fmla="*/ 66 w 88"/>
                <a:gd name="T19" fmla="*/ 18 h 80"/>
                <a:gd name="T20" fmla="*/ 69 w 88"/>
                <a:gd name="T21" fmla="*/ 9 h 80"/>
                <a:gd name="T22" fmla="*/ 58 w 88"/>
                <a:gd name="T23" fmla="*/ 3 h 80"/>
                <a:gd name="T24" fmla="*/ 58 w 88"/>
                <a:gd name="T25" fmla="*/ 0 h 80"/>
                <a:gd name="T26" fmla="*/ 88 w 88"/>
                <a:gd name="T27" fmla="*/ 0 h 80"/>
                <a:gd name="T28" fmla="*/ 88 w 88"/>
                <a:gd name="T29" fmla="*/ 3 h 80"/>
                <a:gd name="T30" fmla="*/ 74 w 88"/>
                <a:gd name="T31" fmla="*/ 18 h 80"/>
                <a:gd name="T32" fmla="*/ 48 w 88"/>
                <a:gd name="T33" fmla="*/ 80 h 80"/>
                <a:gd name="T34" fmla="*/ 40 w 88"/>
                <a:gd name="T35" fmla="*/ 80 h 80"/>
                <a:gd name="T36" fmla="*/ 13 w 88"/>
                <a:gd name="T37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13" y="13"/>
                  </a:moveTo>
                  <a:lnTo>
                    <a:pt x="13" y="13"/>
                  </a:lnTo>
                  <a:cubicBezTo>
                    <a:pt x="10" y="4"/>
                    <a:pt x="8" y="3"/>
                    <a:pt x="0" y="3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3"/>
                  </a:lnTo>
                  <a:cubicBezTo>
                    <a:pt x="29" y="3"/>
                    <a:pt x="27" y="6"/>
                    <a:pt x="27" y="9"/>
                  </a:cubicBezTo>
                  <a:cubicBezTo>
                    <a:pt x="27" y="10"/>
                    <a:pt x="27" y="13"/>
                    <a:pt x="29" y="16"/>
                  </a:cubicBezTo>
                  <a:lnTo>
                    <a:pt x="48" y="63"/>
                  </a:lnTo>
                  <a:lnTo>
                    <a:pt x="66" y="18"/>
                  </a:lnTo>
                  <a:cubicBezTo>
                    <a:pt x="68" y="13"/>
                    <a:pt x="69" y="10"/>
                    <a:pt x="69" y="9"/>
                  </a:cubicBezTo>
                  <a:cubicBezTo>
                    <a:pt x="69" y="4"/>
                    <a:pt x="66" y="3"/>
                    <a:pt x="58" y="3"/>
                  </a:cubicBezTo>
                  <a:lnTo>
                    <a:pt x="58" y="0"/>
                  </a:lnTo>
                  <a:lnTo>
                    <a:pt x="88" y="0"/>
                  </a:lnTo>
                  <a:lnTo>
                    <a:pt x="88" y="3"/>
                  </a:lnTo>
                  <a:cubicBezTo>
                    <a:pt x="79" y="3"/>
                    <a:pt x="78" y="8"/>
                    <a:pt x="74" y="18"/>
                  </a:cubicBezTo>
                  <a:lnTo>
                    <a:pt x="48" y="80"/>
                  </a:lnTo>
                  <a:lnTo>
                    <a:pt x="40" y="80"/>
                  </a:lnTo>
                  <a:lnTo>
                    <a:pt x="13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5">
              <a:extLst>
                <a:ext uri="{FF2B5EF4-FFF2-40B4-BE49-F238E27FC236}">
                  <a16:creationId xmlns:a16="http://schemas.microsoft.com/office/drawing/2014/main" id="{30BF6C06-78E5-48C9-AF60-E7190F085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92"/>
              <a:ext cx="42" cy="48"/>
            </a:xfrm>
            <a:custGeom>
              <a:avLst/>
              <a:gdLst>
                <a:gd name="T0" fmla="*/ 0 w 70"/>
                <a:gd name="T1" fmla="*/ 78 h 78"/>
                <a:gd name="T2" fmla="*/ 0 w 70"/>
                <a:gd name="T3" fmla="*/ 78 h 78"/>
                <a:gd name="T4" fmla="*/ 0 w 70"/>
                <a:gd name="T5" fmla="*/ 74 h 78"/>
                <a:gd name="T6" fmla="*/ 13 w 70"/>
                <a:gd name="T7" fmla="*/ 66 h 78"/>
                <a:gd name="T8" fmla="*/ 13 w 70"/>
                <a:gd name="T9" fmla="*/ 12 h 78"/>
                <a:gd name="T10" fmla="*/ 0 w 70"/>
                <a:gd name="T11" fmla="*/ 3 h 78"/>
                <a:gd name="T12" fmla="*/ 0 w 70"/>
                <a:gd name="T13" fmla="*/ 0 h 78"/>
                <a:gd name="T14" fmla="*/ 64 w 70"/>
                <a:gd name="T15" fmla="*/ 0 h 78"/>
                <a:gd name="T16" fmla="*/ 65 w 70"/>
                <a:gd name="T17" fmla="*/ 19 h 78"/>
                <a:gd name="T18" fmla="*/ 62 w 70"/>
                <a:gd name="T19" fmla="*/ 19 h 78"/>
                <a:gd name="T20" fmla="*/ 61 w 70"/>
                <a:gd name="T21" fmla="*/ 16 h 78"/>
                <a:gd name="T22" fmla="*/ 49 w 70"/>
                <a:gd name="T23" fmla="*/ 5 h 78"/>
                <a:gd name="T24" fmla="*/ 27 w 70"/>
                <a:gd name="T25" fmla="*/ 5 h 78"/>
                <a:gd name="T26" fmla="*/ 27 w 70"/>
                <a:gd name="T27" fmla="*/ 35 h 78"/>
                <a:gd name="T28" fmla="*/ 46 w 70"/>
                <a:gd name="T29" fmla="*/ 35 h 78"/>
                <a:gd name="T30" fmla="*/ 56 w 70"/>
                <a:gd name="T31" fmla="*/ 25 h 78"/>
                <a:gd name="T32" fmla="*/ 59 w 70"/>
                <a:gd name="T33" fmla="*/ 25 h 78"/>
                <a:gd name="T34" fmla="*/ 59 w 70"/>
                <a:gd name="T35" fmla="*/ 50 h 78"/>
                <a:gd name="T36" fmla="*/ 56 w 70"/>
                <a:gd name="T37" fmla="*/ 50 h 78"/>
                <a:gd name="T38" fmla="*/ 46 w 70"/>
                <a:gd name="T39" fmla="*/ 40 h 78"/>
                <a:gd name="T40" fmla="*/ 27 w 70"/>
                <a:gd name="T41" fmla="*/ 40 h 78"/>
                <a:gd name="T42" fmla="*/ 27 w 70"/>
                <a:gd name="T43" fmla="*/ 63 h 78"/>
                <a:gd name="T44" fmla="*/ 34 w 70"/>
                <a:gd name="T45" fmla="*/ 72 h 78"/>
                <a:gd name="T46" fmla="*/ 48 w 70"/>
                <a:gd name="T47" fmla="*/ 72 h 78"/>
                <a:gd name="T48" fmla="*/ 67 w 70"/>
                <a:gd name="T49" fmla="*/ 58 h 78"/>
                <a:gd name="T50" fmla="*/ 70 w 70"/>
                <a:gd name="T51" fmla="*/ 58 h 78"/>
                <a:gd name="T52" fmla="*/ 68 w 70"/>
                <a:gd name="T53" fmla="*/ 78 h 78"/>
                <a:gd name="T54" fmla="*/ 0 w 70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78">
                  <a:moveTo>
                    <a:pt x="0" y="78"/>
                  </a:moveTo>
                  <a:lnTo>
                    <a:pt x="0" y="78"/>
                  </a:lnTo>
                  <a:lnTo>
                    <a:pt x="0" y="74"/>
                  </a:lnTo>
                  <a:cubicBezTo>
                    <a:pt x="10" y="74"/>
                    <a:pt x="13" y="73"/>
                    <a:pt x="13" y="66"/>
                  </a:cubicBezTo>
                  <a:lnTo>
                    <a:pt x="13" y="12"/>
                  </a:lnTo>
                  <a:cubicBezTo>
                    <a:pt x="13" y="3"/>
                    <a:pt x="9" y="3"/>
                    <a:pt x="0" y="3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1" y="16"/>
                  </a:lnTo>
                  <a:cubicBezTo>
                    <a:pt x="59" y="6"/>
                    <a:pt x="57" y="5"/>
                    <a:pt x="49" y="5"/>
                  </a:cubicBezTo>
                  <a:lnTo>
                    <a:pt x="27" y="5"/>
                  </a:lnTo>
                  <a:lnTo>
                    <a:pt x="27" y="35"/>
                  </a:lnTo>
                  <a:lnTo>
                    <a:pt x="46" y="35"/>
                  </a:lnTo>
                  <a:cubicBezTo>
                    <a:pt x="53" y="35"/>
                    <a:pt x="55" y="34"/>
                    <a:pt x="56" y="25"/>
                  </a:cubicBezTo>
                  <a:lnTo>
                    <a:pt x="59" y="25"/>
                  </a:lnTo>
                  <a:lnTo>
                    <a:pt x="59" y="50"/>
                  </a:lnTo>
                  <a:lnTo>
                    <a:pt x="56" y="50"/>
                  </a:lnTo>
                  <a:cubicBezTo>
                    <a:pt x="55" y="41"/>
                    <a:pt x="53" y="40"/>
                    <a:pt x="46" y="40"/>
                  </a:cubicBezTo>
                  <a:lnTo>
                    <a:pt x="27" y="40"/>
                  </a:lnTo>
                  <a:lnTo>
                    <a:pt x="27" y="63"/>
                  </a:lnTo>
                  <a:cubicBezTo>
                    <a:pt x="27" y="71"/>
                    <a:pt x="28" y="72"/>
                    <a:pt x="34" y="72"/>
                  </a:cubicBezTo>
                  <a:lnTo>
                    <a:pt x="48" y="72"/>
                  </a:lnTo>
                  <a:cubicBezTo>
                    <a:pt x="61" y="72"/>
                    <a:pt x="63" y="70"/>
                    <a:pt x="67" y="58"/>
                  </a:cubicBezTo>
                  <a:lnTo>
                    <a:pt x="70" y="58"/>
                  </a:lnTo>
                  <a:lnTo>
                    <a:pt x="68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6">
              <a:extLst>
                <a:ext uri="{FF2B5EF4-FFF2-40B4-BE49-F238E27FC236}">
                  <a16:creationId xmlns:a16="http://schemas.microsoft.com/office/drawing/2014/main" id="{5843A9BE-A01E-41FE-8D0A-CEB34450A8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91"/>
              <a:ext cx="59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3 h 81"/>
                <a:gd name="T6" fmla="*/ 52 w 99"/>
                <a:gd name="T7" fmla="*/ 23 h 81"/>
                <a:gd name="T8" fmla="*/ 31 w 99"/>
                <a:gd name="T9" fmla="*/ 3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5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5 h 81"/>
                <a:gd name="T28" fmla="*/ 11 w 99"/>
                <a:gd name="T29" fmla="*/ 65 h 81"/>
                <a:gd name="T30" fmla="*/ 11 w 99"/>
                <a:gd name="T31" fmla="*/ 14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1 h 81"/>
                <a:gd name="T46" fmla="*/ 69 w 99"/>
                <a:gd name="T47" fmla="*/ 59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8 h 81"/>
                <a:gd name="T56" fmla="*/ 36 w 99"/>
                <a:gd name="T57" fmla="*/ 46 h 81"/>
                <a:gd name="T58" fmla="*/ 25 w 99"/>
                <a:gd name="T59" fmla="*/ 46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8" y="43"/>
                    <a:pt x="29" y="43"/>
                  </a:cubicBezTo>
                  <a:cubicBezTo>
                    <a:pt x="46" y="43"/>
                    <a:pt x="52" y="36"/>
                    <a:pt x="52" y="23"/>
                  </a:cubicBezTo>
                  <a:cubicBezTo>
                    <a:pt x="52" y="11"/>
                    <a:pt x="45" y="3"/>
                    <a:pt x="31" y="3"/>
                  </a:cubicBezTo>
                  <a:cubicBezTo>
                    <a:pt x="29" y="3"/>
                    <a:pt x="26" y="3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5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5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4"/>
                  </a:lnTo>
                  <a:cubicBezTo>
                    <a:pt x="11" y="6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0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1"/>
                    <a:pt x="62" y="38"/>
                    <a:pt x="51" y="43"/>
                  </a:cubicBezTo>
                  <a:cubicBezTo>
                    <a:pt x="53" y="44"/>
                    <a:pt x="58" y="49"/>
                    <a:pt x="60" y="51"/>
                  </a:cubicBezTo>
                  <a:lnTo>
                    <a:pt x="69" y="59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6"/>
                    <a:pt x="57" y="65"/>
                  </a:cubicBezTo>
                  <a:lnTo>
                    <a:pt x="50" y="58"/>
                  </a:lnTo>
                  <a:cubicBezTo>
                    <a:pt x="44" y="52"/>
                    <a:pt x="42" y="50"/>
                    <a:pt x="36" y="46"/>
                  </a:cubicBezTo>
                  <a:cubicBezTo>
                    <a:pt x="33" y="47"/>
                    <a:pt x="28" y="47"/>
                    <a:pt x="25" y="46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AC7B34FF-0482-4F52-A100-84FBEA78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591"/>
              <a:ext cx="32" cy="50"/>
            </a:xfrm>
            <a:custGeom>
              <a:avLst/>
              <a:gdLst>
                <a:gd name="T0" fmla="*/ 0 w 54"/>
                <a:gd name="T1" fmla="*/ 59 h 82"/>
                <a:gd name="T2" fmla="*/ 0 w 54"/>
                <a:gd name="T3" fmla="*/ 59 h 82"/>
                <a:gd name="T4" fmla="*/ 4 w 54"/>
                <a:gd name="T5" fmla="*/ 59 h 82"/>
                <a:gd name="T6" fmla="*/ 26 w 54"/>
                <a:gd name="T7" fmla="*/ 77 h 82"/>
                <a:gd name="T8" fmla="*/ 41 w 54"/>
                <a:gd name="T9" fmla="*/ 64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0 h 82"/>
                <a:gd name="T20" fmla="*/ 48 w 54"/>
                <a:gd name="T21" fmla="*/ 0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59"/>
                  </a:moveTo>
                  <a:lnTo>
                    <a:pt x="0" y="59"/>
                  </a:lnTo>
                  <a:lnTo>
                    <a:pt x="4" y="59"/>
                  </a:lnTo>
                  <a:cubicBezTo>
                    <a:pt x="7" y="71"/>
                    <a:pt x="15" y="77"/>
                    <a:pt x="26" y="77"/>
                  </a:cubicBezTo>
                  <a:cubicBezTo>
                    <a:pt x="35" y="77"/>
                    <a:pt x="41" y="72"/>
                    <a:pt x="41" y="64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7"/>
                    <a:pt x="11" y="0"/>
                    <a:pt x="25" y="0"/>
                  </a:cubicBezTo>
                  <a:cubicBezTo>
                    <a:pt x="29" y="0"/>
                    <a:pt x="32" y="0"/>
                    <a:pt x="34" y="1"/>
                  </a:cubicBezTo>
                  <a:cubicBezTo>
                    <a:pt x="37" y="1"/>
                    <a:pt x="39" y="2"/>
                    <a:pt x="41" y="2"/>
                  </a:cubicBezTo>
                  <a:cubicBezTo>
                    <a:pt x="43" y="2"/>
                    <a:pt x="44" y="1"/>
                    <a:pt x="45" y="0"/>
                  </a:cubicBezTo>
                  <a:lnTo>
                    <a:pt x="48" y="0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8">
              <a:extLst>
                <a:ext uri="{FF2B5EF4-FFF2-40B4-BE49-F238E27FC236}">
                  <a16:creationId xmlns:a16="http://schemas.microsoft.com/office/drawing/2014/main" id="{6BFDBEAE-BC9B-49F6-8341-0895FC745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592"/>
              <a:ext cx="21" cy="48"/>
            </a:xfrm>
            <a:custGeom>
              <a:avLst/>
              <a:gdLst>
                <a:gd name="T0" fmla="*/ 0 w 35"/>
                <a:gd name="T1" fmla="*/ 0 h 78"/>
                <a:gd name="T2" fmla="*/ 0 w 35"/>
                <a:gd name="T3" fmla="*/ 0 h 78"/>
                <a:gd name="T4" fmla="*/ 35 w 35"/>
                <a:gd name="T5" fmla="*/ 0 h 78"/>
                <a:gd name="T6" fmla="*/ 35 w 35"/>
                <a:gd name="T7" fmla="*/ 3 h 78"/>
                <a:gd name="T8" fmla="*/ 24 w 35"/>
                <a:gd name="T9" fmla="*/ 14 h 78"/>
                <a:gd name="T10" fmla="*/ 24 w 35"/>
                <a:gd name="T11" fmla="*/ 63 h 78"/>
                <a:gd name="T12" fmla="*/ 35 w 35"/>
                <a:gd name="T13" fmla="*/ 74 h 78"/>
                <a:gd name="T14" fmla="*/ 35 w 35"/>
                <a:gd name="T15" fmla="*/ 78 h 78"/>
                <a:gd name="T16" fmla="*/ 0 w 35"/>
                <a:gd name="T17" fmla="*/ 78 h 78"/>
                <a:gd name="T18" fmla="*/ 0 w 35"/>
                <a:gd name="T19" fmla="*/ 74 h 78"/>
                <a:gd name="T20" fmla="*/ 10 w 35"/>
                <a:gd name="T21" fmla="*/ 64 h 78"/>
                <a:gd name="T22" fmla="*/ 10 w 35"/>
                <a:gd name="T23" fmla="*/ 13 h 78"/>
                <a:gd name="T24" fmla="*/ 0 w 35"/>
                <a:gd name="T25" fmla="*/ 3 h 78"/>
                <a:gd name="T26" fmla="*/ 0 w 3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8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6" y="75"/>
                    <a:pt x="35" y="74"/>
                  </a:cubicBezTo>
                  <a:lnTo>
                    <a:pt x="35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10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9">
              <a:extLst>
                <a:ext uri="{FF2B5EF4-FFF2-40B4-BE49-F238E27FC236}">
                  <a16:creationId xmlns:a16="http://schemas.microsoft.com/office/drawing/2014/main" id="{A80FA383-F954-49EA-B9C2-ED0DBF68B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591"/>
              <a:ext cx="48" cy="49"/>
            </a:xfrm>
            <a:custGeom>
              <a:avLst/>
              <a:gdLst>
                <a:gd name="T0" fmla="*/ 3 w 81"/>
                <a:gd name="T1" fmla="*/ 0 h 80"/>
                <a:gd name="T2" fmla="*/ 3 w 81"/>
                <a:gd name="T3" fmla="*/ 0 h 80"/>
                <a:gd name="T4" fmla="*/ 6 w 81"/>
                <a:gd name="T5" fmla="*/ 0 h 80"/>
                <a:gd name="T6" fmla="*/ 8 w 81"/>
                <a:gd name="T7" fmla="*/ 1 h 80"/>
                <a:gd name="T8" fmla="*/ 14 w 81"/>
                <a:gd name="T9" fmla="*/ 2 h 80"/>
                <a:gd name="T10" fmla="*/ 67 w 81"/>
                <a:gd name="T11" fmla="*/ 2 h 80"/>
                <a:gd name="T12" fmla="*/ 75 w 81"/>
                <a:gd name="T13" fmla="*/ 0 h 80"/>
                <a:gd name="T14" fmla="*/ 79 w 81"/>
                <a:gd name="T15" fmla="*/ 0 h 80"/>
                <a:gd name="T16" fmla="*/ 81 w 81"/>
                <a:gd name="T17" fmla="*/ 21 h 80"/>
                <a:gd name="T18" fmla="*/ 77 w 81"/>
                <a:gd name="T19" fmla="*/ 21 h 80"/>
                <a:gd name="T20" fmla="*/ 65 w 81"/>
                <a:gd name="T21" fmla="*/ 7 h 80"/>
                <a:gd name="T22" fmla="*/ 48 w 81"/>
                <a:gd name="T23" fmla="*/ 7 h 80"/>
                <a:gd name="T24" fmla="*/ 48 w 81"/>
                <a:gd name="T25" fmla="*/ 66 h 80"/>
                <a:gd name="T26" fmla="*/ 62 w 81"/>
                <a:gd name="T27" fmla="*/ 76 h 80"/>
                <a:gd name="T28" fmla="*/ 62 w 81"/>
                <a:gd name="T29" fmla="*/ 80 h 80"/>
                <a:gd name="T30" fmla="*/ 19 w 81"/>
                <a:gd name="T31" fmla="*/ 80 h 80"/>
                <a:gd name="T32" fmla="*/ 19 w 81"/>
                <a:gd name="T33" fmla="*/ 76 h 80"/>
                <a:gd name="T34" fmla="*/ 34 w 81"/>
                <a:gd name="T35" fmla="*/ 66 h 80"/>
                <a:gd name="T36" fmla="*/ 34 w 81"/>
                <a:gd name="T37" fmla="*/ 7 h 80"/>
                <a:gd name="T38" fmla="*/ 16 w 81"/>
                <a:gd name="T39" fmla="*/ 7 h 80"/>
                <a:gd name="T40" fmla="*/ 4 w 81"/>
                <a:gd name="T41" fmla="*/ 21 h 80"/>
                <a:gd name="T42" fmla="*/ 0 w 81"/>
                <a:gd name="T43" fmla="*/ 21 h 80"/>
                <a:gd name="T44" fmla="*/ 3 w 81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6" y="1"/>
                    <a:pt x="7" y="1"/>
                    <a:pt x="8" y="1"/>
                  </a:cubicBezTo>
                  <a:cubicBezTo>
                    <a:pt x="9" y="2"/>
                    <a:pt x="11" y="2"/>
                    <a:pt x="14" y="2"/>
                  </a:cubicBezTo>
                  <a:lnTo>
                    <a:pt x="67" y="2"/>
                  </a:lnTo>
                  <a:cubicBezTo>
                    <a:pt x="73" y="2"/>
                    <a:pt x="74" y="2"/>
                    <a:pt x="75" y="0"/>
                  </a:cubicBezTo>
                  <a:lnTo>
                    <a:pt x="79" y="0"/>
                  </a:lnTo>
                  <a:lnTo>
                    <a:pt x="81" y="21"/>
                  </a:lnTo>
                  <a:lnTo>
                    <a:pt x="77" y="21"/>
                  </a:lnTo>
                  <a:cubicBezTo>
                    <a:pt x="75" y="8"/>
                    <a:pt x="73" y="7"/>
                    <a:pt x="65" y="7"/>
                  </a:cubicBezTo>
                  <a:lnTo>
                    <a:pt x="48" y="7"/>
                  </a:lnTo>
                  <a:lnTo>
                    <a:pt x="48" y="66"/>
                  </a:lnTo>
                  <a:cubicBezTo>
                    <a:pt x="48" y="75"/>
                    <a:pt x="49" y="76"/>
                    <a:pt x="62" y="76"/>
                  </a:cubicBezTo>
                  <a:lnTo>
                    <a:pt x="62" y="80"/>
                  </a:lnTo>
                  <a:lnTo>
                    <a:pt x="19" y="80"/>
                  </a:lnTo>
                  <a:lnTo>
                    <a:pt x="19" y="76"/>
                  </a:lnTo>
                  <a:cubicBezTo>
                    <a:pt x="32" y="76"/>
                    <a:pt x="34" y="75"/>
                    <a:pt x="34" y="66"/>
                  </a:cubicBezTo>
                  <a:lnTo>
                    <a:pt x="34" y="7"/>
                  </a:lnTo>
                  <a:lnTo>
                    <a:pt x="16" y="7"/>
                  </a:lnTo>
                  <a:cubicBezTo>
                    <a:pt x="8" y="7"/>
                    <a:pt x="6" y="8"/>
                    <a:pt x="4" y="21"/>
                  </a:cubicBez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0">
              <a:extLst>
                <a:ext uri="{FF2B5EF4-FFF2-40B4-BE49-F238E27FC236}">
                  <a16:creationId xmlns:a16="http://schemas.microsoft.com/office/drawing/2014/main" id="{13428CB7-1B2D-4883-9364-A1418B0B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592"/>
              <a:ext cx="54" cy="48"/>
            </a:xfrm>
            <a:custGeom>
              <a:avLst/>
              <a:gdLst>
                <a:gd name="T0" fmla="*/ 16 w 90"/>
                <a:gd name="T1" fmla="*/ 13 h 78"/>
                <a:gd name="T2" fmla="*/ 16 w 90"/>
                <a:gd name="T3" fmla="*/ 13 h 78"/>
                <a:gd name="T4" fmla="*/ 0 w 90"/>
                <a:gd name="T5" fmla="*/ 3 h 78"/>
                <a:gd name="T6" fmla="*/ 0 w 90"/>
                <a:gd name="T7" fmla="*/ 0 h 78"/>
                <a:gd name="T8" fmla="*/ 38 w 90"/>
                <a:gd name="T9" fmla="*/ 0 h 78"/>
                <a:gd name="T10" fmla="*/ 38 w 90"/>
                <a:gd name="T11" fmla="*/ 3 h 78"/>
                <a:gd name="T12" fmla="*/ 29 w 90"/>
                <a:gd name="T13" fmla="*/ 7 h 78"/>
                <a:gd name="T14" fmla="*/ 33 w 90"/>
                <a:gd name="T15" fmla="*/ 15 h 78"/>
                <a:gd name="T16" fmla="*/ 50 w 90"/>
                <a:gd name="T17" fmla="*/ 39 h 78"/>
                <a:gd name="T18" fmla="*/ 64 w 90"/>
                <a:gd name="T19" fmla="*/ 16 h 78"/>
                <a:gd name="T20" fmla="*/ 68 w 90"/>
                <a:gd name="T21" fmla="*/ 7 h 78"/>
                <a:gd name="T22" fmla="*/ 60 w 90"/>
                <a:gd name="T23" fmla="*/ 3 h 78"/>
                <a:gd name="T24" fmla="*/ 60 w 90"/>
                <a:gd name="T25" fmla="*/ 0 h 78"/>
                <a:gd name="T26" fmla="*/ 90 w 90"/>
                <a:gd name="T27" fmla="*/ 0 h 78"/>
                <a:gd name="T28" fmla="*/ 90 w 90"/>
                <a:gd name="T29" fmla="*/ 3 h 78"/>
                <a:gd name="T30" fmla="*/ 70 w 90"/>
                <a:gd name="T31" fmla="*/ 19 h 78"/>
                <a:gd name="T32" fmla="*/ 53 w 90"/>
                <a:gd name="T33" fmla="*/ 46 h 78"/>
                <a:gd name="T34" fmla="*/ 53 w 90"/>
                <a:gd name="T35" fmla="*/ 63 h 78"/>
                <a:gd name="T36" fmla="*/ 65 w 90"/>
                <a:gd name="T37" fmla="*/ 74 h 78"/>
                <a:gd name="T38" fmla="*/ 65 w 90"/>
                <a:gd name="T39" fmla="*/ 78 h 78"/>
                <a:gd name="T40" fmla="*/ 27 w 90"/>
                <a:gd name="T41" fmla="*/ 78 h 78"/>
                <a:gd name="T42" fmla="*/ 27 w 90"/>
                <a:gd name="T43" fmla="*/ 74 h 78"/>
                <a:gd name="T44" fmla="*/ 39 w 90"/>
                <a:gd name="T45" fmla="*/ 63 h 78"/>
                <a:gd name="T46" fmla="*/ 39 w 90"/>
                <a:gd name="T47" fmla="*/ 47 h 78"/>
                <a:gd name="T48" fmla="*/ 16 w 90"/>
                <a:gd name="T4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78">
                  <a:moveTo>
                    <a:pt x="16" y="13"/>
                  </a:moveTo>
                  <a:lnTo>
                    <a:pt x="16" y="13"/>
                  </a:lnTo>
                  <a:cubicBezTo>
                    <a:pt x="10" y="4"/>
                    <a:pt x="8" y="4"/>
                    <a:pt x="0" y="3"/>
                  </a:cubicBez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cubicBezTo>
                    <a:pt x="31" y="3"/>
                    <a:pt x="29" y="5"/>
                    <a:pt x="29" y="7"/>
                  </a:cubicBezTo>
                  <a:cubicBezTo>
                    <a:pt x="29" y="8"/>
                    <a:pt x="30" y="11"/>
                    <a:pt x="33" y="15"/>
                  </a:cubicBezTo>
                  <a:lnTo>
                    <a:pt x="50" y="39"/>
                  </a:lnTo>
                  <a:lnTo>
                    <a:pt x="64" y="16"/>
                  </a:lnTo>
                  <a:cubicBezTo>
                    <a:pt x="67" y="11"/>
                    <a:pt x="68" y="9"/>
                    <a:pt x="68" y="7"/>
                  </a:cubicBezTo>
                  <a:cubicBezTo>
                    <a:pt x="68" y="4"/>
                    <a:pt x="66" y="3"/>
                    <a:pt x="60" y="3"/>
                  </a:cubicBezTo>
                  <a:lnTo>
                    <a:pt x="60" y="0"/>
                  </a:lnTo>
                  <a:lnTo>
                    <a:pt x="90" y="0"/>
                  </a:lnTo>
                  <a:lnTo>
                    <a:pt x="90" y="3"/>
                  </a:lnTo>
                  <a:cubicBezTo>
                    <a:pt x="81" y="4"/>
                    <a:pt x="78" y="6"/>
                    <a:pt x="70" y="19"/>
                  </a:cubicBezTo>
                  <a:lnTo>
                    <a:pt x="53" y="46"/>
                  </a:lnTo>
                  <a:lnTo>
                    <a:pt x="53" y="63"/>
                  </a:lnTo>
                  <a:cubicBezTo>
                    <a:pt x="53" y="73"/>
                    <a:pt x="55" y="74"/>
                    <a:pt x="65" y="74"/>
                  </a:cubicBezTo>
                  <a:lnTo>
                    <a:pt x="65" y="78"/>
                  </a:lnTo>
                  <a:lnTo>
                    <a:pt x="27" y="78"/>
                  </a:lnTo>
                  <a:lnTo>
                    <a:pt x="27" y="74"/>
                  </a:lnTo>
                  <a:cubicBezTo>
                    <a:pt x="37" y="74"/>
                    <a:pt x="39" y="74"/>
                    <a:pt x="39" y="63"/>
                  </a:cubicBezTo>
                  <a:lnTo>
                    <a:pt x="39" y="47"/>
                  </a:lnTo>
                  <a:lnTo>
                    <a:pt x="16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1">
              <a:extLst>
                <a:ext uri="{FF2B5EF4-FFF2-40B4-BE49-F238E27FC236}">
                  <a16:creationId xmlns:a16="http://schemas.microsoft.com/office/drawing/2014/main" id="{D5A17691-B93B-4848-BC80-8980EC2326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2684"/>
              <a:ext cx="40" cy="49"/>
            </a:xfrm>
            <a:custGeom>
              <a:avLst/>
              <a:gdLst>
                <a:gd name="T0" fmla="*/ 25 w 66"/>
                <a:gd name="T1" fmla="*/ 43 h 79"/>
                <a:gd name="T2" fmla="*/ 25 w 66"/>
                <a:gd name="T3" fmla="*/ 43 h 79"/>
                <a:gd name="T4" fmla="*/ 31 w 66"/>
                <a:gd name="T5" fmla="*/ 43 h 79"/>
                <a:gd name="T6" fmla="*/ 50 w 66"/>
                <a:gd name="T7" fmla="*/ 22 h 79"/>
                <a:gd name="T8" fmla="*/ 32 w 66"/>
                <a:gd name="T9" fmla="*/ 4 h 79"/>
                <a:gd name="T10" fmla="*/ 25 w 66"/>
                <a:gd name="T11" fmla="*/ 4 h 79"/>
                <a:gd name="T12" fmla="*/ 25 w 66"/>
                <a:gd name="T13" fmla="*/ 43 h 79"/>
                <a:gd name="T14" fmla="*/ 25 w 66"/>
                <a:gd name="T15" fmla="*/ 43 h 79"/>
                <a:gd name="T16" fmla="*/ 1 w 66"/>
                <a:gd name="T17" fmla="*/ 76 h 79"/>
                <a:gd name="T18" fmla="*/ 1 w 66"/>
                <a:gd name="T19" fmla="*/ 76 h 79"/>
                <a:gd name="T20" fmla="*/ 12 w 66"/>
                <a:gd name="T21" fmla="*/ 62 h 79"/>
                <a:gd name="T22" fmla="*/ 12 w 66"/>
                <a:gd name="T23" fmla="*/ 18 h 79"/>
                <a:gd name="T24" fmla="*/ 0 w 66"/>
                <a:gd name="T25" fmla="*/ 5 h 79"/>
                <a:gd name="T26" fmla="*/ 0 w 66"/>
                <a:gd name="T27" fmla="*/ 1 h 79"/>
                <a:gd name="T28" fmla="*/ 12 w 66"/>
                <a:gd name="T29" fmla="*/ 1 h 79"/>
                <a:gd name="T30" fmla="*/ 29 w 66"/>
                <a:gd name="T31" fmla="*/ 0 h 79"/>
                <a:gd name="T32" fmla="*/ 66 w 66"/>
                <a:gd name="T33" fmla="*/ 23 h 79"/>
                <a:gd name="T34" fmla="*/ 36 w 66"/>
                <a:gd name="T35" fmla="*/ 47 h 79"/>
                <a:gd name="T36" fmla="*/ 25 w 66"/>
                <a:gd name="T37" fmla="*/ 47 h 79"/>
                <a:gd name="T38" fmla="*/ 25 w 66"/>
                <a:gd name="T39" fmla="*/ 64 h 79"/>
                <a:gd name="T40" fmla="*/ 40 w 66"/>
                <a:gd name="T41" fmla="*/ 76 h 79"/>
                <a:gd name="T42" fmla="*/ 40 w 66"/>
                <a:gd name="T43" fmla="*/ 79 h 79"/>
                <a:gd name="T44" fmla="*/ 1 w 66"/>
                <a:gd name="T45" fmla="*/ 79 h 79"/>
                <a:gd name="T46" fmla="*/ 1 w 66"/>
                <a:gd name="T47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79">
                  <a:moveTo>
                    <a:pt x="25" y="43"/>
                  </a:moveTo>
                  <a:lnTo>
                    <a:pt x="25" y="43"/>
                  </a:lnTo>
                  <a:cubicBezTo>
                    <a:pt x="27" y="43"/>
                    <a:pt x="29" y="43"/>
                    <a:pt x="31" y="43"/>
                  </a:cubicBezTo>
                  <a:cubicBezTo>
                    <a:pt x="42" y="43"/>
                    <a:pt x="50" y="35"/>
                    <a:pt x="50" y="22"/>
                  </a:cubicBezTo>
                  <a:cubicBezTo>
                    <a:pt x="50" y="14"/>
                    <a:pt x="47" y="4"/>
                    <a:pt x="32" y="4"/>
                  </a:cubicBezTo>
                  <a:cubicBezTo>
                    <a:pt x="29" y="4"/>
                    <a:pt x="27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1" y="76"/>
                  </a:moveTo>
                  <a:lnTo>
                    <a:pt x="1" y="76"/>
                  </a:lnTo>
                  <a:cubicBezTo>
                    <a:pt x="10" y="75"/>
                    <a:pt x="12" y="74"/>
                    <a:pt x="12" y="62"/>
                  </a:cubicBezTo>
                  <a:lnTo>
                    <a:pt x="12" y="18"/>
                  </a:lnTo>
                  <a:cubicBezTo>
                    <a:pt x="12" y="6"/>
                    <a:pt x="9" y="5"/>
                    <a:pt x="0" y="5"/>
                  </a:cubicBezTo>
                  <a:lnTo>
                    <a:pt x="0" y="1"/>
                  </a:lnTo>
                  <a:cubicBezTo>
                    <a:pt x="3" y="1"/>
                    <a:pt x="9" y="1"/>
                    <a:pt x="12" y="1"/>
                  </a:cubicBezTo>
                  <a:cubicBezTo>
                    <a:pt x="18" y="1"/>
                    <a:pt x="27" y="0"/>
                    <a:pt x="29" y="0"/>
                  </a:cubicBezTo>
                  <a:cubicBezTo>
                    <a:pt x="53" y="0"/>
                    <a:pt x="66" y="6"/>
                    <a:pt x="66" y="23"/>
                  </a:cubicBezTo>
                  <a:cubicBezTo>
                    <a:pt x="66" y="37"/>
                    <a:pt x="53" y="47"/>
                    <a:pt x="36" y="47"/>
                  </a:cubicBezTo>
                  <a:cubicBezTo>
                    <a:pt x="32" y="47"/>
                    <a:pt x="29" y="47"/>
                    <a:pt x="25" y="47"/>
                  </a:cubicBezTo>
                  <a:lnTo>
                    <a:pt x="25" y="64"/>
                  </a:lnTo>
                  <a:cubicBezTo>
                    <a:pt x="25" y="73"/>
                    <a:pt x="28" y="76"/>
                    <a:pt x="40" y="76"/>
                  </a:cubicBezTo>
                  <a:lnTo>
                    <a:pt x="40" y="79"/>
                  </a:lnTo>
                  <a:lnTo>
                    <a:pt x="1" y="79"/>
                  </a:lnTo>
                  <a:lnTo>
                    <a:pt x="1" y="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2">
              <a:extLst>
                <a:ext uri="{FF2B5EF4-FFF2-40B4-BE49-F238E27FC236}">
                  <a16:creationId xmlns:a16="http://schemas.microsoft.com/office/drawing/2014/main" id="{A4926584-32AB-48EE-9910-70EBB37225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" y="2684"/>
              <a:ext cx="60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4 h 81"/>
                <a:gd name="T6" fmla="*/ 52 w 99"/>
                <a:gd name="T7" fmla="*/ 24 h 81"/>
                <a:gd name="T8" fmla="*/ 31 w 99"/>
                <a:gd name="T9" fmla="*/ 4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1 w 99"/>
                <a:gd name="T29" fmla="*/ 65 h 81"/>
                <a:gd name="T30" fmla="*/ 11 w 99"/>
                <a:gd name="T31" fmla="*/ 15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9 h 81"/>
                <a:gd name="T56" fmla="*/ 36 w 99"/>
                <a:gd name="T57" fmla="*/ 47 h 81"/>
                <a:gd name="T58" fmla="*/ 25 w 99"/>
                <a:gd name="T59" fmla="*/ 47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9" y="44"/>
                    <a:pt x="29" y="44"/>
                  </a:cubicBezTo>
                  <a:cubicBezTo>
                    <a:pt x="46" y="43"/>
                    <a:pt x="52" y="36"/>
                    <a:pt x="52" y="24"/>
                  </a:cubicBezTo>
                  <a:cubicBezTo>
                    <a:pt x="52" y="11"/>
                    <a:pt x="45" y="4"/>
                    <a:pt x="31" y="4"/>
                  </a:cubicBezTo>
                  <a:cubicBezTo>
                    <a:pt x="29" y="4"/>
                    <a:pt x="26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5"/>
                  </a:lnTo>
                  <a:cubicBezTo>
                    <a:pt x="11" y="7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1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2"/>
                    <a:pt x="62" y="38"/>
                    <a:pt x="51" y="43"/>
                  </a:cubicBezTo>
                  <a:cubicBezTo>
                    <a:pt x="53" y="44"/>
                    <a:pt x="58" y="49"/>
                    <a:pt x="60" y="52"/>
                  </a:cubicBezTo>
                  <a:lnTo>
                    <a:pt x="69" y="60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7"/>
                    <a:pt x="57" y="65"/>
                  </a:cubicBezTo>
                  <a:lnTo>
                    <a:pt x="50" y="59"/>
                  </a:lnTo>
                  <a:cubicBezTo>
                    <a:pt x="44" y="52"/>
                    <a:pt x="42" y="51"/>
                    <a:pt x="36" y="47"/>
                  </a:cubicBezTo>
                  <a:cubicBezTo>
                    <a:pt x="33" y="47"/>
                    <a:pt x="29" y="47"/>
                    <a:pt x="25" y="47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43">
              <a:extLst>
                <a:ext uri="{FF2B5EF4-FFF2-40B4-BE49-F238E27FC236}">
                  <a16:creationId xmlns:a16="http://schemas.microsoft.com/office/drawing/2014/main" id="{9E69EE6A-2186-4934-8DF0-0BF03A09E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2685"/>
              <a:ext cx="42" cy="48"/>
            </a:xfrm>
            <a:custGeom>
              <a:avLst/>
              <a:gdLst>
                <a:gd name="T0" fmla="*/ 0 w 69"/>
                <a:gd name="T1" fmla="*/ 78 h 78"/>
                <a:gd name="T2" fmla="*/ 0 w 69"/>
                <a:gd name="T3" fmla="*/ 78 h 78"/>
                <a:gd name="T4" fmla="*/ 0 w 69"/>
                <a:gd name="T5" fmla="*/ 75 h 78"/>
                <a:gd name="T6" fmla="*/ 12 w 69"/>
                <a:gd name="T7" fmla="*/ 66 h 78"/>
                <a:gd name="T8" fmla="*/ 12 w 69"/>
                <a:gd name="T9" fmla="*/ 12 h 78"/>
                <a:gd name="T10" fmla="*/ 0 w 69"/>
                <a:gd name="T11" fmla="*/ 4 h 78"/>
                <a:gd name="T12" fmla="*/ 0 w 69"/>
                <a:gd name="T13" fmla="*/ 0 h 78"/>
                <a:gd name="T14" fmla="*/ 64 w 69"/>
                <a:gd name="T15" fmla="*/ 0 h 78"/>
                <a:gd name="T16" fmla="*/ 65 w 69"/>
                <a:gd name="T17" fmla="*/ 19 h 78"/>
                <a:gd name="T18" fmla="*/ 61 w 69"/>
                <a:gd name="T19" fmla="*/ 19 h 78"/>
                <a:gd name="T20" fmla="*/ 61 w 69"/>
                <a:gd name="T21" fmla="*/ 16 h 78"/>
                <a:gd name="T22" fmla="*/ 48 w 69"/>
                <a:gd name="T23" fmla="*/ 6 h 78"/>
                <a:gd name="T24" fmla="*/ 26 w 69"/>
                <a:gd name="T25" fmla="*/ 6 h 78"/>
                <a:gd name="T26" fmla="*/ 26 w 69"/>
                <a:gd name="T27" fmla="*/ 35 h 78"/>
                <a:gd name="T28" fmla="*/ 46 w 69"/>
                <a:gd name="T29" fmla="*/ 35 h 78"/>
                <a:gd name="T30" fmla="*/ 55 w 69"/>
                <a:gd name="T31" fmla="*/ 25 h 78"/>
                <a:gd name="T32" fmla="*/ 58 w 69"/>
                <a:gd name="T33" fmla="*/ 25 h 78"/>
                <a:gd name="T34" fmla="*/ 58 w 69"/>
                <a:gd name="T35" fmla="*/ 51 h 78"/>
                <a:gd name="T36" fmla="*/ 55 w 69"/>
                <a:gd name="T37" fmla="*/ 51 h 78"/>
                <a:gd name="T38" fmla="*/ 46 w 69"/>
                <a:gd name="T39" fmla="*/ 41 h 78"/>
                <a:gd name="T40" fmla="*/ 26 w 69"/>
                <a:gd name="T41" fmla="*/ 41 h 78"/>
                <a:gd name="T42" fmla="*/ 26 w 69"/>
                <a:gd name="T43" fmla="*/ 63 h 78"/>
                <a:gd name="T44" fmla="*/ 33 w 69"/>
                <a:gd name="T45" fmla="*/ 72 h 78"/>
                <a:gd name="T46" fmla="*/ 47 w 69"/>
                <a:gd name="T47" fmla="*/ 72 h 78"/>
                <a:gd name="T48" fmla="*/ 66 w 69"/>
                <a:gd name="T49" fmla="*/ 58 h 78"/>
                <a:gd name="T50" fmla="*/ 69 w 69"/>
                <a:gd name="T51" fmla="*/ 58 h 78"/>
                <a:gd name="T52" fmla="*/ 67 w 69"/>
                <a:gd name="T53" fmla="*/ 78 h 78"/>
                <a:gd name="T54" fmla="*/ 0 w 69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78">
                  <a:moveTo>
                    <a:pt x="0" y="78"/>
                  </a:moveTo>
                  <a:lnTo>
                    <a:pt x="0" y="78"/>
                  </a:lnTo>
                  <a:lnTo>
                    <a:pt x="0" y="75"/>
                  </a:lnTo>
                  <a:cubicBezTo>
                    <a:pt x="10" y="75"/>
                    <a:pt x="12" y="73"/>
                    <a:pt x="12" y="66"/>
                  </a:cubicBezTo>
                  <a:lnTo>
                    <a:pt x="12" y="12"/>
                  </a:lnTo>
                  <a:cubicBezTo>
                    <a:pt x="12" y="4"/>
                    <a:pt x="8" y="4"/>
                    <a:pt x="0" y="4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61" y="16"/>
                  </a:lnTo>
                  <a:cubicBezTo>
                    <a:pt x="58" y="6"/>
                    <a:pt x="56" y="6"/>
                    <a:pt x="48" y="6"/>
                  </a:cubicBezTo>
                  <a:lnTo>
                    <a:pt x="26" y="6"/>
                  </a:lnTo>
                  <a:lnTo>
                    <a:pt x="26" y="35"/>
                  </a:lnTo>
                  <a:lnTo>
                    <a:pt x="46" y="35"/>
                  </a:lnTo>
                  <a:cubicBezTo>
                    <a:pt x="53" y="35"/>
                    <a:pt x="54" y="34"/>
                    <a:pt x="55" y="25"/>
                  </a:cubicBezTo>
                  <a:lnTo>
                    <a:pt x="58" y="25"/>
                  </a:lnTo>
                  <a:lnTo>
                    <a:pt x="58" y="51"/>
                  </a:lnTo>
                  <a:lnTo>
                    <a:pt x="55" y="51"/>
                  </a:lnTo>
                  <a:cubicBezTo>
                    <a:pt x="54" y="42"/>
                    <a:pt x="52" y="41"/>
                    <a:pt x="46" y="41"/>
                  </a:cubicBezTo>
                  <a:lnTo>
                    <a:pt x="26" y="41"/>
                  </a:lnTo>
                  <a:lnTo>
                    <a:pt x="26" y="63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7" y="72"/>
                  </a:lnTo>
                  <a:cubicBezTo>
                    <a:pt x="60" y="72"/>
                    <a:pt x="63" y="71"/>
                    <a:pt x="66" y="58"/>
                  </a:cubicBezTo>
                  <a:lnTo>
                    <a:pt x="69" y="58"/>
                  </a:lnTo>
                  <a:lnTo>
                    <a:pt x="67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4">
              <a:extLst>
                <a:ext uri="{FF2B5EF4-FFF2-40B4-BE49-F238E27FC236}">
                  <a16:creationId xmlns:a16="http://schemas.microsoft.com/office/drawing/2014/main" id="{189D27F4-CF17-42B1-B86B-6ED740CC6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683"/>
              <a:ext cx="32" cy="51"/>
            </a:xfrm>
            <a:custGeom>
              <a:avLst/>
              <a:gdLst>
                <a:gd name="T0" fmla="*/ 0 w 53"/>
                <a:gd name="T1" fmla="*/ 60 h 82"/>
                <a:gd name="T2" fmla="*/ 0 w 53"/>
                <a:gd name="T3" fmla="*/ 60 h 82"/>
                <a:gd name="T4" fmla="*/ 3 w 53"/>
                <a:gd name="T5" fmla="*/ 60 h 82"/>
                <a:gd name="T6" fmla="*/ 25 w 53"/>
                <a:gd name="T7" fmla="*/ 78 h 82"/>
                <a:gd name="T8" fmla="*/ 41 w 53"/>
                <a:gd name="T9" fmla="*/ 65 h 82"/>
                <a:gd name="T10" fmla="*/ 1 w 53"/>
                <a:gd name="T11" fmla="*/ 18 h 82"/>
                <a:gd name="T12" fmla="*/ 24 w 53"/>
                <a:gd name="T13" fmla="*/ 0 h 82"/>
                <a:gd name="T14" fmla="*/ 34 w 53"/>
                <a:gd name="T15" fmla="*/ 1 h 82"/>
                <a:gd name="T16" fmla="*/ 40 w 53"/>
                <a:gd name="T17" fmla="*/ 2 h 82"/>
                <a:gd name="T18" fmla="*/ 44 w 53"/>
                <a:gd name="T19" fmla="*/ 1 h 82"/>
                <a:gd name="T20" fmla="*/ 47 w 53"/>
                <a:gd name="T21" fmla="*/ 1 h 82"/>
                <a:gd name="T22" fmla="*/ 50 w 53"/>
                <a:gd name="T23" fmla="*/ 20 h 82"/>
                <a:gd name="T24" fmla="*/ 46 w 53"/>
                <a:gd name="T25" fmla="*/ 20 h 82"/>
                <a:gd name="T26" fmla="*/ 26 w 53"/>
                <a:gd name="T27" fmla="*/ 4 h 82"/>
                <a:gd name="T28" fmla="*/ 13 w 53"/>
                <a:gd name="T29" fmla="*/ 14 h 82"/>
                <a:gd name="T30" fmla="*/ 53 w 53"/>
                <a:gd name="T31" fmla="*/ 60 h 82"/>
                <a:gd name="T32" fmla="*/ 26 w 53"/>
                <a:gd name="T33" fmla="*/ 82 h 82"/>
                <a:gd name="T34" fmla="*/ 9 w 53"/>
                <a:gd name="T35" fmla="*/ 80 h 82"/>
                <a:gd name="T36" fmla="*/ 6 w 53"/>
                <a:gd name="T37" fmla="*/ 81 h 82"/>
                <a:gd name="T38" fmla="*/ 3 w 53"/>
                <a:gd name="T39" fmla="*/ 81 h 82"/>
                <a:gd name="T40" fmla="*/ 0 w 53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2">
                  <a:moveTo>
                    <a:pt x="0" y="60"/>
                  </a:moveTo>
                  <a:lnTo>
                    <a:pt x="0" y="60"/>
                  </a:lnTo>
                  <a:lnTo>
                    <a:pt x="3" y="60"/>
                  </a:lnTo>
                  <a:cubicBezTo>
                    <a:pt x="7" y="71"/>
                    <a:pt x="14" y="78"/>
                    <a:pt x="25" y="78"/>
                  </a:cubicBezTo>
                  <a:cubicBezTo>
                    <a:pt x="34" y="78"/>
                    <a:pt x="41" y="72"/>
                    <a:pt x="41" y="65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8"/>
                    <a:pt x="11" y="0"/>
                    <a:pt x="24" y="0"/>
                  </a:cubicBezTo>
                  <a:cubicBezTo>
                    <a:pt x="28" y="0"/>
                    <a:pt x="31" y="1"/>
                    <a:pt x="34" y="1"/>
                  </a:cubicBezTo>
                  <a:cubicBezTo>
                    <a:pt x="36" y="2"/>
                    <a:pt x="38" y="2"/>
                    <a:pt x="40" y="2"/>
                  </a:cubicBezTo>
                  <a:cubicBezTo>
                    <a:pt x="42" y="2"/>
                    <a:pt x="43" y="2"/>
                    <a:pt x="44" y="1"/>
                  </a:cubicBezTo>
                  <a:lnTo>
                    <a:pt x="47" y="1"/>
                  </a:lnTo>
                  <a:lnTo>
                    <a:pt x="50" y="20"/>
                  </a:lnTo>
                  <a:lnTo>
                    <a:pt x="46" y="20"/>
                  </a:lnTo>
                  <a:cubicBezTo>
                    <a:pt x="42" y="10"/>
                    <a:pt x="34" y="4"/>
                    <a:pt x="26" y="4"/>
                  </a:cubicBezTo>
                  <a:cubicBezTo>
                    <a:pt x="18" y="4"/>
                    <a:pt x="13" y="9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2"/>
                    <a:pt x="26" y="82"/>
                  </a:cubicBezTo>
                  <a:cubicBezTo>
                    <a:pt x="17" y="82"/>
                    <a:pt x="13" y="80"/>
                    <a:pt x="9" y="80"/>
                  </a:cubicBezTo>
                  <a:cubicBezTo>
                    <a:pt x="8" y="80"/>
                    <a:pt x="7" y="80"/>
                    <a:pt x="6" y="81"/>
                  </a:cubicBezTo>
                  <a:lnTo>
                    <a:pt x="3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5">
              <a:extLst>
                <a:ext uri="{FF2B5EF4-FFF2-40B4-BE49-F238E27FC236}">
                  <a16:creationId xmlns:a16="http://schemas.microsoft.com/office/drawing/2014/main" id="{2AA69121-B3DC-4DF9-8913-FC1334835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2683"/>
              <a:ext cx="32" cy="51"/>
            </a:xfrm>
            <a:custGeom>
              <a:avLst/>
              <a:gdLst>
                <a:gd name="T0" fmla="*/ 0 w 54"/>
                <a:gd name="T1" fmla="*/ 60 h 82"/>
                <a:gd name="T2" fmla="*/ 0 w 54"/>
                <a:gd name="T3" fmla="*/ 60 h 82"/>
                <a:gd name="T4" fmla="*/ 4 w 54"/>
                <a:gd name="T5" fmla="*/ 60 h 82"/>
                <a:gd name="T6" fmla="*/ 26 w 54"/>
                <a:gd name="T7" fmla="*/ 78 h 82"/>
                <a:gd name="T8" fmla="*/ 41 w 54"/>
                <a:gd name="T9" fmla="*/ 65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1 h 82"/>
                <a:gd name="T20" fmla="*/ 48 w 54"/>
                <a:gd name="T21" fmla="*/ 1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60"/>
                  </a:moveTo>
                  <a:lnTo>
                    <a:pt x="0" y="60"/>
                  </a:lnTo>
                  <a:lnTo>
                    <a:pt x="4" y="60"/>
                  </a:lnTo>
                  <a:cubicBezTo>
                    <a:pt x="7" y="71"/>
                    <a:pt x="15" y="78"/>
                    <a:pt x="26" y="78"/>
                  </a:cubicBezTo>
                  <a:cubicBezTo>
                    <a:pt x="35" y="78"/>
                    <a:pt x="41" y="72"/>
                    <a:pt x="41" y="65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8"/>
                    <a:pt x="11" y="0"/>
                    <a:pt x="25" y="0"/>
                  </a:cubicBezTo>
                  <a:cubicBezTo>
                    <a:pt x="29" y="0"/>
                    <a:pt x="32" y="1"/>
                    <a:pt x="34" y="1"/>
                  </a:cubicBezTo>
                  <a:cubicBezTo>
                    <a:pt x="37" y="2"/>
                    <a:pt x="39" y="2"/>
                    <a:pt x="41" y="2"/>
                  </a:cubicBezTo>
                  <a:cubicBezTo>
                    <a:pt x="43" y="2"/>
                    <a:pt x="44" y="2"/>
                    <a:pt x="45" y="1"/>
                  </a:cubicBezTo>
                  <a:lnTo>
                    <a:pt x="48" y="1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17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74663"/>
            <a:ext cx="6415200" cy="661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368550"/>
            <a:ext cx="6415200" cy="44246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1" name="Group 4">
            <a:extLst>
              <a:ext uri="{FF2B5EF4-FFF2-40B4-BE49-F238E27FC236}">
                <a16:creationId xmlns:a16="http://schemas.microsoft.com/office/drawing/2014/main" id="{0BAC955F-4C64-4787-B827-49B2B6F54D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7127625"/>
            <a:ext cx="3783013" cy="561975"/>
            <a:chOff x="3416" y="2416"/>
            <a:chExt cx="2383" cy="354"/>
          </a:xfrm>
          <a:solidFill>
            <a:schemeClr val="accent2"/>
          </a:solidFill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593B1022-F2F8-4BCA-A697-986EE3CB2F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" y="2536"/>
              <a:ext cx="85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3 w 142"/>
                <a:gd name="T5" fmla="*/ 79 h 178"/>
                <a:gd name="T6" fmla="*/ 82 w 142"/>
                <a:gd name="T7" fmla="*/ 82 h 178"/>
                <a:gd name="T8" fmla="*/ 69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69 w 142"/>
                <a:gd name="T15" fmla="*/ 30 h 178"/>
                <a:gd name="T16" fmla="*/ 82 w 142"/>
                <a:gd name="T17" fmla="*/ 31 h 178"/>
                <a:gd name="T18" fmla="*/ 93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7 w 142"/>
                <a:gd name="T27" fmla="*/ 96 h 178"/>
                <a:gd name="T28" fmla="*/ 127 w 142"/>
                <a:gd name="T29" fmla="*/ 96 h 178"/>
                <a:gd name="T30" fmla="*/ 138 w 142"/>
                <a:gd name="T31" fmla="*/ 78 h 178"/>
                <a:gd name="T32" fmla="*/ 142 w 142"/>
                <a:gd name="T33" fmla="*/ 57 h 178"/>
                <a:gd name="T34" fmla="*/ 138 w 142"/>
                <a:gd name="T35" fmla="*/ 36 h 178"/>
                <a:gd name="T36" fmla="*/ 127 w 142"/>
                <a:gd name="T37" fmla="*/ 17 h 178"/>
                <a:gd name="T38" fmla="*/ 108 w 142"/>
                <a:gd name="T39" fmla="*/ 4 h 178"/>
                <a:gd name="T40" fmla="*/ 80 w 142"/>
                <a:gd name="T41" fmla="*/ 0 h 178"/>
                <a:gd name="T42" fmla="*/ 0 w 142"/>
                <a:gd name="T43" fmla="*/ 0 h 178"/>
                <a:gd name="T44" fmla="*/ 0 w 142"/>
                <a:gd name="T45" fmla="*/ 178 h 178"/>
                <a:gd name="T46" fmla="*/ 39 w 142"/>
                <a:gd name="T47" fmla="*/ 178 h 178"/>
                <a:gd name="T48" fmla="*/ 39 w 142"/>
                <a:gd name="T49" fmla="*/ 114 h 178"/>
                <a:gd name="T50" fmla="*/ 80 w 142"/>
                <a:gd name="T51" fmla="*/ 114 h 178"/>
                <a:gd name="T52" fmla="*/ 108 w 142"/>
                <a:gd name="T53" fmla="*/ 109 h 178"/>
                <a:gd name="T54" fmla="*/ 127 w 142"/>
                <a:gd name="T55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6" y="77"/>
                    <a:pt x="93" y="79"/>
                  </a:cubicBezTo>
                  <a:cubicBezTo>
                    <a:pt x="90" y="80"/>
                    <a:pt x="86" y="82"/>
                    <a:pt x="82" y="82"/>
                  </a:cubicBezTo>
                  <a:cubicBezTo>
                    <a:pt x="78" y="83"/>
                    <a:pt x="74" y="83"/>
                    <a:pt x="69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69" y="30"/>
                  </a:lnTo>
                  <a:cubicBezTo>
                    <a:pt x="74" y="30"/>
                    <a:pt x="78" y="30"/>
                    <a:pt x="82" y="31"/>
                  </a:cubicBezTo>
                  <a:cubicBezTo>
                    <a:pt x="86" y="32"/>
                    <a:pt x="90" y="33"/>
                    <a:pt x="93" y="35"/>
                  </a:cubicBezTo>
                  <a:cubicBezTo>
                    <a:pt x="96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7" y="96"/>
                  </a:moveTo>
                  <a:lnTo>
                    <a:pt x="127" y="96"/>
                  </a:lnTo>
                  <a:cubicBezTo>
                    <a:pt x="132" y="91"/>
                    <a:pt x="136" y="85"/>
                    <a:pt x="138" y="78"/>
                  </a:cubicBezTo>
                  <a:cubicBezTo>
                    <a:pt x="140" y="71"/>
                    <a:pt x="142" y="64"/>
                    <a:pt x="142" y="57"/>
                  </a:cubicBezTo>
                  <a:cubicBezTo>
                    <a:pt x="142" y="49"/>
                    <a:pt x="140" y="42"/>
                    <a:pt x="138" y="36"/>
                  </a:cubicBezTo>
                  <a:cubicBezTo>
                    <a:pt x="136" y="29"/>
                    <a:pt x="132" y="23"/>
                    <a:pt x="127" y="17"/>
                  </a:cubicBezTo>
                  <a:cubicBezTo>
                    <a:pt x="123" y="12"/>
                    <a:pt x="116" y="8"/>
                    <a:pt x="108" y="4"/>
                  </a:cubicBezTo>
                  <a:cubicBezTo>
                    <a:pt x="101" y="1"/>
                    <a:pt x="91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1" y="114"/>
                    <a:pt x="101" y="112"/>
                    <a:pt x="108" y="109"/>
                  </a:cubicBezTo>
                  <a:cubicBezTo>
                    <a:pt x="116" y="106"/>
                    <a:pt x="123" y="101"/>
                    <a:pt x="127" y="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115D744E-E100-411D-A9D6-FE360A60A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" y="2563"/>
              <a:ext cx="81" cy="85"/>
            </a:xfrm>
            <a:custGeom>
              <a:avLst/>
              <a:gdLst>
                <a:gd name="T0" fmla="*/ 82 w 134"/>
                <a:gd name="T1" fmla="*/ 106 h 136"/>
                <a:gd name="T2" fmla="*/ 82 w 134"/>
                <a:gd name="T3" fmla="*/ 106 h 136"/>
                <a:gd name="T4" fmla="*/ 67 w 134"/>
                <a:gd name="T5" fmla="*/ 110 h 136"/>
                <a:gd name="T6" fmla="*/ 52 w 134"/>
                <a:gd name="T7" fmla="*/ 106 h 136"/>
                <a:gd name="T8" fmla="*/ 42 w 134"/>
                <a:gd name="T9" fmla="*/ 97 h 136"/>
                <a:gd name="T10" fmla="*/ 37 w 134"/>
                <a:gd name="T11" fmla="*/ 83 h 136"/>
                <a:gd name="T12" fmla="*/ 36 w 134"/>
                <a:gd name="T13" fmla="*/ 68 h 136"/>
                <a:gd name="T14" fmla="*/ 37 w 134"/>
                <a:gd name="T15" fmla="*/ 53 h 136"/>
                <a:gd name="T16" fmla="*/ 42 w 134"/>
                <a:gd name="T17" fmla="*/ 40 h 136"/>
                <a:gd name="T18" fmla="*/ 52 w 134"/>
                <a:gd name="T19" fmla="*/ 31 h 136"/>
                <a:gd name="T20" fmla="*/ 67 w 134"/>
                <a:gd name="T21" fmla="*/ 27 h 136"/>
                <a:gd name="T22" fmla="*/ 82 w 134"/>
                <a:gd name="T23" fmla="*/ 31 h 136"/>
                <a:gd name="T24" fmla="*/ 92 w 134"/>
                <a:gd name="T25" fmla="*/ 40 h 136"/>
                <a:gd name="T26" fmla="*/ 97 w 134"/>
                <a:gd name="T27" fmla="*/ 53 h 136"/>
                <a:gd name="T28" fmla="*/ 98 w 134"/>
                <a:gd name="T29" fmla="*/ 68 h 136"/>
                <a:gd name="T30" fmla="*/ 97 w 134"/>
                <a:gd name="T31" fmla="*/ 83 h 136"/>
                <a:gd name="T32" fmla="*/ 92 w 134"/>
                <a:gd name="T33" fmla="*/ 97 h 136"/>
                <a:gd name="T34" fmla="*/ 82 w 134"/>
                <a:gd name="T35" fmla="*/ 106 h 136"/>
                <a:gd name="T36" fmla="*/ 115 w 134"/>
                <a:gd name="T37" fmla="*/ 118 h 136"/>
                <a:gd name="T38" fmla="*/ 115 w 134"/>
                <a:gd name="T39" fmla="*/ 118 h 136"/>
                <a:gd name="T40" fmla="*/ 129 w 134"/>
                <a:gd name="T41" fmla="*/ 96 h 136"/>
                <a:gd name="T42" fmla="*/ 134 w 134"/>
                <a:gd name="T43" fmla="*/ 68 h 136"/>
                <a:gd name="T44" fmla="*/ 129 w 134"/>
                <a:gd name="T45" fmla="*/ 40 h 136"/>
                <a:gd name="T46" fmla="*/ 115 w 134"/>
                <a:gd name="T47" fmla="*/ 19 h 136"/>
                <a:gd name="T48" fmla="*/ 94 w 134"/>
                <a:gd name="T49" fmla="*/ 5 h 136"/>
                <a:gd name="T50" fmla="*/ 67 w 134"/>
                <a:gd name="T51" fmla="*/ 0 h 136"/>
                <a:gd name="T52" fmla="*/ 39 w 134"/>
                <a:gd name="T53" fmla="*/ 5 h 136"/>
                <a:gd name="T54" fmla="*/ 18 w 134"/>
                <a:gd name="T55" fmla="*/ 19 h 136"/>
                <a:gd name="T56" fmla="*/ 5 w 134"/>
                <a:gd name="T57" fmla="*/ 40 h 136"/>
                <a:gd name="T58" fmla="*/ 0 w 134"/>
                <a:gd name="T59" fmla="*/ 68 h 136"/>
                <a:gd name="T60" fmla="*/ 5 w 134"/>
                <a:gd name="T61" fmla="*/ 96 h 136"/>
                <a:gd name="T62" fmla="*/ 18 w 134"/>
                <a:gd name="T63" fmla="*/ 118 h 136"/>
                <a:gd name="T64" fmla="*/ 39 w 134"/>
                <a:gd name="T65" fmla="*/ 131 h 136"/>
                <a:gd name="T66" fmla="*/ 67 w 134"/>
                <a:gd name="T67" fmla="*/ 136 h 136"/>
                <a:gd name="T68" fmla="*/ 94 w 134"/>
                <a:gd name="T69" fmla="*/ 131 h 136"/>
                <a:gd name="T70" fmla="*/ 115 w 134"/>
                <a:gd name="T71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136">
                  <a:moveTo>
                    <a:pt x="82" y="106"/>
                  </a:moveTo>
                  <a:lnTo>
                    <a:pt x="82" y="106"/>
                  </a:lnTo>
                  <a:cubicBezTo>
                    <a:pt x="78" y="108"/>
                    <a:pt x="73" y="110"/>
                    <a:pt x="67" y="110"/>
                  </a:cubicBezTo>
                  <a:cubicBezTo>
                    <a:pt x="61" y="110"/>
                    <a:pt x="56" y="108"/>
                    <a:pt x="52" y="106"/>
                  </a:cubicBezTo>
                  <a:cubicBezTo>
                    <a:pt x="48" y="104"/>
                    <a:pt x="45" y="101"/>
                    <a:pt x="42" y="97"/>
                  </a:cubicBezTo>
                  <a:cubicBezTo>
                    <a:pt x="40" y="93"/>
                    <a:pt x="38" y="88"/>
                    <a:pt x="37" y="83"/>
                  </a:cubicBezTo>
                  <a:cubicBezTo>
                    <a:pt x="36" y="79"/>
                    <a:pt x="36" y="74"/>
                    <a:pt x="36" y="68"/>
                  </a:cubicBezTo>
                  <a:cubicBezTo>
                    <a:pt x="36" y="63"/>
                    <a:pt x="36" y="58"/>
                    <a:pt x="37" y="53"/>
                  </a:cubicBezTo>
                  <a:cubicBezTo>
                    <a:pt x="38" y="48"/>
                    <a:pt x="40" y="44"/>
                    <a:pt x="42" y="40"/>
                  </a:cubicBezTo>
                  <a:cubicBezTo>
                    <a:pt x="45" y="36"/>
                    <a:pt x="48" y="33"/>
                    <a:pt x="52" y="31"/>
                  </a:cubicBezTo>
                  <a:cubicBezTo>
                    <a:pt x="56" y="28"/>
                    <a:pt x="61" y="27"/>
                    <a:pt x="67" y="27"/>
                  </a:cubicBezTo>
                  <a:cubicBezTo>
                    <a:pt x="73" y="27"/>
                    <a:pt x="78" y="28"/>
                    <a:pt x="82" y="31"/>
                  </a:cubicBezTo>
                  <a:cubicBezTo>
                    <a:pt x="86" y="33"/>
                    <a:pt x="89" y="36"/>
                    <a:pt x="92" y="40"/>
                  </a:cubicBezTo>
                  <a:cubicBezTo>
                    <a:pt x="94" y="44"/>
                    <a:pt x="96" y="48"/>
                    <a:pt x="97" y="53"/>
                  </a:cubicBezTo>
                  <a:cubicBezTo>
                    <a:pt x="98" y="58"/>
                    <a:pt x="98" y="63"/>
                    <a:pt x="98" y="68"/>
                  </a:cubicBezTo>
                  <a:cubicBezTo>
                    <a:pt x="98" y="74"/>
                    <a:pt x="98" y="79"/>
                    <a:pt x="97" y="83"/>
                  </a:cubicBezTo>
                  <a:cubicBezTo>
                    <a:pt x="96" y="88"/>
                    <a:pt x="94" y="93"/>
                    <a:pt x="92" y="97"/>
                  </a:cubicBezTo>
                  <a:cubicBezTo>
                    <a:pt x="89" y="101"/>
                    <a:pt x="86" y="104"/>
                    <a:pt x="82" y="106"/>
                  </a:cubicBezTo>
                  <a:close/>
                  <a:moveTo>
                    <a:pt x="115" y="118"/>
                  </a:moveTo>
                  <a:lnTo>
                    <a:pt x="115" y="118"/>
                  </a:lnTo>
                  <a:cubicBezTo>
                    <a:pt x="121" y="112"/>
                    <a:pt x="126" y="105"/>
                    <a:pt x="129" y="96"/>
                  </a:cubicBezTo>
                  <a:cubicBezTo>
                    <a:pt x="132" y="88"/>
                    <a:pt x="134" y="79"/>
                    <a:pt x="134" y="68"/>
                  </a:cubicBezTo>
                  <a:cubicBezTo>
                    <a:pt x="134" y="58"/>
                    <a:pt x="132" y="49"/>
                    <a:pt x="129" y="40"/>
                  </a:cubicBezTo>
                  <a:cubicBezTo>
                    <a:pt x="126" y="32"/>
                    <a:pt x="121" y="25"/>
                    <a:pt x="115" y="19"/>
                  </a:cubicBezTo>
                  <a:cubicBezTo>
                    <a:pt x="110" y="13"/>
                    <a:pt x="103" y="8"/>
                    <a:pt x="94" y="5"/>
                  </a:cubicBezTo>
                  <a:cubicBezTo>
                    <a:pt x="86" y="2"/>
                    <a:pt x="77" y="0"/>
                    <a:pt x="67" y="0"/>
                  </a:cubicBezTo>
                  <a:cubicBezTo>
                    <a:pt x="57" y="0"/>
                    <a:pt x="48" y="2"/>
                    <a:pt x="39" y="5"/>
                  </a:cubicBezTo>
                  <a:cubicBezTo>
                    <a:pt x="31" y="8"/>
                    <a:pt x="24" y="13"/>
                    <a:pt x="18" y="19"/>
                  </a:cubicBezTo>
                  <a:cubicBezTo>
                    <a:pt x="13" y="25"/>
                    <a:pt x="8" y="32"/>
                    <a:pt x="5" y="40"/>
                  </a:cubicBezTo>
                  <a:cubicBezTo>
                    <a:pt x="2" y="49"/>
                    <a:pt x="0" y="58"/>
                    <a:pt x="0" y="68"/>
                  </a:cubicBezTo>
                  <a:cubicBezTo>
                    <a:pt x="0" y="79"/>
                    <a:pt x="2" y="88"/>
                    <a:pt x="5" y="96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4"/>
                    <a:pt x="31" y="128"/>
                    <a:pt x="39" y="131"/>
                  </a:cubicBezTo>
                  <a:cubicBezTo>
                    <a:pt x="48" y="134"/>
                    <a:pt x="57" y="136"/>
                    <a:pt x="67" y="136"/>
                  </a:cubicBezTo>
                  <a:cubicBezTo>
                    <a:pt x="77" y="136"/>
                    <a:pt x="86" y="134"/>
                    <a:pt x="94" y="131"/>
                  </a:cubicBezTo>
                  <a:cubicBezTo>
                    <a:pt x="103" y="128"/>
                    <a:pt x="110" y="124"/>
                    <a:pt x="115" y="1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F4585477-DBBA-48CB-B815-622DF08F6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2536"/>
              <a:ext cx="22" cy="110"/>
            </a:xfrm>
            <a:custGeom>
              <a:avLst/>
              <a:gdLst>
                <a:gd name="T0" fmla="*/ 0 w 36"/>
                <a:gd name="T1" fmla="*/ 0 h 178"/>
                <a:gd name="T2" fmla="*/ 0 w 36"/>
                <a:gd name="T3" fmla="*/ 0 h 178"/>
                <a:gd name="T4" fmla="*/ 36 w 36"/>
                <a:gd name="T5" fmla="*/ 0 h 178"/>
                <a:gd name="T6" fmla="*/ 36 w 36"/>
                <a:gd name="T7" fmla="*/ 178 h 178"/>
                <a:gd name="T8" fmla="*/ 0 w 36"/>
                <a:gd name="T9" fmla="*/ 178 h 178"/>
                <a:gd name="T10" fmla="*/ 0 w 36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8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78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322709E4-4B51-4719-B25F-EB0880B0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36"/>
              <a:ext cx="22" cy="18"/>
            </a:xfrm>
            <a:custGeom>
              <a:avLst/>
              <a:gdLst>
                <a:gd name="T0" fmla="*/ 0 w 36"/>
                <a:gd name="T1" fmla="*/ 0 h 29"/>
                <a:gd name="T2" fmla="*/ 0 w 36"/>
                <a:gd name="T3" fmla="*/ 0 h 29"/>
                <a:gd name="T4" fmla="*/ 36 w 36"/>
                <a:gd name="T5" fmla="*/ 0 h 29"/>
                <a:gd name="T6" fmla="*/ 36 w 36"/>
                <a:gd name="T7" fmla="*/ 29 h 29"/>
                <a:gd name="T8" fmla="*/ 0 w 36"/>
                <a:gd name="T9" fmla="*/ 29 h 29"/>
                <a:gd name="T10" fmla="*/ 0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5998FCC4-A101-426B-8BC9-0EA1F1E35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66"/>
              <a:ext cx="22" cy="80"/>
            </a:xfrm>
            <a:custGeom>
              <a:avLst/>
              <a:gdLst>
                <a:gd name="T0" fmla="*/ 0 w 36"/>
                <a:gd name="T1" fmla="*/ 0 h 129"/>
                <a:gd name="T2" fmla="*/ 0 w 36"/>
                <a:gd name="T3" fmla="*/ 0 h 129"/>
                <a:gd name="T4" fmla="*/ 36 w 36"/>
                <a:gd name="T5" fmla="*/ 0 h 129"/>
                <a:gd name="T6" fmla="*/ 36 w 36"/>
                <a:gd name="T7" fmla="*/ 129 h 129"/>
                <a:gd name="T8" fmla="*/ 0 w 36"/>
                <a:gd name="T9" fmla="*/ 129 h 129"/>
                <a:gd name="T10" fmla="*/ 0 w 3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93EDD1E3-551D-42D6-8C6A-D20DA2E7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563"/>
              <a:ext cx="76" cy="85"/>
            </a:xfrm>
            <a:custGeom>
              <a:avLst/>
              <a:gdLst>
                <a:gd name="T0" fmla="*/ 85 w 127"/>
                <a:gd name="T1" fmla="*/ 102 h 136"/>
                <a:gd name="T2" fmla="*/ 85 w 127"/>
                <a:gd name="T3" fmla="*/ 102 h 136"/>
                <a:gd name="T4" fmla="*/ 65 w 127"/>
                <a:gd name="T5" fmla="*/ 110 h 136"/>
                <a:gd name="T6" fmla="*/ 51 w 127"/>
                <a:gd name="T7" fmla="*/ 106 h 136"/>
                <a:gd name="T8" fmla="*/ 42 w 127"/>
                <a:gd name="T9" fmla="*/ 96 h 136"/>
                <a:gd name="T10" fmla="*/ 37 w 127"/>
                <a:gd name="T11" fmla="*/ 83 h 136"/>
                <a:gd name="T12" fmla="*/ 36 w 127"/>
                <a:gd name="T13" fmla="*/ 69 h 136"/>
                <a:gd name="T14" fmla="*/ 37 w 127"/>
                <a:gd name="T15" fmla="*/ 54 h 136"/>
                <a:gd name="T16" fmla="*/ 42 w 127"/>
                <a:gd name="T17" fmla="*/ 41 h 136"/>
                <a:gd name="T18" fmla="*/ 52 w 127"/>
                <a:gd name="T19" fmla="*/ 31 h 136"/>
                <a:gd name="T20" fmla="*/ 66 w 127"/>
                <a:gd name="T21" fmla="*/ 27 h 136"/>
                <a:gd name="T22" fmla="*/ 92 w 127"/>
                <a:gd name="T23" fmla="*/ 49 h 136"/>
                <a:gd name="T24" fmla="*/ 127 w 127"/>
                <a:gd name="T25" fmla="*/ 49 h 136"/>
                <a:gd name="T26" fmla="*/ 121 w 127"/>
                <a:gd name="T27" fmla="*/ 28 h 136"/>
                <a:gd name="T28" fmla="*/ 107 w 127"/>
                <a:gd name="T29" fmla="*/ 12 h 136"/>
                <a:gd name="T30" fmla="*/ 88 w 127"/>
                <a:gd name="T31" fmla="*/ 3 h 136"/>
                <a:gd name="T32" fmla="*/ 66 w 127"/>
                <a:gd name="T33" fmla="*/ 0 h 136"/>
                <a:gd name="T34" fmla="*/ 38 w 127"/>
                <a:gd name="T35" fmla="*/ 5 h 136"/>
                <a:gd name="T36" fmla="*/ 17 w 127"/>
                <a:gd name="T37" fmla="*/ 20 h 136"/>
                <a:gd name="T38" fmla="*/ 5 w 127"/>
                <a:gd name="T39" fmla="*/ 42 h 136"/>
                <a:gd name="T40" fmla="*/ 0 w 127"/>
                <a:gd name="T41" fmla="*/ 70 h 136"/>
                <a:gd name="T42" fmla="*/ 5 w 127"/>
                <a:gd name="T43" fmla="*/ 97 h 136"/>
                <a:gd name="T44" fmla="*/ 18 w 127"/>
                <a:gd name="T45" fmla="*/ 118 h 136"/>
                <a:gd name="T46" fmla="*/ 39 w 127"/>
                <a:gd name="T47" fmla="*/ 131 h 136"/>
                <a:gd name="T48" fmla="*/ 65 w 127"/>
                <a:gd name="T49" fmla="*/ 136 h 136"/>
                <a:gd name="T50" fmla="*/ 108 w 127"/>
                <a:gd name="T51" fmla="*/ 122 h 136"/>
                <a:gd name="T52" fmla="*/ 127 w 127"/>
                <a:gd name="T53" fmla="*/ 83 h 136"/>
                <a:gd name="T54" fmla="*/ 93 w 127"/>
                <a:gd name="T55" fmla="*/ 83 h 136"/>
                <a:gd name="T56" fmla="*/ 85 w 127"/>
                <a:gd name="T57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36">
                  <a:moveTo>
                    <a:pt x="85" y="102"/>
                  </a:moveTo>
                  <a:lnTo>
                    <a:pt x="85" y="102"/>
                  </a:lnTo>
                  <a:cubicBezTo>
                    <a:pt x="80" y="107"/>
                    <a:pt x="74" y="110"/>
                    <a:pt x="65" y="110"/>
                  </a:cubicBezTo>
                  <a:cubicBezTo>
                    <a:pt x="60" y="110"/>
                    <a:pt x="55" y="108"/>
                    <a:pt x="51" y="106"/>
                  </a:cubicBezTo>
                  <a:cubicBezTo>
                    <a:pt x="47" y="103"/>
                    <a:pt x="44" y="100"/>
                    <a:pt x="42" y="96"/>
                  </a:cubicBezTo>
                  <a:cubicBezTo>
                    <a:pt x="40" y="92"/>
                    <a:pt x="38" y="88"/>
                    <a:pt x="37" y="83"/>
                  </a:cubicBezTo>
                  <a:cubicBezTo>
                    <a:pt x="36" y="78"/>
                    <a:pt x="36" y="74"/>
                    <a:pt x="36" y="69"/>
                  </a:cubicBezTo>
                  <a:cubicBezTo>
                    <a:pt x="36" y="64"/>
                    <a:pt x="36" y="59"/>
                    <a:pt x="37" y="54"/>
                  </a:cubicBezTo>
                  <a:cubicBezTo>
                    <a:pt x="38" y="49"/>
                    <a:pt x="40" y="45"/>
                    <a:pt x="42" y="41"/>
                  </a:cubicBezTo>
                  <a:cubicBezTo>
                    <a:pt x="45" y="37"/>
                    <a:pt x="48" y="33"/>
                    <a:pt x="52" y="31"/>
                  </a:cubicBezTo>
                  <a:cubicBezTo>
                    <a:pt x="55" y="28"/>
                    <a:pt x="60" y="27"/>
                    <a:pt x="66" y="27"/>
                  </a:cubicBezTo>
                  <a:cubicBezTo>
                    <a:pt x="81" y="27"/>
                    <a:pt x="90" y="34"/>
                    <a:pt x="92" y="49"/>
                  </a:cubicBezTo>
                  <a:lnTo>
                    <a:pt x="127" y="49"/>
                  </a:lnTo>
                  <a:cubicBezTo>
                    <a:pt x="126" y="41"/>
                    <a:pt x="124" y="34"/>
                    <a:pt x="121" y="28"/>
                  </a:cubicBezTo>
                  <a:cubicBezTo>
                    <a:pt x="117" y="21"/>
                    <a:pt x="113" y="16"/>
                    <a:pt x="107" y="12"/>
                  </a:cubicBezTo>
                  <a:cubicBezTo>
                    <a:pt x="102" y="8"/>
                    <a:pt x="95" y="5"/>
                    <a:pt x="88" y="3"/>
                  </a:cubicBezTo>
                  <a:cubicBezTo>
                    <a:pt x="81" y="1"/>
                    <a:pt x="74" y="0"/>
                    <a:pt x="66" y="0"/>
                  </a:cubicBezTo>
                  <a:cubicBezTo>
                    <a:pt x="56" y="0"/>
                    <a:pt x="46" y="2"/>
                    <a:pt x="38" y="5"/>
                  </a:cubicBezTo>
                  <a:cubicBezTo>
                    <a:pt x="30" y="9"/>
                    <a:pt x="23" y="14"/>
                    <a:pt x="17" y="20"/>
                  </a:cubicBezTo>
                  <a:cubicBezTo>
                    <a:pt x="12" y="26"/>
                    <a:pt x="8" y="34"/>
                    <a:pt x="5" y="42"/>
                  </a:cubicBezTo>
                  <a:cubicBezTo>
                    <a:pt x="2" y="51"/>
                    <a:pt x="0" y="60"/>
                    <a:pt x="0" y="70"/>
                  </a:cubicBezTo>
                  <a:cubicBezTo>
                    <a:pt x="0" y="80"/>
                    <a:pt x="2" y="89"/>
                    <a:pt x="5" y="97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3"/>
                    <a:pt x="31" y="128"/>
                    <a:pt x="39" y="131"/>
                  </a:cubicBezTo>
                  <a:cubicBezTo>
                    <a:pt x="47" y="134"/>
                    <a:pt x="56" y="136"/>
                    <a:pt x="65" y="136"/>
                  </a:cubicBezTo>
                  <a:cubicBezTo>
                    <a:pt x="82" y="136"/>
                    <a:pt x="97" y="131"/>
                    <a:pt x="108" y="122"/>
                  </a:cubicBezTo>
                  <a:cubicBezTo>
                    <a:pt x="119" y="114"/>
                    <a:pt x="125" y="100"/>
                    <a:pt x="127" y="83"/>
                  </a:cubicBezTo>
                  <a:lnTo>
                    <a:pt x="93" y="83"/>
                  </a:lnTo>
                  <a:cubicBezTo>
                    <a:pt x="92" y="91"/>
                    <a:pt x="89" y="98"/>
                    <a:pt x="85" y="1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839313EF-3FE4-4374-B811-8CDB1FB0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566"/>
              <a:ext cx="79" cy="107"/>
            </a:xfrm>
            <a:custGeom>
              <a:avLst/>
              <a:gdLst>
                <a:gd name="T0" fmla="*/ 95 w 132"/>
                <a:gd name="T1" fmla="*/ 0 h 174"/>
                <a:gd name="T2" fmla="*/ 95 w 132"/>
                <a:gd name="T3" fmla="*/ 0 h 174"/>
                <a:gd name="T4" fmla="*/ 67 w 132"/>
                <a:gd name="T5" fmla="*/ 88 h 174"/>
                <a:gd name="T6" fmla="*/ 67 w 132"/>
                <a:gd name="T7" fmla="*/ 88 h 174"/>
                <a:gd name="T8" fmla="*/ 37 w 132"/>
                <a:gd name="T9" fmla="*/ 0 h 174"/>
                <a:gd name="T10" fmla="*/ 0 w 132"/>
                <a:gd name="T11" fmla="*/ 0 h 174"/>
                <a:gd name="T12" fmla="*/ 45 w 132"/>
                <a:gd name="T13" fmla="*/ 121 h 174"/>
                <a:gd name="T14" fmla="*/ 46 w 132"/>
                <a:gd name="T15" fmla="*/ 129 h 174"/>
                <a:gd name="T16" fmla="*/ 43 w 132"/>
                <a:gd name="T17" fmla="*/ 139 h 174"/>
                <a:gd name="T18" fmla="*/ 33 w 132"/>
                <a:gd name="T19" fmla="*/ 145 h 174"/>
                <a:gd name="T20" fmla="*/ 22 w 132"/>
                <a:gd name="T21" fmla="*/ 144 h 174"/>
                <a:gd name="T22" fmla="*/ 12 w 132"/>
                <a:gd name="T23" fmla="*/ 143 h 174"/>
                <a:gd name="T24" fmla="*/ 12 w 132"/>
                <a:gd name="T25" fmla="*/ 173 h 174"/>
                <a:gd name="T26" fmla="*/ 23 w 132"/>
                <a:gd name="T27" fmla="*/ 174 h 174"/>
                <a:gd name="T28" fmla="*/ 34 w 132"/>
                <a:gd name="T29" fmla="*/ 174 h 174"/>
                <a:gd name="T30" fmla="*/ 62 w 132"/>
                <a:gd name="T31" fmla="*/ 167 h 174"/>
                <a:gd name="T32" fmla="*/ 78 w 132"/>
                <a:gd name="T33" fmla="*/ 145 h 174"/>
                <a:gd name="T34" fmla="*/ 132 w 132"/>
                <a:gd name="T35" fmla="*/ 0 h 174"/>
                <a:gd name="T36" fmla="*/ 95 w 132"/>
                <a:gd name="T3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4">
                  <a:moveTo>
                    <a:pt x="95" y="0"/>
                  </a:moveTo>
                  <a:lnTo>
                    <a:pt x="95" y="0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45" y="121"/>
                  </a:lnTo>
                  <a:cubicBezTo>
                    <a:pt x="46" y="123"/>
                    <a:pt x="46" y="126"/>
                    <a:pt x="46" y="129"/>
                  </a:cubicBezTo>
                  <a:cubicBezTo>
                    <a:pt x="46" y="133"/>
                    <a:pt x="45" y="136"/>
                    <a:pt x="43" y="139"/>
                  </a:cubicBezTo>
                  <a:cubicBezTo>
                    <a:pt x="41" y="142"/>
                    <a:pt x="37" y="144"/>
                    <a:pt x="33" y="145"/>
                  </a:cubicBezTo>
                  <a:cubicBezTo>
                    <a:pt x="29" y="145"/>
                    <a:pt x="26" y="145"/>
                    <a:pt x="22" y="144"/>
                  </a:cubicBezTo>
                  <a:cubicBezTo>
                    <a:pt x="19" y="144"/>
                    <a:pt x="15" y="144"/>
                    <a:pt x="12" y="143"/>
                  </a:cubicBezTo>
                  <a:lnTo>
                    <a:pt x="12" y="173"/>
                  </a:lnTo>
                  <a:cubicBezTo>
                    <a:pt x="16" y="173"/>
                    <a:pt x="19" y="173"/>
                    <a:pt x="23" y="174"/>
                  </a:cubicBezTo>
                  <a:cubicBezTo>
                    <a:pt x="26" y="174"/>
                    <a:pt x="30" y="174"/>
                    <a:pt x="34" y="174"/>
                  </a:cubicBezTo>
                  <a:cubicBezTo>
                    <a:pt x="46" y="174"/>
                    <a:pt x="55" y="172"/>
                    <a:pt x="62" y="167"/>
                  </a:cubicBezTo>
                  <a:cubicBezTo>
                    <a:pt x="69" y="163"/>
                    <a:pt x="74" y="155"/>
                    <a:pt x="78" y="145"/>
                  </a:cubicBezTo>
                  <a:lnTo>
                    <a:pt x="132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14741EA6-6E94-4231-A392-9101469D2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" y="2536"/>
              <a:ext cx="86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4 w 142"/>
                <a:gd name="T5" fmla="*/ 79 h 178"/>
                <a:gd name="T6" fmla="*/ 83 w 142"/>
                <a:gd name="T7" fmla="*/ 82 h 178"/>
                <a:gd name="T8" fmla="*/ 70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70 w 142"/>
                <a:gd name="T15" fmla="*/ 30 h 178"/>
                <a:gd name="T16" fmla="*/ 83 w 142"/>
                <a:gd name="T17" fmla="*/ 31 h 178"/>
                <a:gd name="T18" fmla="*/ 94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8 w 142"/>
                <a:gd name="T27" fmla="*/ 17 h 178"/>
                <a:gd name="T28" fmla="*/ 128 w 142"/>
                <a:gd name="T29" fmla="*/ 17 h 178"/>
                <a:gd name="T30" fmla="*/ 109 w 142"/>
                <a:gd name="T31" fmla="*/ 4 h 178"/>
                <a:gd name="T32" fmla="*/ 80 w 142"/>
                <a:gd name="T33" fmla="*/ 0 h 178"/>
                <a:gd name="T34" fmla="*/ 0 w 142"/>
                <a:gd name="T35" fmla="*/ 0 h 178"/>
                <a:gd name="T36" fmla="*/ 0 w 142"/>
                <a:gd name="T37" fmla="*/ 178 h 178"/>
                <a:gd name="T38" fmla="*/ 39 w 142"/>
                <a:gd name="T39" fmla="*/ 178 h 178"/>
                <a:gd name="T40" fmla="*/ 39 w 142"/>
                <a:gd name="T41" fmla="*/ 114 h 178"/>
                <a:gd name="T42" fmla="*/ 80 w 142"/>
                <a:gd name="T43" fmla="*/ 114 h 178"/>
                <a:gd name="T44" fmla="*/ 109 w 142"/>
                <a:gd name="T45" fmla="*/ 109 h 178"/>
                <a:gd name="T46" fmla="*/ 128 w 142"/>
                <a:gd name="T47" fmla="*/ 96 h 178"/>
                <a:gd name="T48" fmla="*/ 139 w 142"/>
                <a:gd name="T49" fmla="*/ 78 h 178"/>
                <a:gd name="T50" fmla="*/ 142 w 142"/>
                <a:gd name="T51" fmla="*/ 57 h 178"/>
                <a:gd name="T52" fmla="*/ 139 w 142"/>
                <a:gd name="T53" fmla="*/ 36 h 178"/>
                <a:gd name="T54" fmla="*/ 128 w 142"/>
                <a:gd name="T55" fmla="*/ 1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7" y="77"/>
                    <a:pt x="94" y="79"/>
                  </a:cubicBezTo>
                  <a:cubicBezTo>
                    <a:pt x="91" y="80"/>
                    <a:pt x="87" y="82"/>
                    <a:pt x="83" y="82"/>
                  </a:cubicBezTo>
                  <a:cubicBezTo>
                    <a:pt x="79" y="83"/>
                    <a:pt x="74" y="83"/>
                    <a:pt x="70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70" y="30"/>
                  </a:lnTo>
                  <a:cubicBezTo>
                    <a:pt x="74" y="30"/>
                    <a:pt x="79" y="30"/>
                    <a:pt x="83" y="31"/>
                  </a:cubicBezTo>
                  <a:cubicBezTo>
                    <a:pt x="87" y="32"/>
                    <a:pt x="91" y="33"/>
                    <a:pt x="94" y="35"/>
                  </a:cubicBezTo>
                  <a:cubicBezTo>
                    <a:pt x="97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8" y="17"/>
                  </a:moveTo>
                  <a:lnTo>
                    <a:pt x="128" y="17"/>
                  </a:lnTo>
                  <a:cubicBezTo>
                    <a:pt x="123" y="12"/>
                    <a:pt x="117" y="8"/>
                    <a:pt x="109" y="4"/>
                  </a:cubicBezTo>
                  <a:cubicBezTo>
                    <a:pt x="101" y="1"/>
                    <a:pt x="92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2" y="114"/>
                    <a:pt x="101" y="112"/>
                    <a:pt x="109" y="109"/>
                  </a:cubicBezTo>
                  <a:cubicBezTo>
                    <a:pt x="117" y="106"/>
                    <a:pt x="123" y="101"/>
                    <a:pt x="128" y="96"/>
                  </a:cubicBezTo>
                  <a:cubicBezTo>
                    <a:pt x="133" y="91"/>
                    <a:pt x="136" y="85"/>
                    <a:pt x="139" y="78"/>
                  </a:cubicBezTo>
                  <a:cubicBezTo>
                    <a:pt x="141" y="71"/>
                    <a:pt x="142" y="64"/>
                    <a:pt x="142" y="57"/>
                  </a:cubicBezTo>
                  <a:cubicBezTo>
                    <a:pt x="142" y="49"/>
                    <a:pt x="141" y="42"/>
                    <a:pt x="139" y="36"/>
                  </a:cubicBezTo>
                  <a:cubicBezTo>
                    <a:pt x="136" y="29"/>
                    <a:pt x="133" y="23"/>
                    <a:pt x="128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26798B20-4D30-4EE4-87F6-BFD25C6F6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563"/>
              <a:ext cx="51" cy="83"/>
            </a:xfrm>
            <a:custGeom>
              <a:avLst/>
              <a:gdLst>
                <a:gd name="T0" fmla="*/ 63 w 84"/>
                <a:gd name="T1" fmla="*/ 2 h 133"/>
                <a:gd name="T2" fmla="*/ 63 w 84"/>
                <a:gd name="T3" fmla="*/ 2 h 133"/>
                <a:gd name="T4" fmla="*/ 51 w 84"/>
                <a:gd name="T5" fmla="*/ 8 h 133"/>
                <a:gd name="T6" fmla="*/ 41 w 84"/>
                <a:gd name="T7" fmla="*/ 17 h 133"/>
                <a:gd name="T8" fmla="*/ 35 w 84"/>
                <a:gd name="T9" fmla="*/ 28 h 133"/>
                <a:gd name="T10" fmla="*/ 34 w 84"/>
                <a:gd name="T11" fmla="*/ 28 h 133"/>
                <a:gd name="T12" fmla="*/ 34 w 84"/>
                <a:gd name="T13" fmla="*/ 4 h 133"/>
                <a:gd name="T14" fmla="*/ 0 w 84"/>
                <a:gd name="T15" fmla="*/ 4 h 133"/>
                <a:gd name="T16" fmla="*/ 0 w 84"/>
                <a:gd name="T17" fmla="*/ 133 h 133"/>
                <a:gd name="T18" fmla="*/ 36 w 84"/>
                <a:gd name="T19" fmla="*/ 133 h 133"/>
                <a:gd name="T20" fmla="*/ 36 w 84"/>
                <a:gd name="T21" fmla="*/ 75 h 133"/>
                <a:gd name="T22" fmla="*/ 38 w 84"/>
                <a:gd name="T23" fmla="*/ 58 h 133"/>
                <a:gd name="T24" fmla="*/ 43 w 84"/>
                <a:gd name="T25" fmla="*/ 45 h 133"/>
                <a:gd name="T26" fmla="*/ 54 w 84"/>
                <a:gd name="T27" fmla="*/ 36 h 133"/>
                <a:gd name="T28" fmla="*/ 71 w 84"/>
                <a:gd name="T29" fmla="*/ 33 h 133"/>
                <a:gd name="T30" fmla="*/ 78 w 84"/>
                <a:gd name="T31" fmla="*/ 34 h 133"/>
                <a:gd name="T32" fmla="*/ 84 w 84"/>
                <a:gd name="T33" fmla="*/ 34 h 133"/>
                <a:gd name="T34" fmla="*/ 84 w 84"/>
                <a:gd name="T35" fmla="*/ 1 h 133"/>
                <a:gd name="T36" fmla="*/ 76 w 84"/>
                <a:gd name="T37" fmla="*/ 0 h 133"/>
                <a:gd name="T38" fmla="*/ 63 w 84"/>
                <a:gd name="T39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3" y="2"/>
                  </a:moveTo>
                  <a:lnTo>
                    <a:pt x="63" y="2"/>
                  </a:lnTo>
                  <a:cubicBezTo>
                    <a:pt x="59" y="4"/>
                    <a:pt x="55" y="5"/>
                    <a:pt x="51" y="8"/>
                  </a:cubicBezTo>
                  <a:cubicBezTo>
                    <a:pt x="47" y="10"/>
                    <a:pt x="44" y="13"/>
                    <a:pt x="41" y="17"/>
                  </a:cubicBezTo>
                  <a:cubicBezTo>
                    <a:pt x="39" y="20"/>
                    <a:pt x="36" y="24"/>
                    <a:pt x="35" y="28"/>
                  </a:cubicBezTo>
                  <a:lnTo>
                    <a:pt x="34" y="28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133"/>
                  </a:lnTo>
                  <a:lnTo>
                    <a:pt x="36" y="133"/>
                  </a:lnTo>
                  <a:lnTo>
                    <a:pt x="36" y="75"/>
                  </a:lnTo>
                  <a:cubicBezTo>
                    <a:pt x="36" y="69"/>
                    <a:pt x="36" y="63"/>
                    <a:pt x="38" y="58"/>
                  </a:cubicBezTo>
                  <a:cubicBezTo>
                    <a:pt x="39" y="53"/>
                    <a:pt x="41" y="49"/>
                    <a:pt x="43" y="45"/>
                  </a:cubicBezTo>
                  <a:cubicBezTo>
                    <a:pt x="46" y="42"/>
                    <a:pt x="50" y="39"/>
                    <a:pt x="54" y="36"/>
                  </a:cubicBezTo>
                  <a:cubicBezTo>
                    <a:pt x="59" y="34"/>
                    <a:pt x="64" y="33"/>
                    <a:pt x="71" y="33"/>
                  </a:cubicBezTo>
                  <a:cubicBezTo>
                    <a:pt x="73" y="33"/>
                    <a:pt x="75" y="33"/>
                    <a:pt x="78" y="34"/>
                  </a:cubicBezTo>
                  <a:cubicBezTo>
                    <a:pt x="80" y="34"/>
                    <a:pt x="82" y="34"/>
                    <a:pt x="84" y="34"/>
                  </a:cubicBezTo>
                  <a:lnTo>
                    <a:pt x="84" y="1"/>
                  </a:lnTo>
                  <a:cubicBezTo>
                    <a:pt x="81" y="1"/>
                    <a:pt x="78" y="0"/>
                    <a:pt x="76" y="0"/>
                  </a:cubicBezTo>
                  <a:cubicBezTo>
                    <a:pt x="71" y="0"/>
                    <a:pt x="67" y="1"/>
                    <a:pt x="6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041CB56A-A6F7-4E64-A1B9-B1525FEA4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" y="2563"/>
              <a:ext cx="78" cy="85"/>
            </a:xfrm>
            <a:custGeom>
              <a:avLst/>
              <a:gdLst>
                <a:gd name="T0" fmla="*/ 37 w 129"/>
                <a:gd name="T1" fmla="*/ 46 h 136"/>
                <a:gd name="T2" fmla="*/ 37 w 129"/>
                <a:gd name="T3" fmla="*/ 46 h 136"/>
                <a:gd name="T4" fmla="*/ 42 w 129"/>
                <a:gd name="T5" fmla="*/ 37 h 136"/>
                <a:gd name="T6" fmla="*/ 51 w 129"/>
                <a:gd name="T7" fmla="*/ 30 h 136"/>
                <a:gd name="T8" fmla="*/ 65 w 129"/>
                <a:gd name="T9" fmla="*/ 27 h 136"/>
                <a:gd name="T10" fmla="*/ 84 w 129"/>
                <a:gd name="T11" fmla="*/ 34 h 136"/>
                <a:gd name="T12" fmla="*/ 93 w 129"/>
                <a:gd name="T13" fmla="*/ 54 h 136"/>
                <a:gd name="T14" fmla="*/ 35 w 129"/>
                <a:gd name="T15" fmla="*/ 54 h 136"/>
                <a:gd name="T16" fmla="*/ 37 w 129"/>
                <a:gd name="T17" fmla="*/ 46 h 136"/>
                <a:gd name="T18" fmla="*/ 95 w 129"/>
                <a:gd name="T19" fmla="*/ 93 h 136"/>
                <a:gd name="T20" fmla="*/ 95 w 129"/>
                <a:gd name="T21" fmla="*/ 93 h 136"/>
                <a:gd name="T22" fmla="*/ 85 w 129"/>
                <a:gd name="T23" fmla="*/ 104 h 136"/>
                <a:gd name="T24" fmla="*/ 67 w 129"/>
                <a:gd name="T25" fmla="*/ 110 h 136"/>
                <a:gd name="T26" fmla="*/ 44 w 129"/>
                <a:gd name="T27" fmla="*/ 102 h 136"/>
                <a:gd name="T28" fmla="*/ 35 w 129"/>
                <a:gd name="T29" fmla="*/ 77 h 136"/>
                <a:gd name="T30" fmla="*/ 128 w 129"/>
                <a:gd name="T31" fmla="*/ 77 h 136"/>
                <a:gd name="T32" fmla="*/ 126 w 129"/>
                <a:gd name="T33" fmla="*/ 48 h 136"/>
                <a:gd name="T34" fmla="*/ 114 w 129"/>
                <a:gd name="T35" fmla="*/ 24 h 136"/>
                <a:gd name="T36" fmla="*/ 94 w 129"/>
                <a:gd name="T37" fmla="*/ 7 h 136"/>
                <a:gd name="T38" fmla="*/ 66 w 129"/>
                <a:gd name="T39" fmla="*/ 0 h 136"/>
                <a:gd name="T40" fmla="*/ 39 w 129"/>
                <a:gd name="T41" fmla="*/ 5 h 136"/>
                <a:gd name="T42" fmla="*/ 18 w 129"/>
                <a:gd name="T43" fmla="*/ 20 h 136"/>
                <a:gd name="T44" fmla="*/ 5 w 129"/>
                <a:gd name="T45" fmla="*/ 41 h 136"/>
                <a:gd name="T46" fmla="*/ 0 w 129"/>
                <a:gd name="T47" fmla="*/ 68 h 136"/>
                <a:gd name="T48" fmla="*/ 4 w 129"/>
                <a:gd name="T49" fmla="*/ 96 h 136"/>
                <a:gd name="T50" fmla="*/ 18 w 129"/>
                <a:gd name="T51" fmla="*/ 117 h 136"/>
                <a:gd name="T52" fmla="*/ 38 w 129"/>
                <a:gd name="T53" fmla="*/ 131 h 136"/>
                <a:gd name="T54" fmla="*/ 66 w 129"/>
                <a:gd name="T55" fmla="*/ 136 h 136"/>
                <a:gd name="T56" fmla="*/ 103 w 129"/>
                <a:gd name="T57" fmla="*/ 126 h 136"/>
                <a:gd name="T58" fmla="*/ 126 w 129"/>
                <a:gd name="T59" fmla="*/ 93 h 136"/>
                <a:gd name="T60" fmla="*/ 95 w 129"/>
                <a:gd name="T61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136">
                  <a:moveTo>
                    <a:pt x="37" y="46"/>
                  </a:moveTo>
                  <a:lnTo>
                    <a:pt x="37" y="46"/>
                  </a:lnTo>
                  <a:cubicBezTo>
                    <a:pt x="38" y="43"/>
                    <a:pt x="39" y="40"/>
                    <a:pt x="42" y="37"/>
                  </a:cubicBezTo>
                  <a:cubicBezTo>
                    <a:pt x="44" y="34"/>
                    <a:pt x="47" y="32"/>
                    <a:pt x="51" y="30"/>
                  </a:cubicBezTo>
                  <a:cubicBezTo>
                    <a:pt x="54" y="28"/>
                    <a:pt x="59" y="27"/>
                    <a:pt x="65" y="27"/>
                  </a:cubicBezTo>
                  <a:cubicBezTo>
                    <a:pt x="73" y="27"/>
                    <a:pt x="80" y="29"/>
                    <a:pt x="84" y="34"/>
                  </a:cubicBezTo>
                  <a:cubicBezTo>
                    <a:pt x="88" y="39"/>
                    <a:pt x="91" y="45"/>
                    <a:pt x="93" y="54"/>
                  </a:cubicBezTo>
                  <a:lnTo>
                    <a:pt x="35" y="54"/>
                  </a:lnTo>
                  <a:cubicBezTo>
                    <a:pt x="35" y="52"/>
                    <a:pt x="36" y="49"/>
                    <a:pt x="37" y="46"/>
                  </a:cubicBezTo>
                  <a:close/>
                  <a:moveTo>
                    <a:pt x="95" y="93"/>
                  </a:moveTo>
                  <a:lnTo>
                    <a:pt x="95" y="93"/>
                  </a:lnTo>
                  <a:cubicBezTo>
                    <a:pt x="94" y="97"/>
                    <a:pt x="91" y="101"/>
                    <a:pt x="85" y="104"/>
                  </a:cubicBezTo>
                  <a:cubicBezTo>
                    <a:pt x="80" y="108"/>
                    <a:pt x="74" y="110"/>
                    <a:pt x="67" y="110"/>
                  </a:cubicBezTo>
                  <a:cubicBezTo>
                    <a:pt x="57" y="110"/>
                    <a:pt x="49" y="107"/>
                    <a:pt x="44" y="102"/>
                  </a:cubicBezTo>
                  <a:cubicBezTo>
                    <a:pt x="39" y="97"/>
                    <a:pt x="36" y="88"/>
                    <a:pt x="35" y="77"/>
                  </a:cubicBezTo>
                  <a:lnTo>
                    <a:pt x="128" y="77"/>
                  </a:lnTo>
                  <a:cubicBezTo>
                    <a:pt x="129" y="67"/>
                    <a:pt x="128" y="57"/>
                    <a:pt x="126" y="48"/>
                  </a:cubicBezTo>
                  <a:cubicBezTo>
                    <a:pt x="123" y="39"/>
                    <a:pt x="120" y="31"/>
                    <a:pt x="114" y="24"/>
                  </a:cubicBezTo>
                  <a:cubicBezTo>
                    <a:pt x="109" y="17"/>
                    <a:pt x="103" y="11"/>
                    <a:pt x="94" y="7"/>
                  </a:cubicBezTo>
                  <a:cubicBezTo>
                    <a:pt x="86" y="2"/>
                    <a:pt x="77" y="0"/>
                    <a:pt x="66" y="0"/>
                  </a:cubicBezTo>
                  <a:cubicBezTo>
                    <a:pt x="56" y="0"/>
                    <a:pt x="47" y="2"/>
                    <a:pt x="39" y="5"/>
                  </a:cubicBezTo>
                  <a:cubicBezTo>
                    <a:pt x="31" y="9"/>
                    <a:pt x="24" y="14"/>
                    <a:pt x="18" y="20"/>
                  </a:cubicBezTo>
                  <a:cubicBezTo>
                    <a:pt x="12" y="26"/>
                    <a:pt x="8" y="33"/>
                    <a:pt x="5" y="41"/>
                  </a:cubicBezTo>
                  <a:cubicBezTo>
                    <a:pt x="1" y="50"/>
                    <a:pt x="0" y="59"/>
                    <a:pt x="0" y="68"/>
                  </a:cubicBezTo>
                  <a:cubicBezTo>
                    <a:pt x="0" y="78"/>
                    <a:pt x="1" y="87"/>
                    <a:pt x="4" y="96"/>
                  </a:cubicBezTo>
                  <a:cubicBezTo>
                    <a:pt x="8" y="104"/>
                    <a:pt x="12" y="111"/>
                    <a:pt x="18" y="117"/>
                  </a:cubicBezTo>
                  <a:cubicBezTo>
                    <a:pt x="23" y="123"/>
                    <a:pt x="30" y="128"/>
                    <a:pt x="38" y="131"/>
                  </a:cubicBezTo>
                  <a:cubicBezTo>
                    <a:pt x="46" y="134"/>
                    <a:pt x="56" y="136"/>
                    <a:pt x="66" y="136"/>
                  </a:cubicBezTo>
                  <a:cubicBezTo>
                    <a:pt x="80" y="136"/>
                    <a:pt x="93" y="133"/>
                    <a:pt x="103" y="126"/>
                  </a:cubicBezTo>
                  <a:cubicBezTo>
                    <a:pt x="113" y="119"/>
                    <a:pt x="121" y="108"/>
                    <a:pt x="126" y="93"/>
                  </a:cubicBezTo>
                  <a:lnTo>
                    <a:pt x="95" y="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98E7D99D-5BE1-442D-97CD-48B6AF987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2563"/>
              <a:ext cx="71" cy="85"/>
            </a:xfrm>
            <a:custGeom>
              <a:avLst/>
              <a:gdLst>
                <a:gd name="T0" fmla="*/ 116 w 119"/>
                <a:gd name="T1" fmla="*/ 76 h 136"/>
                <a:gd name="T2" fmla="*/ 116 w 119"/>
                <a:gd name="T3" fmla="*/ 76 h 136"/>
                <a:gd name="T4" fmla="*/ 106 w 119"/>
                <a:gd name="T5" fmla="*/ 66 h 136"/>
                <a:gd name="T6" fmla="*/ 93 w 119"/>
                <a:gd name="T7" fmla="*/ 59 h 136"/>
                <a:gd name="T8" fmla="*/ 78 w 119"/>
                <a:gd name="T9" fmla="*/ 55 h 136"/>
                <a:gd name="T10" fmla="*/ 64 w 119"/>
                <a:gd name="T11" fmla="*/ 52 h 136"/>
                <a:gd name="T12" fmla="*/ 51 w 119"/>
                <a:gd name="T13" fmla="*/ 49 h 136"/>
                <a:gd name="T14" fmla="*/ 42 w 119"/>
                <a:gd name="T15" fmla="*/ 44 h 136"/>
                <a:gd name="T16" fmla="*/ 38 w 119"/>
                <a:gd name="T17" fmla="*/ 36 h 136"/>
                <a:gd name="T18" fmla="*/ 40 w 119"/>
                <a:gd name="T19" fmla="*/ 30 h 136"/>
                <a:gd name="T20" fmla="*/ 45 w 119"/>
                <a:gd name="T21" fmla="*/ 26 h 136"/>
                <a:gd name="T22" fmla="*/ 51 w 119"/>
                <a:gd name="T23" fmla="*/ 24 h 136"/>
                <a:gd name="T24" fmla="*/ 58 w 119"/>
                <a:gd name="T25" fmla="*/ 24 h 136"/>
                <a:gd name="T26" fmla="*/ 74 w 119"/>
                <a:gd name="T27" fmla="*/ 28 h 136"/>
                <a:gd name="T28" fmla="*/ 82 w 119"/>
                <a:gd name="T29" fmla="*/ 41 h 136"/>
                <a:gd name="T30" fmla="*/ 116 w 119"/>
                <a:gd name="T31" fmla="*/ 41 h 136"/>
                <a:gd name="T32" fmla="*/ 110 w 119"/>
                <a:gd name="T33" fmla="*/ 22 h 136"/>
                <a:gd name="T34" fmla="*/ 97 w 119"/>
                <a:gd name="T35" fmla="*/ 9 h 136"/>
                <a:gd name="T36" fmla="*/ 79 w 119"/>
                <a:gd name="T37" fmla="*/ 2 h 136"/>
                <a:gd name="T38" fmla="*/ 59 w 119"/>
                <a:gd name="T39" fmla="*/ 0 h 136"/>
                <a:gd name="T40" fmla="*/ 38 w 119"/>
                <a:gd name="T41" fmla="*/ 2 h 136"/>
                <a:gd name="T42" fmla="*/ 20 w 119"/>
                <a:gd name="T43" fmla="*/ 9 h 136"/>
                <a:gd name="T44" fmla="*/ 8 w 119"/>
                <a:gd name="T45" fmla="*/ 21 h 136"/>
                <a:gd name="T46" fmla="*/ 3 w 119"/>
                <a:gd name="T47" fmla="*/ 42 h 136"/>
                <a:gd name="T48" fmla="*/ 6 w 119"/>
                <a:gd name="T49" fmla="*/ 56 h 136"/>
                <a:gd name="T50" fmla="*/ 15 w 119"/>
                <a:gd name="T51" fmla="*/ 66 h 136"/>
                <a:gd name="T52" fmla="*/ 29 w 119"/>
                <a:gd name="T53" fmla="*/ 72 h 136"/>
                <a:gd name="T54" fmla="*/ 44 w 119"/>
                <a:gd name="T55" fmla="*/ 76 h 136"/>
                <a:gd name="T56" fmla="*/ 73 w 119"/>
                <a:gd name="T57" fmla="*/ 84 h 136"/>
                <a:gd name="T58" fmla="*/ 84 w 119"/>
                <a:gd name="T59" fmla="*/ 96 h 136"/>
                <a:gd name="T60" fmla="*/ 82 w 119"/>
                <a:gd name="T61" fmla="*/ 104 h 136"/>
                <a:gd name="T62" fmla="*/ 76 w 119"/>
                <a:gd name="T63" fmla="*/ 109 h 136"/>
                <a:gd name="T64" fmla="*/ 68 w 119"/>
                <a:gd name="T65" fmla="*/ 112 h 136"/>
                <a:gd name="T66" fmla="*/ 61 w 119"/>
                <a:gd name="T67" fmla="*/ 113 h 136"/>
                <a:gd name="T68" fmla="*/ 50 w 119"/>
                <a:gd name="T69" fmla="*/ 111 h 136"/>
                <a:gd name="T70" fmla="*/ 42 w 119"/>
                <a:gd name="T71" fmla="*/ 107 h 136"/>
                <a:gd name="T72" fmla="*/ 36 w 119"/>
                <a:gd name="T73" fmla="*/ 101 h 136"/>
                <a:gd name="T74" fmla="*/ 33 w 119"/>
                <a:gd name="T75" fmla="*/ 91 h 136"/>
                <a:gd name="T76" fmla="*/ 0 w 119"/>
                <a:gd name="T77" fmla="*/ 91 h 136"/>
                <a:gd name="T78" fmla="*/ 6 w 119"/>
                <a:gd name="T79" fmla="*/ 112 h 136"/>
                <a:gd name="T80" fmla="*/ 19 w 119"/>
                <a:gd name="T81" fmla="*/ 126 h 136"/>
                <a:gd name="T82" fmla="*/ 38 w 119"/>
                <a:gd name="T83" fmla="*/ 134 h 136"/>
                <a:gd name="T84" fmla="*/ 60 w 119"/>
                <a:gd name="T85" fmla="*/ 136 h 136"/>
                <a:gd name="T86" fmla="*/ 82 w 119"/>
                <a:gd name="T87" fmla="*/ 134 h 136"/>
                <a:gd name="T88" fmla="*/ 101 w 119"/>
                <a:gd name="T89" fmla="*/ 126 h 136"/>
                <a:gd name="T90" fmla="*/ 114 w 119"/>
                <a:gd name="T91" fmla="*/ 113 h 136"/>
                <a:gd name="T92" fmla="*/ 119 w 119"/>
                <a:gd name="T93" fmla="*/ 91 h 136"/>
                <a:gd name="T94" fmla="*/ 116 w 119"/>
                <a:gd name="T95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16" y="76"/>
                  </a:moveTo>
                  <a:lnTo>
                    <a:pt x="116" y="76"/>
                  </a:lnTo>
                  <a:cubicBezTo>
                    <a:pt x="113" y="72"/>
                    <a:pt x="110" y="69"/>
                    <a:pt x="106" y="66"/>
                  </a:cubicBezTo>
                  <a:cubicBezTo>
                    <a:pt x="103" y="63"/>
                    <a:pt x="98" y="61"/>
                    <a:pt x="93" y="59"/>
                  </a:cubicBezTo>
                  <a:cubicBezTo>
                    <a:pt x="88" y="58"/>
                    <a:pt x="83" y="56"/>
                    <a:pt x="78" y="55"/>
                  </a:cubicBezTo>
                  <a:cubicBezTo>
                    <a:pt x="73" y="54"/>
                    <a:pt x="68" y="53"/>
                    <a:pt x="64" y="52"/>
                  </a:cubicBezTo>
                  <a:cubicBezTo>
                    <a:pt x="59" y="51"/>
                    <a:pt x="54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1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0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8" y="60"/>
                    <a:pt x="12" y="63"/>
                    <a:pt x="15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3" y="74"/>
                    <a:pt x="38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8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0" y="111"/>
                  </a:cubicBezTo>
                  <a:cubicBezTo>
                    <a:pt x="47" y="110"/>
                    <a:pt x="44" y="109"/>
                    <a:pt x="42" y="107"/>
                  </a:cubicBezTo>
                  <a:cubicBezTo>
                    <a:pt x="39" y="106"/>
                    <a:pt x="37" y="103"/>
                    <a:pt x="36" y="101"/>
                  </a:cubicBezTo>
                  <a:cubicBezTo>
                    <a:pt x="34" y="98"/>
                    <a:pt x="33" y="95"/>
                    <a:pt x="33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ubicBezTo>
                    <a:pt x="106" y="123"/>
                    <a:pt x="111" y="118"/>
                    <a:pt x="114" y="113"/>
                  </a:cubicBezTo>
                  <a:cubicBezTo>
                    <a:pt x="117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7F50C655-9E6E-4D36-9C5B-B5E2B836A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2563"/>
              <a:ext cx="72" cy="85"/>
            </a:xfrm>
            <a:custGeom>
              <a:avLst/>
              <a:gdLst>
                <a:gd name="T0" fmla="*/ 101 w 119"/>
                <a:gd name="T1" fmla="*/ 126 h 136"/>
                <a:gd name="T2" fmla="*/ 101 w 119"/>
                <a:gd name="T3" fmla="*/ 126 h 136"/>
                <a:gd name="T4" fmla="*/ 114 w 119"/>
                <a:gd name="T5" fmla="*/ 113 h 136"/>
                <a:gd name="T6" fmla="*/ 119 w 119"/>
                <a:gd name="T7" fmla="*/ 91 h 136"/>
                <a:gd name="T8" fmla="*/ 116 w 119"/>
                <a:gd name="T9" fmla="*/ 76 h 136"/>
                <a:gd name="T10" fmla="*/ 107 w 119"/>
                <a:gd name="T11" fmla="*/ 66 h 136"/>
                <a:gd name="T12" fmla="*/ 94 w 119"/>
                <a:gd name="T13" fmla="*/ 59 h 136"/>
                <a:gd name="T14" fmla="*/ 78 w 119"/>
                <a:gd name="T15" fmla="*/ 55 h 136"/>
                <a:gd name="T16" fmla="*/ 64 w 119"/>
                <a:gd name="T17" fmla="*/ 52 h 136"/>
                <a:gd name="T18" fmla="*/ 51 w 119"/>
                <a:gd name="T19" fmla="*/ 49 h 136"/>
                <a:gd name="T20" fmla="*/ 42 w 119"/>
                <a:gd name="T21" fmla="*/ 44 h 136"/>
                <a:gd name="T22" fmla="*/ 38 w 119"/>
                <a:gd name="T23" fmla="*/ 36 h 136"/>
                <a:gd name="T24" fmla="*/ 40 w 119"/>
                <a:gd name="T25" fmla="*/ 30 h 136"/>
                <a:gd name="T26" fmla="*/ 45 w 119"/>
                <a:gd name="T27" fmla="*/ 26 h 136"/>
                <a:gd name="T28" fmla="*/ 51 w 119"/>
                <a:gd name="T29" fmla="*/ 24 h 136"/>
                <a:gd name="T30" fmla="*/ 58 w 119"/>
                <a:gd name="T31" fmla="*/ 24 h 136"/>
                <a:gd name="T32" fmla="*/ 74 w 119"/>
                <a:gd name="T33" fmla="*/ 28 h 136"/>
                <a:gd name="T34" fmla="*/ 82 w 119"/>
                <a:gd name="T35" fmla="*/ 41 h 136"/>
                <a:gd name="T36" fmla="*/ 116 w 119"/>
                <a:gd name="T37" fmla="*/ 41 h 136"/>
                <a:gd name="T38" fmla="*/ 110 w 119"/>
                <a:gd name="T39" fmla="*/ 22 h 136"/>
                <a:gd name="T40" fmla="*/ 97 w 119"/>
                <a:gd name="T41" fmla="*/ 9 h 136"/>
                <a:gd name="T42" fmla="*/ 79 w 119"/>
                <a:gd name="T43" fmla="*/ 2 h 136"/>
                <a:gd name="T44" fmla="*/ 59 w 119"/>
                <a:gd name="T45" fmla="*/ 0 h 136"/>
                <a:gd name="T46" fmla="*/ 38 w 119"/>
                <a:gd name="T47" fmla="*/ 2 h 136"/>
                <a:gd name="T48" fmla="*/ 21 w 119"/>
                <a:gd name="T49" fmla="*/ 9 h 136"/>
                <a:gd name="T50" fmla="*/ 8 w 119"/>
                <a:gd name="T51" fmla="*/ 21 h 136"/>
                <a:gd name="T52" fmla="*/ 3 w 119"/>
                <a:gd name="T53" fmla="*/ 42 h 136"/>
                <a:gd name="T54" fmla="*/ 6 w 119"/>
                <a:gd name="T55" fmla="*/ 56 h 136"/>
                <a:gd name="T56" fmla="*/ 16 w 119"/>
                <a:gd name="T57" fmla="*/ 66 h 136"/>
                <a:gd name="T58" fmla="*/ 29 w 119"/>
                <a:gd name="T59" fmla="*/ 72 h 136"/>
                <a:gd name="T60" fmla="*/ 44 w 119"/>
                <a:gd name="T61" fmla="*/ 76 h 136"/>
                <a:gd name="T62" fmla="*/ 73 w 119"/>
                <a:gd name="T63" fmla="*/ 84 h 136"/>
                <a:gd name="T64" fmla="*/ 84 w 119"/>
                <a:gd name="T65" fmla="*/ 96 h 136"/>
                <a:gd name="T66" fmla="*/ 82 w 119"/>
                <a:gd name="T67" fmla="*/ 104 h 136"/>
                <a:gd name="T68" fmla="*/ 76 w 119"/>
                <a:gd name="T69" fmla="*/ 109 h 136"/>
                <a:gd name="T70" fmla="*/ 69 w 119"/>
                <a:gd name="T71" fmla="*/ 112 h 136"/>
                <a:gd name="T72" fmla="*/ 61 w 119"/>
                <a:gd name="T73" fmla="*/ 113 h 136"/>
                <a:gd name="T74" fmla="*/ 51 w 119"/>
                <a:gd name="T75" fmla="*/ 111 h 136"/>
                <a:gd name="T76" fmla="*/ 42 w 119"/>
                <a:gd name="T77" fmla="*/ 107 h 136"/>
                <a:gd name="T78" fmla="*/ 36 w 119"/>
                <a:gd name="T79" fmla="*/ 101 h 136"/>
                <a:gd name="T80" fmla="*/ 34 w 119"/>
                <a:gd name="T81" fmla="*/ 91 h 136"/>
                <a:gd name="T82" fmla="*/ 0 w 119"/>
                <a:gd name="T83" fmla="*/ 91 h 136"/>
                <a:gd name="T84" fmla="*/ 6 w 119"/>
                <a:gd name="T85" fmla="*/ 112 h 136"/>
                <a:gd name="T86" fmla="*/ 19 w 119"/>
                <a:gd name="T87" fmla="*/ 126 h 136"/>
                <a:gd name="T88" fmla="*/ 38 w 119"/>
                <a:gd name="T89" fmla="*/ 134 h 136"/>
                <a:gd name="T90" fmla="*/ 60 w 119"/>
                <a:gd name="T91" fmla="*/ 136 h 136"/>
                <a:gd name="T92" fmla="*/ 82 w 119"/>
                <a:gd name="T93" fmla="*/ 134 h 136"/>
                <a:gd name="T94" fmla="*/ 101 w 119"/>
                <a:gd name="T95" fmla="*/ 1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01" y="126"/>
                  </a:moveTo>
                  <a:lnTo>
                    <a:pt x="101" y="126"/>
                  </a:lnTo>
                  <a:cubicBezTo>
                    <a:pt x="106" y="123"/>
                    <a:pt x="111" y="118"/>
                    <a:pt x="114" y="113"/>
                  </a:cubicBezTo>
                  <a:cubicBezTo>
                    <a:pt x="118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ubicBezTo>
                    <a:pt x="114" y="72"/>
                    <a:pt x="110" y="69"/>
                    <a:pt x="107" y="66"/>
                  </a:cubicBezTo>
                  <a:cubicBezTo>
                    <a:pt x="103" y="63"/>
                    <a:pt x="98" y="61"/>
                    <a:pt x="94" y="59"/>
                  </a:cubicBezTo>
                  <a:cubicBezTo>
                    <a:pt x="89" y="58"/>
                    <a:pt x="84" y="56"/>
                    <a:pt x="78" y="55"/>
                  </a:cubicBezTo>
                  <a:cubicBezTo>
                    <a:pt x="73" y="54"/>
                    <a:pt x="69" y="53"/>
                    <a:pt x="64" y="52"/>
                  </a:cubicBezTo>
                  <a:cubicBezTo>
                    <a:pt x="59" y="51"/>
                    <a:pt x="55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1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9" y="60"/>
                    <a:pt x="12" y="63"/>
                    <a:pt x="16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4" y="74"/>
                    <a:pt x="39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9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1" y="111"/>
                  </a:cubicBezTo>
                  <a:cubicBezTo>
                    <a:pt x="47" y="110"/>
                    <a:pt x="45" y="109"/>
                    <a:pt x="42" y="107"/>
                  </a:cubicBezTo>
                  <a:cubicBezTo>
                    <a:pt x="40" y="106"/>
                    <a:pt x="37" y="103"/>
                    <a:pt x="36" y="101"/>
                  </a:cubicBezTo>
                  <a:cubicBezTo>
                    <a:pt x="34" y="98"/>
                    <a:pt x="34" y="95"/>
                    <a:pt x="34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995D7A19-0968-440C-BEBC-BF6B547A57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" y="2468"/>
              <a:ext cx="166" cy="251"/>
            </a:xfrm>
            <a:custGeom>
              <a:avLst/>
              <a:gdLst>
                <a:gd name="T0" fmla="*/ 145 w 276"/>
                <a:gd name="T1" fmla="*/ 76 h 405"/>
                <a:gd name="T2" fmla="*/ 145 w 276"/>
                <a:gd name="T3" fmla="*/ 76 h 405"/>
                <a:gd name="T4" fmla="*/ 185 w 276"/>
                <a:gd name="T5" fmla="*/ 88 h 405"/>
                <a:gd name="T6" fmla="*/ 200 w 276"/>
                <a:gd name="T7" fmla="*/ 128 h 405"/>
                <a:gd name="T8" fmla="*/ 185 w 276"/>
                <a:gd name="T9" fmla="*/ 170 h 405"/>
                <a:gd name="T10" fmla="*/ 145 w 276"/>
                <a:gd name="T11" fmla="*/ 183 h 405"/>
                <a:gd name="T12" fmla="*/ 76 w 276"/>
                <a:gd name="T13" fmla="*/ 183 h 405"/>
                <a:gd name="T14" fmla="*/ 76 w 276"/>
                <a:gd name="T15" fmla="*/ 76 h 405"/>
                <a:gd name="T16" fmla="*/ 145 w 276"/>
                <a:gd name="T17" fmla="*/ 76 h 405"/>
                <a:gd name="T18" fmla="*/ 145 w 276"/>
                <a:gd name="T19" fmla="*/ 76 h 405"/>
                <a:gd name="T20" fmla="*/ 38 w 276"/>
                <a:gd name="T21" fmla="*/ 367 h 405"/>
                <a:gd name="T22" fmla="*/ 38 w 276"/>
                <a:gd name="T23" fmla="*/ 367 h 405"/>
                <a:gd name="T24" fmla="*/ 76 w 276"/>
                <a:gd name="T25" fmla="*/ 405 h 405"/>
                <a:gd name="T26" fmla="*/ 76 w 276"/>
                <a:gd name="T27" fmla="*/ 259 h 405"/>
                <a:gd name="T28" fmla="*/ 145 w 276"/>
                <a:gd name="T29" fmla="*/ 259 h 405"/>
                <a:gd name="T30" fmla="*/ 237 w 276"/>
                <a:gd name="T31" fmla="*/ 227 h 405"/>
                <a:gd name="T32" fmla="*/ 276 w 276"/>
                <a:gd name="T33" fmla="*/ 128 h 405"/>
                <a:gd name="T34" fmla="*/ 234 w 276"/>
                <a:gd name="T35" fmla="*/ 29 h 405"/>
                <a:gd name="T36" fmla="*/ 145 w 276"/>
                <a:gd name="T37" fmla="*/ 0 h 405"/>
                <a:gd name="T38" fmla="*/ 0 w 276"/>
                <a:gd name="T39" fmla="*/ 0 h 405"/>
                <a:gd name="T40" fmla="*/ 0 w 276"/>
                <a:gd name="T41" fmla="*/ 405 h 405"/>
                <a:gd name="T42" fmla="*/ 38 w 276"/>
                <a:gd name="T43" fmla="*/ 36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05">
                  <a:moveTo>
                    <a:pt x="145" y="76"/>
                  </a:moveTo>
                  <a:lnTo>
                    <a:pt x="145" y="76"/>
                  </a:lnTo>
                  <a:cubicBezTo>
                    <a:pt x="162" y="76"/>
                    <a:pt x="176" y="80"/>
                    <a:pt x="185" y="88"/>
                  </a:cubicBezTo>
                  <a:cubicBezTo>
                    <a:pt x="189" y="91"/>
                    <a:pt x="200" y="100"/>
                    <a:pt x="200" y="128"/>
                  </a:cubicBezTo>
                  <a:cubicBezTo>
                    <a:pt x="200" y="148"/>
                    <a:pt x="195" y="161"/>
                    <a:pt x="185" y="170"/>
                  </a:cubicBezTo>
                  <a:cubicBezTo>
                    <a:pt x="176" y="179"/>
                    <a:pt x="162" y="183"/>
                    <a:pt x="145" y="183"/>
                  </a:cubicBezTo>
                  <a:lnTo>
                    <a:pt x="76" y="183"/>
                  </a:lnTo>
                  <a:lnTo>
                    <a:pt x="76" y="76"/>
                  </a:lnTo>
                  <a:lnTo>
                    <a:pt x="145" y="76"/>
                  </a:lnTo>
                  <a:lnTo>
                    <a:pt x="145" y="76"/>
                  </a:lnTo>
                  <a:close/>
                  <a:moveTo>
                    <a:pt x="38" y="367"/>
                  </a:moveTo>
                  <a:lnTo>
                    <a:pt x="38" y="367"/>
                  </a:lnTo>
                  <a:lnTo>
                    <a:pt x="76" y="405"/>
                  </a:lnTo>
                  <a:lnTo>
                    <a:pt x="76" y="259"/>
                  </a:lnTo>
                  <a:lnTo>
                    <a:pt x="145" y="259"/>
                  </a:lnTo>
                  <a:cubicBezTo>
                    <a:pt x="182" y="259"/>
                    <a:pt x="212" y="248"/>
                    <a:pt x="237" y="227"/>
                  </a:cubicBezTo>
                  <a:cubicBezTo>
                    <a:pt x="255" y="210"/>
                    <a:pt x="276" y="180"/>
                    <a:pt x="276" y="128"/>
                  </a:cubicBezTo>
                  <a:cubicBezTo>
                    <a:pt x="276" y="76"/>
                    <a:pt x="253" y="45"/>
                    <a:pt x="234" y="29"/>
                  </a:cubicBezTo>
                  <a:cubicBezTo>
                    <a:pt x="211" y="10"/>
                    <a:pt x="180" y="0"/>
                    <a:pt x="145" y="0"/>
                  </a:cubicBezTo>
                  <a:lnTo>
                    <a:pt x="0" y="0"/>
                  </a:lnTo>
                  <a:lnTo>
                    <a:pt x="0" y="405"/>
                  </a:lnTo>
                  <a:lnTo>
                    <a:pt x="38" y="36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8B39DAA5-2DE2-4CA7-AC6D-81E7ACF47D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2492"/>
              <a:ext cx="121" cy="227"/>
            </a:xfrm>
            <a:custGeom>
              <a:avLst/>
              <a:gdLst>
                <a:gd name="T0" fmla="*/ 147 w 200"/>
                <a:gd name="T1" fmla="*/ 132 h 367"/>
                <a:gd name="T2" fmla="*/ 147 w 200"/>
                <a:gd name="T3" fmla="*/ 132 h 367"/>
                <a:gd name="T4" fmla="*/ 107 w 200"/>
                <a:gd name="T5" fmla="*/ 145 h 367"/>
                <a:gd name="T6" fmla="*/ 38 w 200"/>
                <a:gd name="T7" fmla="*/ 145 h 367"/>
                <a:gd name="T8" fmla="*/ 38 w 200"/>
                <a:gd name="T9" fmla="*/ 38 h 367"/>
                <a:gd name="T10" fmla="*/ 107 w 200"/>
                <a:gd name="T11" fmla="*/ 38 h 367"/>
                <a:gd name="T12" fmla="*/ 147 w 200"/>
                <a:gd name="T13" fmla="*/ 50 h 367"/>
                <a:gd name="T14" fmla="*/ 162 w 200"/>
                <a:gd name="T15" fmla="*/ 90 h 367"/>
                <a:gd name="T16" fmla="*/ 147 w 200"/>
                <a:gd name="T17" fmla="*/ 132 h 367"/>
                <a:gd name="T18" fmla="*/ 172 w 200"/>
                <a:gd name="T19" fmla="*/ 21 h 367"/>
                <a:gd name="T20" fmla="*/ 172 w 200"/>
                <a:gd name="T21" fmla="*/ 21 h 367"/>
                <a:gd name="T22" fmla="*/ 107 w 200"/>
                <a:gd name="T23" fmla="*/ 0 h 367"/>
                <a:gd name="T24" fmla="*/ 0 w 200"/>
                <a:gd name="T25" fmla="*/ 0 h 367"/>
                <a:gd name="T26" fmla="*/ 0 w 200"/>
                <a:gd name="T27" fmla="*/ 329 h 367"/>
                <a:gd name="T28" fmla="*/ 38 w 200"/>
                <a:gd name="T29" fmla="*/ 367 h 367"/>
                <a:gd name="T30" fmla="*/ 38 w 200"/>
                <a:gd name="T31" fmla="*/ 183 h 367"/>
                <a:gd name="T32" fmla="*/ 107 w 200"/>
                <a:gd name="T33" fmla="*/ 183 h 367"/>
                <a:gd name="T34" fmla="*/ 173 w 200"/>
                <a:gd name="T35" fmla="*/ 160 h 367"/>
                <a:gd name="T36" fmla="*/ 200 w 200"/>
                <a:gd name="T37" fmla="*/ 90 h 367"/>
                <a:gd name="T38" fmla="*/ 172 w 200"/>
                <a:gd name="T39" fmla="*/ 2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67">
                  <a:moveTo>
                    <a:pt x="147" y="132"/>
                  </a:moveTo>
                  <a:lnTo>
                    <a:pt x="147" y="132"/>
                  </a:lnTo>
                  <a:cubicBezTo>
                    <a:pt x="138" y="141"/>
                    <a:pt x="124" y="145"/>
                    <a:pt x="107" y="145"/>
                  </a:cubicBezTo>
                  <a:lnTo>
                    <a:pt x="38" y="145"/>
                  </a:lnTo>
                  <a:lnTo>
                    <a:pt x="38" y="38"/>
                  </a:lnTo>
                  <a:lnTo>
                    <a:pt x="107" y="38"/>
                  </a:lnTo>
                  <a:cubicBezTo>
                    <a:pt x="124" y="38"/>
                    <a:pt x="138" y="42"/>
                    <a:pt x="147" y="50"/>
                  </a:cubicBezTo>
                  <a:cubicBezTo>
                    <a:pt x="151" y="53"/>
                    <a:pt x="162" y="62"/>
                    <a:pt x="162" y="90"/>
                  </a:cubicBezTo>
                  <a:cubicBezTo>
                    <a:pt x="162" y="110"/>
                    <a:pt x="157" y="123"/>
                    <a:pt x="147" y="132"/>
                  </a:cubicBezTo>
                  <a:close/>
                  <a:moveTo>
                    <a:pt x="172" y="21"/>
                  </a:moveTo>
                  <a:lnTo>
                    <a:pt x="172" y="21"/>
                  </a:lnTo>
                  <a:cubicBezTo>
                    <a:pt x="155" y="7"/>
                    <a:pt x="133" y="0"/>
                    <a:pt x="107" y="0"/>
                  </a:cubicBezTo>
                  <a:lnTo>
                    <a:pt x="0" y="0"/>
                  </a:lnTo>
                  <a:lnTo>
                    <a:pt x="0" y="329"/>
                  </a:lnTo>
                  <a:lnTo>
                    <a:pt x="38" y="367"/>
                  </a:lnTo>
                  <a:lnTo>
                    <a:pt x="38" y="183"/>
                  </a:lnTo>
                  <a:lnTo>
                    <a:pt x="107" y="183"/>
                  </a:lnTo>
                  <a:cubicBezTo>
                    <a:pt x="134" y="183"/>
                    <a:pt x="156" y="176"/>
                    <a:pt x="173" y="160"/>
                  </a:cubicBezTo>
                  <a:cubicBezTo>
                    <a:pt x="191" y="144"/>
                    <a:pt x="200" y="121"/>
                    <a:pt x="200" y="90"/>
                  </a:cubicBezTo>
                  <a:cubicBezTo>
                    <a:pt x="200" y="60"/>
                    <a:pt x="191" y="36"/>
                    <a:pt x="172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B801723B-615B-4843-910B-EC84C861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416"/>
              <a:ext cx="3" cy="352"/>
            </a:xfrm>
            <a:custGeom>
              <a:avLst/>
              <a:gdLst>
                <a:gd name="T0" fmla="*/ 0 w 6"/>
                <a:gd name="T1" fmla="*/ 0 h 569"/>
                <a:gd name="T2" fmla="*/ 0 w 6"/>
                <a:gd name="T3" fmla="*/ 0 h 569"/>
                <a:gd name="T4" fmla="*/ 6 w 6"/>
                <a:gd name="T5" fmla="*/ 0 h 569"/>
                <a:gd name="T6" fmla="*/ 6 w 6"/>
                <a:gd name="T7" fmla="*/ 569 h 569"/>
                <a:gd name="T8" fmla="*/ 0 w 6"/>
                <a:gd name="T9" fmla="*/ 569 h 569"/>
                <a:gd name="T10" fmla="*/ 0 w 6"/>
                <a:gd name="T1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69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69"/>
                  </a:lnTo>
                  <a:lnTo>
                    <a:pt x="0" y="5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067EC10E-2394-4EB2-A277-0D00AAFDD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493"/>
              <a:ext cx="65" cy="247"/>
            </a:xfrm>
            <a:custGeom>
              <a:avLst/>
              <a:gdLst>
                <a:gd name="T0" fmla="*/ 108 w 108"/>
                <a:gd name="T1" fmla="*/ 400 h 400"/>
                <a:gd name="T2" fmla="*/ 108 w 108"/>
                <a:gd name="T3" fmla="*/ 400 h 400"/>
                <a:gd name="T4" fmla="*/ 108 w 108"/>
                <a:gd name="T5" fmla="*/ 399 h 400"/>
                <a:gd name="T6" fmla="*/ 108 w 108"/>
                <a:gd name="T7" fmla="*/ 92 h 400"/>
                <a:gd name="T8" fmla="*/ 55 w 108"/>
                <a:gd name="T9" fmla="*/ 0 h 400"/>
                <a:gd name="T10" fmla="*/ 0 w 108"/>
                <a:gd name="T11" fmla="*/ 172 h 400"/>
                <a:gd name="T12" fmla="*/ 108 w 108"/>
                <a:gd name="T1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00">
                  <a:moveTo>
                    <a:pt x="108" y="400"/>
                  </a:moveTo>
                  <a:lnTo>
                    <a:pt x="108" y="400"/>
                  </a:lnTo>
                  <a:cubicBezTo>
                    <a:pt x="108" y="400"/>
                    <a:pt x="108" y="399"/>
                    <a:pt x="108" y="399"/>
                  </a:cubicBezTo>
                  <a:lnTo>
                    <a:pt x="108" y="92"/>
                  </a:lnTo>
                  <a:cubicBezTo>
                    <a:pt x="108" y="19"/>
                    <a:pt x="101" y="3"/>
                    <a:pt x="55" y="0"/>
                  </a:cubicBezTo>
                  <a:cubicBezTo>
                    <a:pt x="20" y="48"/>
                    <a:pt x="0" y="108"/>
                    <a:pt x="0" y="172"/>
                  </a:cubicBezTo>
                  <a:cubicBezTo>
                    <a:pt x="0" y="264"/>
                    <a:pt x="42" y="346"/>
                    <a:pt x="108" y="40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C57CE2F8-ED7B-45D4-8973-D35646316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620"/>
              <a:ext cx="121" cy="150"/>
            </a:xfrm>
            <a:custGeom>
              <a:avLst/>
              <a:gdLst>
                <a:gd name="T0" fmla="*/ 0 w 201"/>
                <a:gd name="T1" fmla="*/ 137 h 243"/>
                <a:gd name="T2" fmla="*/ 0 w 201"/>
                <a:gd name="T3" fmla="*/ 137 h 243"/>
                <a:gd name="T4" fmla="*/ 81 w 201"/>
                <a:gd name="T5" fmla="*/ 243 h 243"/>
                <a:gd name="T6" fmla="*/ 201 w 201"/>
                <a:gd name="T7" fmla="*/ 122 h 243"/>
                <a:gd name="T8" fmla="*/ 45 w 201"/>
                <a:gd name="T9" fmla="*/ 0 h 243"/>
                <a:gd name="T10" fmla="*/ 0 w 201"/>
                <a:gd name="T11" fmla="*/ 0 h 243"/>
                <a:gd name="T12" fmla="*/ 0 w 201"/>
                <a:gd name="T13" fmla="*/ 13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43">
                  <a:moveTo>
                    <a:pt x="0" y="137"/>
                  </a:moveTo>
                  <a:lnTo>
                    <a:pt x="0" y="137"/>
                  </a:lnTo>
                  <a:cubicBezTo>
                    <a:pt x="0" y="222"/>
                    <a:pt x="17" y="243"/>
                    <a:pt x="81" y="243"/>
                  </a:cubicBezTo>
                  <a:cubicBezTo>
                    <a:pt x="155" y="243"/>
                    <a:pt x="201" y="197"/>
                    <a:pt x="201" y="122"/>
                  </a:cubicBezTo>
                  <a:cubicBezTo>
                    <a:pt x="201" y="42"/>
                    <a:pt x="146" y="0"/>
                    <a:pt x="45" y="0"/>
                  </a:cubicBez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4A1A6F55-6CDD-4E4A-91EB-EFF6FE87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418"/>
              <a:ext cx="308" cy="329"/>
            </a:xfrm>
            <a:custGeom>
              <a:avLst/>
              <a:gdLst>
                <a:gd name="T0" fmla="*/ 218 w 513"/>
                <a:gd name="T1" fmla="*/ 0 h 533"/>
                <a:gd name="T2" fmla="*/ 218 w 513"/>
                <a:gd name="T3" fmla="*/ 0 h 533"/>
                <a:gd name="T4" fmla="*/ 0 w 513"/>
                <a:gd name="T5" fmla="*/ 95 h 533"/>
                <a:gd name="T6" fmla="*/ 73 w 513"/>
                <a:gd name="T7" fmla="*/ 92 h 533"/>
                <a:gd name="T8" fmla="*/ 163 w 513"/>
                <a:gd name="T9" fmla="*/ 90 h 533"/>
                <a:gd name="T10" fmla="*/ 319 w 513"/>
                <a:gd name="T11" fmla="*/ 110 h 533"/>
                <a:gd name="T12" fmla="*/ 392 w 513"/>
                <a:gd name="T13" fmla="*/ 209 h 533"/>
                <a:gd name="T14" fmla="*/ 295 w 513"/>
                <a:gd name="T15" fmla="*/ 311 h 533"/>
                <a:gd name="T16" fmla="*/ 295 w 513"/>
                <a:gd name="T17" fmla="*/ 313 h 533"/>
                <a:gd name="T18" fmla="*/ 420 w 513"/>
                <a:gd name="T19" fmla="*/ 444 h 533"/>
                <a:gd name="T20" fmla="*/ 391 w 513"/>
                <a:gd name="T21" fmla="*/ 533 h 533"/>
                <a:gd name="T22" fmla="*/ 513 w 513"/>
                <a:gd name="T23" fmla="*/ 294 h 533"/>
                <a:gd name="T24" fmla="*/ 218 w 513"/>
                <a:gd name="T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533">
                  <a:moveTo>
                    <a:pt x="218" y="0"/>
                  </a:moveTo>
                  <a:lnTo>
                    <a:pt x="218" y="0"/>
                  </a:lnTo>
                  <a:cubicBezTo>
                    <a:pt x="132" y="0"/>
                    <a:pt x="54" y="36"/>
                    <a:pt x="0" y="95"/>
                  </a:cubicBezTo>
                  <a:cubicBezTo>
                    <a:pt x="23" y="94"/>
                    <a:pt x="43" y="93"/>
                    <a:pt x="73" y="92"/>
                  </a:cubicBezTo>
                  <a:cubicBezTo>
                    <a:pt x="108" y="91"/>
                    <a:pt x="138" y="90"/>
                    <a:pt x="163" y="90"/>
                  </a:cubicBezTo>
                  <a:cubicBezTo>
                    <a:pt x="238" y="90"/>
                    <a:pt x="280" y="96"/>
                    <a:pt x="319" y="110"/>
                  </a:cubicBezTo>
                  <a:cubicBezTo>
                    <a:pt x="366" y="128"/>
                    <a:pt x="392" y="163"/>
                    <a:pt x="392" y="209"/>
                  </a:cubicBezTo>
                  <a:cubicBezTo>
                    <a:pt x="392" y="260"/>
                    <a:pt x="355" y="299"/>
                    <a:pt x="295" y="311"/>
                  </a:cubicBezTo>
                  <a:lnTo>
                    <a:pt x="295" y="313"/>
                  </a:lnTo>
                  <a:cubicBezTo>
                    <a:pt x="374" y="335"/>
                    <a:pt x="420" y="384"/>
                    <a:pt x="420" y="444"/>
                  </a:cubicBezTo>
                  <a:cubicBezTo>
                    <a:pt x="420" y="478"/>
                    <a:pt x="410" y="508"/>
                    <a:pt x="391" y="533"/>
                  </a:cubicBezTo>
                  <a:cubicBezTo>
                    <a:pt x="465" y="479"/>
                    <a:pt x="513" y="392"/>
                    <a:pt x="513" y="294"/>
                  </a:cubicBezTo>
                  <a:cubicBezTo>
                    <a:pt x="513" y="131"/>
                    <a:pt x="38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5D31C5DC-CA0C-40C2-A8F4-879B91F7C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487"/>
              <a:ext cx="106" cy="119"/>
            </a:xfrm>
            <a:custGeom>
              <a:avLst/>
              <a:gdLst>
                <a:gd name="T0" fmla="*/ 176 w 176"/>
                <a:gd name="T1" fmla="*/ 102 h 192"/>
                <a:gd name="T2" fmla="*/ 176 w 176"/>
                <a:gd name="T3" fmla="*/ 102 h 192"/>
                <a:gd name="T4" fmla="*/ 50 w 176"/>
                <a:gd name="T5" fmla="*/ 0 h 192"/>
                <a:gd name="T6" fmla="*/ 0 w 176"/>
                <a:gd name="T7" fmla="*/ 3 h 192"/>
                <a:gd name="T8" fmla="*/ 0 w 176"/>
                <a:gd name="T9" fmla="*/ 192 h 192"/>
                <a:gd name="T10" fmla="*/ 46 w 176"/>
                <a:gd name="T11" fmla="*/ 192 h 192"/>
                <a:gd name="T12" fmla="*/ 176 w 176"/>
                <a:gd name="T13" fmla="*/ 10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92">
                  <a:moveTo>
                    <a:pt x="176" y="102"/>
                  </a:moveTo>
                  <a:lnTo>
                    <a:pt x="176" y="102"/>
                  </a:lnTo>
                  <a:cubicBezTo>
                    <a:pt x="176" y="35"/>
                    <a:pt x="132" y="0"/>
                    <a:pt x="50" y="0"/>
                  </a:cubicBezTo>
                  <a:cubicBezTo>
                    <a:pt x="32" y="0"/>
                    <a:pt x="18" y="0"/>
                    <a:pt x="0" y="3"/>
                  </a:cubicBezTo>
                  <a:lnTo>
                    <a:pt x="0" y="192"/>
                  </a:lnTo>
                  <a:lnTo>
                    <a:pt x="46" y="192"/>
                  </a:lnTo>
                  <a:cubicBezTo>
                    <a:pt x="138" y="192"/>
                    <a:pt x="176" y="166"/>
                    <a:pt x="176" y="10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4">
              <a:extLst>
                <a:ext uri="{FF2B5EF4-FFF2-40B4-BE49-F238E27FC236}">
                  <a16:creationId xmlns:a16="http://schemas.microsoft.com/office/drawing/2014/main" id="{F67B8AD0-00F8-45EB-9A93-CEBEA25D0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499"/>
              <a:ext cx="44" cy="48"/>
            </a:xfrm>
            <a:custGeom>
              <a:avLst/>
              <a:gdLst>
                <a:gd name="T0" fmla="*/ 27 w 74"/>
                <a:gd name="T1" fmla="*/ 60 h 78"/>
                <a:gd name="T2" fmla="*/ 27 w 74"/>
                <a:gd name="T3" fmla="*/ 60 h 78"/>
                <a:gd name="T4" fmla="*/ 40 w 74"/>
                <a:gd name="T5" fmla="*/ 74 h 78"/>
                <a:gd name="T6" fmla="*/ 59 w 74"/>
                <a:gd name="T7" fmla="*/ 55 h 78"/>
                <a:gd name="T8" fmla="*/ 34 w 74"/>
                <a:gd name="T9" fmla="*/ 36 h 78"/>
                <a:gd name="T10" fmla="*/ 27 w 74"/>
                <a:gd name="T11" fmla="*/ 36 h 78"/>
                <a:gd name="T12" fmla="*/ 27 w 74"/>
                <a:gd name="T13" fmla="*/ 60 h 78"/>
                <a:gd name="T14" fmla="*/ 27 w 74"/>
                <a:gd name="T15" fmla="*/ 60 h 78"/>
                <a:gd name="T16" fmla="*/ 27 w 74"/>
                <a:gd name="T17" fmla="*/ 33 h 78"/>
                <a:gd name="T18" fmla="*/ 27 w 74"/>
                <a:gd name="T19" fmla="*/ 33 h 78"/>
                <a:gd name="T20" fmla="*/ 37 w 74"/>
                <a:gd name="T21" fmla="*/ 33 h 78"/>
                <a:gd name="T22" fmla="*/ 55 w 74"/>
                <a:gd name="T23" fmla="*/ 19 h 78"/>
                <a:gd name="T24" fmla="*/ 35 w 74"/>
                <a:gd name="T25" fmla="*/ 3 h 78"/>
                <a:gd name="T26" fmla="*/ 27 w 74"/>
                <a:gd name="T27" fmla="*/ 4 h 78"/>
                <a:gd name="T28" fmla="*/ 27 w 74"/>
                <a:gd name="T29" fmla="*/ 33 h 78"/>
                <a:gd name="T30" fmla="*/ 27 w 74"/>
                <a:gd name="T31" fmla="*/ 33 h 78"/>
                <a:gd name="T32" fmla="*/ 14 w 74"/>
                <a:gd name="T33" fmla="*/ 17 h 78"/>
                <a:gd name="T34" fmla="*/ 14 w 74"/>
                <a:gd name="T35" fmla="*/ 17 h 78"/>
                <a:gd name="T36" fmla="*/ 4 w 74"/>
                <a:gd name="T37" fmla="*/ 4 h 78"/>
                <a:gd name="T38" fmla="*/ 0 w 74"/>
                <a:gd name="T39" fmla="*/ 4 h 78"/>
                <a:gd name="T40" fmla="*/ 0 w 74"/>
                <a:gd name="T41" fmla="*/ 1 h 78"/>
                <a:gd name="T42" fmla="*/ 17 w 74"/>
                <a:gd name="T43" fmla="*/ 0 h 78"/>
                <a:gd name="T44" fmla="*/ 34 w 74"/>
                <a:gd name="T45" fmla="*/ 0 h 78"/>
                <a:gd name="T46" fmla="*/ 69 w 74"/>
                <a:gd name="T47" fmla="*/ 18 h 78"/>
                <a:gd name="T48" fmla="*/ 54 w 74"/>
                <a:gd name="T49" fmla="*/ 34 h 78"/>
                <a:gd name="T50" fmla="*/ 54 w 74"/>
                <a:gd name="T51" fmla="*/ 34 h 78"/>
                <a:gd name="T52" fmla="*/ 74 w 74"/>
                <a:gd name="T53" fmla="*/ 55 h 78"/>
                <a:gd name="T54" fmla="*/ 42 w 74"/>
                <a:gd name="T55" fmla="*/ 78 h 78"/>
                <a:gd name="T56" fmla="*/ 0 w 74"/>
                <a:gd name="T57" fmla="*/ 78 h 78"/>
                <a:gd name="T58" fmla="*/ 0 w 74"/>
                <a:gd name="T59" fmla="*/ 75 h 78"/>
                <a:gd name="T60" fmla="*/ 14 w 74"/>
                <a:gd name="T61" fmla="*/ 66 h 78"/>
                <a:gd name="T62" fmla="*/ 14 w 74"/>
                <a:gd name="T6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8">
                  <a:moveTo>
                    <a:pt x="27" y="60"/>
                  </a:moveTo>
                  <a:lnTo>
                    <a:pt x="27" y="60"/>
                  </a:lnTo>
                  <a:cubicBezTo>
                    <a:pt x="27" y="70"/>
                    <a:pt x="30" y="74"/>
                    <a:pt x="40" y="74"/>
                  </a:cubicBezTo>
                  <a:cubicBezTo>
                    <a:pt x="51" y="74"/>
                    <a:pt x="59" y="67"/>
                    <a:pt x="59" y="55"/>
                  </a:cubicBezTo>
                  <a:cubicBezTo>
                    <a:pt x="59" y="43"/>
                    <a:pt x="50" y="36"/>
                    <a:pt x="34" y="36"/>
                  </a:cubicBezTo>
                  <a:lnTo>
                    <a:pt x="27" y="36"/>
                  </a:lnTo>
                  <a:lnTo>
                    <a:pt x="27" y="60"/>
                  </a:lnTo>
                  <a:lnTo>
                    <a:pt x="27" y="60"/>
                  </a:lnTo>
                  <a:close/>
                  <a:moveTo>
                    <a:pt x="27" y="33"/>
                  </a:moveTo>
                  <a:lnTo>
                    <a:pt x="27" y="33"/>
                  </a:lnTo>
                  <a:lnTo>
                    <a:pt x="37" y="33"/>
                  </a:lnTo>
                  <a:cubicBezTo>
                    <a:pt x="48" y="33"/>
                    <a:pt x="55" y="28"/>
                    <a:pt x="55" y="19"/>
                  </a:cubicBezTo>
                  <a:cubicBezTo>
                    <a:pt x="55" y="10"/>
                    <a:pt x="49" y="3"/>
                    <a:pt x="35" y="3"/>
                  </a:cubicBezTo>
                  <a:cubicBezTo>
                    <a:pt x="32" y="3"/>
                    <a:pt x="30" y="3"/>
                    <a:pt x="27" y="4"/>
                  </a:cubicBezTo>
                  <a:lnTo>
                    <a:pt x="27" y="33"/>
                  </a:lnTo>
                  <a:lnTo>
                    <a:pt x="27" y="33"/>
                  </a:lnTo>
                  <a:close/>
                  <a:moveTo>
                    <a:pt x="14" y="17"/>
                  </a:moveTo>
                  <a:lnTo>
                    <a:pt x="14" y="17"/>
                  </a:lnTo>
                  <a:cubicBezTo>
                    <a:pt x="14" y="8"/>
                    <a:pt x="13" y="4"/>
                    <a:pt x="4" y="4"/>
                  </a:cubicBezTo>
                  <a:lnTo>
                    <a:pt x="0" y="4"/>
                  </a:lnTo>
                  <a:lnTo>
                    <a:pt x="0" y="1"/>
                  </a:lnTo>
                  <a:cubicBezTo>
                    <a:pt x="4" y="1"/>
                    <a:pt x="11" y="0"/>
                    <a:pt x="17" y="0"/>
                  </a:cubicBezTo>
                  <a:cubicBezTo>
                    <a:pt x="22" y="0"/>
                    <a:pt x="29" y="0"/>
                    <a:pt x="34" y="0"/>
                  </a:cubicBezTo>
                  <a:cubicBezTo>
                    <a:pt x="55" y="0"/>
                    <a:pt x="69" y="4"/>
                    <a:pt x="69" y="18"/>
                  </a:cubicBezTo>
                  <a:cubicBezTo>
                    <a:pt x="69" y="26"/>
                    <a:pt x="64" y="32"/>
                    <a:pt x="54" y="34"/>
                  </a:cubicBezTo>
                  <a:lnTo>
                    <a:pt x="54" y="34"/>
                  </a:lnTo>
                  <a:cubicBezTo>
                    <a:pt x="67" y="38"/>
                    <a:pt x="74" y="45"/>
                    <a:pt x="74" y="55"/>
                  </a:cubicBezTo>
                  <a:cubicBezTo>
                    <a:pt x="74" y="68"/>
                    <a:pt x="64" y="78"/>
                    <a:pt x="42" y="78"/>
                  </a:cubicBezTo>
                  <a:lnTo>
                    <a:pt x="0" y="78"/>
                  </a:lnTo>
                  <a:lnTo>
                    <a:pt x="0" y="75"/>
                  </a:lnTo>
                  <a:cubicBezTo>
                    <a:pt x="11" y="75"/>
                    <a:pt x="14" y="73"/>
                    <a:pt x="14" y="66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5">
              <a:extLst>
                <a:ext uri="{FF2B5EF4-FFF2-40B4-BE49-F238E27FC236}">
                  <a16:creationId xmlns:a16="http://schemas.microsoft.com/office/drawing/2014/main" id="{C393EF46-9ADD-4665-BCD3-06A3AF765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2498"/>
              <a:ext cx="59" cy="50"/>
            </a:xfrm>
            <a:custGeom>
              <a:avLst/>
              <a:gdLst>
                <a:gd name="T0" fmla="*/ 26 w 99"/>
                <a:gd name="T1" fmla="*/ 44 h 81"/>
                <a:gd name="T2" fmla="*/ 26 w 99"/>
                <a:gd name="T3" fmla="*/ 44 h 81"/>
                <a:gd name="T4" fmla="*/ 30 w 99"/>
                <a:gd name="T5" fmla="*/ 44 h 81"/>
                <a:gd name="T6" fmla="*/ 52 w 99"/>
                <a:gd name="T7" fmla="*/ 24 h 81"/>
                <a:gd name="T8" fmla="*/ 32 w 99"/>
                <a:gd name="T9" fmla="*/ 4 h 81"/>
                <a:gd name="T10" fmla="*/ 26 w 99"/>
                <a:gd name="T11" fmla="*/ 4 h 81"/>
                <a:gd name="T12" fmla="*/ 26 w 99"/>
                <a:gd name="T13" fmla="*/ 44 h 81"/>
                <a:gd name="T14" fmla="*/ 26 w 99"/>
                <a:gd name="T15" fmla="*/ 44 h 81"/>
                <a:gd name="T16" fmla="*/ 26 w 99"/>
                <a:gd name="T17" fmla="*/ 64 h 81"/>
                <a:gd name="T18" fmla="*/ 26 w 99"/>
                <a:gd name="T19" fmla="*/ 64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2 w 99"/>
                <a:gd name="T29" fmla="*/ 65 h 81"/>
                <a:gd name="T30" fmla="*/ 12 w 99"/>
                <a:gd name="T31" fmla="*/ 15 h 81"/>
                <a:gd name="T32" fmla="*/ 0 w 99"/>
                <a:gd name="T33" fmla="*/ 5 h 81"/>
                <a:gd name="T34" fmla="*/ 0 w 99"/>
                <a:gd name="T35" fmla="*/ 2 h 81"/>
                <a:gd name="T36" fmla="*/ 18 w 99"/>
                <a:gd name="T37" fmla="*/ 1 h 81"/>
                <a:gd name="T38" fmla="*/ 33 w 99"/>
                <a:gd name="T39" fmla="*/ 0 h 81"/>
                <a:gd name="T40" fmla="*/ 67 w 99"/>
                <a:gd name="T41" fmla="*/ 23 h 81"/>
                <a:gd name="T42" fmla="*/ 51 w 99"/>
                <a:gd name="T43" fmla="*/ 43 h 81"/>
                <a:gd name="T44" fmla="*/ 61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1 h 81"/>
                <a:gd name="T52" fmla="*/ 57 w 99"/>
                <a:gd name="T53" fmla="*/ 66 h 81"/>
                <a:gd name="T54" fmla="*/ 50 w 99"/>
                <a:gd name="T55" fmla="*/ 59 h 81"/>
                <a:gd name="T56" fmla="*/ 37 w 99"/>
                <a:gd name="T57" fmla="*/ 47 h 81"/>
                <a:gd name="T58" fmla="*/ 26 w 99"/>
                <a:gd name="T59" fmla="*/ 47 h 81"/>
                <a:gd name="T60" fmla="*/ 26 w 99"/>
                <a:gd name="T6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6" y="44"/>
                  </a:moveTo>
                  <a:lnTo>
                    <a:pt x="26" y="44"/>
                  </a:lnTo>
                  <a:cubicBezTo>
                    <a:pt x="26" y="44"/>
                    <a:pt x="29" y="44"/>
                    <a:pt x="30" y="44"/>
                  </a:cubicBezTo>
                  <a:cubicBezTo>
                    <a:pt x="46" y="43"/>
                    <a:pt x="52" y="37"/>
                    <a:pt x="52" y="24"/>
                  </a:cubicBezTo>
                  <a:cubicBezTo>
                    <a:pt x="52" y="11"/>
                    <a:pt x="45" y="4"/>
                    <a:pt x="32" y="4"/>
                  </a:cubicBezTo>
                  <a:cubicBezTo>
                    <a:pt x="30" y="4"/>
                    <a:pt x="27" y="4"/>
                    <a:pt x="26" y="4"/>
                  </a:cubicBezTo>
                  <a:lnTo>
                    <a:pt x="26" y="44"/>
                  </a:lnTo>
                  <a:lnTo>
                    <a:pt x="26" y="44"/>
                  </a:lnTo>
                  <a:close/>
                  <a:moveTo>
                    <a:pt x="26" y="64"/>
                  </a:moveTo>
                  <a:lnTo>
                    <a:pt x="26" y="64"/>
                  </a:lnTo>
                  <a:cubicBezTo>
                    <a:pt x="26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2" y="74"/>
                    <a:pt x="12" y="65"/>
                  </a:cubicBezTo>
                  <a:lnTo>
                    <a:pt x="12" y="15"/>
                  </a:lnTo>
                  <a:cubicBezTo>
                    <a:pt x="12" y="7"/>
                    <a:pt x="10" y="5"/>
                    <a:pt x="0" y="5"/>
                  </a:cubicBezTo>
                  <a:lnTo>
                    <a:pt x="0" y="2"/>
                  </a:lnTo>
                  <a:cubicBezTo>
                    <a:pt x="3" y="2"/>
                    <a:pt x="9" y="1"/>
                    <a:pt x="18" y="1"/>
                  </a:cubicBezTo>
                  <a:cubicBezTo>
                    <a:pt x="25" y="0"/>
                    <a:pt x="31" y="0"/>
                    <a:pt x="33" y="0"/>
                  </a:cubicBezTo>
                  <a:cubicBezTo>
                    <a:pt x="58" y="0"/>
                    <a:pt x="67" y="11"/>
                    <a:pt x="67" y="23"/>
                  </a:cubicBezTo>
                  <a:cubicBezTo>
                    <a:pt x="67" y="32"/>
                    <a:pt x="62" y="39"/>
                    <a:pt x="51" y="43"/>
                  </a:cubicBezTo>
                  <a:cubicBezTo>
                    <a:pt x="53" y="45"/>
                    <a:pt x="59" y="50"/>
                    <a:pt x="61" y="52"/>
                  </a:cubicBezTo>
                  <a:lnTo>
                    <a:pt x="69" y="60"/>
                  </a:lnTo>
                  <a:cubicBezTo>
                    <a:pt x="80" y="71"/>
                    <a:pt x="89" y="76"/>
                    <a:pt x="99" y="77"/>
                  </a:cubicBezTo>
                  <a:lnTo>
                    <a:pt x="99" y="81"/>
                  </a:lnTo>
                  <a:cubicBezTo>
                    <a:pt x="74" y="81"/>
                    <a:pt x="68" y="77"/>
                    <a:pt x="57" y="66"/>
                  </a:cubicBezTo>
                  <a:lnTo>
                    <a:pt x="50" y="59"/>
                  </a:lnTo>
                  <a:cubicBezTo>
                    <a:pt x="44" y="53"/>
                    <a:pt x="42" y="51"/>
                    <a:pt x="37" y="47"/>
                  </a:cubicBezTo>
                  <a:cubicBezTo>
                    <a:pt x="33" y="47"/>
                    <a:pt x="29" y="48"/>
                    <a:pt x="26" y="47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6">
              <a:extLst>
                <a:ext uri="{FF2B5EF4-FFF2-40B4-BE49-F238E27FC236}">
                  <a16:creationId xmlns:a16="http://schemas.microsoft.com/office/drawing/2014/main" id="{DE86CF25-EB53-4D6B-B3D0-59FE178A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499"/>
              <a:ext cx="21" cy="48"/>
            </a:xfrm>
            <a:custGeom>
              <a:avLst/>
              <a:gdLst>
                <a:gd name="T0" fmla="*/ 0 w 35"/>
                <a:gd name="T1" fmla="*/ 0 h 77"/>
                <a:gd name="T2" fmla="*/ 0 w 35"/>
                <a:gd name="T3" fmla="*/ 0 h 77"/>
                <a:gd name="T4" fmla="*/ 35 w 35"/>
                <a:gd name="T5" fmla="*/ 0 h 77"/>
                <a:gd name="T6" fmla="*/ 35 w 35"/>
                <a:gd name="T7" fmla="*/ 3 h 77"/>
                <a:gd name="T8" fmla="*/ 24 w 35"/>
                <a:gd name="T9" fmla="*/ 14 h 77"/>
                <a:gd name="T10" fmla="*/ 24 w 35"/>
                <a:gd name="T11" fmla="*/ 62 h 77"/>
                <a:gd name="T12" fmla="*/ 35 w 35"/>
                <a:gd name="T13" fmla="*/ 74 h 77"/>
                <a:gd name="T14" fmla="*/ 35 w 35"/>
                <a:gd name="T15" fmla="*/ 77 h 77"/>
                <a:gd name="T16" fmla="*/ 0 w 35"/>
                <a:gd name="T17" fmla="*/ 77 h 77"/>
                <a:gd name="T18" fmla="*/ 0 w 35"/>
                <a:gd name="T19" fmla="*/ 74 h 77"/>
                <a:gd name="T20" fmla="*/ 10 w 35"/>
                <a:gd name="T21" fmla="*/ 63 h 77"/>
                <a:gd name="T22" fmla="*/ 10 w 35"/>
                <a:gd name="T23" fmla="*/ 12 h 77"/>
                <a:gd name="T24" fmla="*/ 0 w 35"/>
                <a:gd name="T25" fmla="*/ 3 h 77"/>
                <a:gd name="T26" fmla="*/ 0 w 35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7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2"/>
                  </a:lnTo>
                  <a:cubicBezTo>
                    <a:pt x="24" y="72"/>
                    <a:pt x="26" y="74"/>
                    <a:pt x="35" y="74"/>
                  </a:cubicBezTo>
                  <a:lnTo>
                    <a:pt x="35" y="77"/>
                  </a:lnTo>
                  <a:lnTo>
                    <a:pt x="0" y="77"/>
                  </a:lnTo>
                  <a:lnTo>
                    <a:pt x="0" y="74"/>
                  </a:lnTo>
                  <a:cubicBezTo>
                    <a:pt x="9" y="74"/>
                    <a:pt x="10" y="70"/>
                    <a:pt x="10" y="63"/>
                  </a:cubicBezTo>
                  <a:lnTo>
                    <a:pt x="10" y="12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7">
              <a:extLst>
                <a:ext uri="{FF2B5EF4-FFF2-40B4-BE49-F238E27FC236}">
                  <a16:creationId xmlns:a16="http://schemas.microsoft.com/office/drawing/2014/main" id="{85522CCD-CD35-4EEA-9432-1B6BB1080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498"/>
              <a:ext cx="32" cy="50"/>
            </a:xfrm>
            <a:custGeom>
              <a:avLst/>
              <a:gdLst>
                <a:gd name="T0" fmla="*/ 0 w 53"/>
                <a:gd name="T1" fmla="*/ 59 h 81"/>
                <a:gd name="T2" fmla="*/ 0 w 53"/>
                <a:gd name="T3" fmla="*/ 59 h 81"/>
                <a:gd name="T4" fmla="*/ 3 w 53"/>
                <a:gd name="T5" fmla="*/ 59 h 81"/>
                <a:gd name="T6" fmla="*/ 25 w 53"/>
                <a:gd name="T7" fmla="*/ 77 h 81"/>
                <a:gd name="T8" fmla="*/ 41 w 53"/>
                <a:gd name="T9" fmla="*/ 64 h 81"/>
                <a:gd name="T10" fmla="*/ 1 w 53"/>
                <a:gd name="T11" fmla="*/ 18 h 81"/>
                <a:gd name="T12" fmla="*/ 24 w 53"/>
                <a:gd name="T13" fmla="*/ 0 h 81"/>
                <a:gd name="T14" fmla="*/ 34 w 53"/>
                <a:gd name="T15" fmla="*/ 1 h 81"/>
                <a:gd name="T16" fmla="*/ 40 w 53"/>
                <a:gd name="T17" fmla="*/ 2 h 81"/>
                <a:gd name="T18" fmla="*/ 44 w 53"/>
                <a:gd name="T19" fmla="*/ 0 h 81"/>
                <a:gd name="T20" fmla="*/ 47 w 53"/>
                <a:gd name="T21" fmla="*/ 0 h 81"/>
                <a:gd name="T22" fmla="*/ 50 w 53"/>
                <a:gd name="T23" fmla="*/ 19 h 81"/>
                <a:gd name="T24" fmla="*/ 46 w 53"/>
                <a:gd name="T25" fmla="*/ 19 h 81"/>
                <a:gd name="T26" fmla="*/ 26 w 53"/>
                <a:gd name="T27" fmla="*/ 4 h 81"/>
                <a:gd name="T28" fmla="*/ 13 w 53"/>
                <a:gd name="T29" fmla="*/ 14 h 81"/>
                <a:gd name="T30" fmla="*/ 53 w 53"/>
                <a:gd name="T31" fmla="*/ 60 h 81"/>
                <a:gd name="T32" fmla="*/ 26 w 53"/>
                <a:gd name="T33" fmla="*/ 81 h 81"/>
                <a:gd name="T34" fmla="*/ 9 w 53"/>
                <a:gd name="T35" fmla="*/ 79 h 81"/>
                <a:gd name="T36" fmla="*/ 6 w 53"/>
                <a:gd name="T37" fmla="*/ 81 h 81"/>
                <a:gd name="T38" fmla="*/ 3 w 53"/>
                <a:gd name="T39" fmla="*/ 81 h 81"/>
                <a:gd name="T40" fmla="*/ 0 w 53"/>
                <a:gd name="T41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1">
                  <a:moveTo>
                    <a:pt x="0" y="59"/>
                  </a:moveTo>
                  <a:lnTo>
                    <a:pt x="0" y="59"/>
                  </a:lnTo>
                  <a:lnTo>
                    <a:pt x="3" y="59"/>
                  </a:lnTo>
                  <a:cubicBezTo>
                    <a:pt x="7" y="70"/>
                    <a:pt x="14" y="77"/>
                    <a:pt x="25" y="77"/>
                  </a:cubicBezTo>
                  <a:cubicBezTo>
                    <a:pt x="34" y="77"/>
                    <a:pt x="41" y="72"/>
                    <a:pt x="41" y="64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7"/>
                    <a:pt x="11" y="0"/>
                    <a:pt x="24" y="0"/>
                  </a:cubicBezTo>
                  <a:cubicBezTo>
                    <a:pt x="28" y="0"/>
                    <a:pt x="31" y="0"/>
                    <a:pt x="34" y="1"/>
                  </a:cubicBezTo>
                  <a:cubicBezTo>
                    <a:pt x="36" y="1"/>
                    <a:pt x="38" y="2"/>
                    <a:pt x="40" y="2"/>
                  </a:cubicBezTo>
                  <a:cubicBezTo>
                    <a:pt x="42" y="2"/>
                    <a:pt x="43" y="1"/>
                    <a:pt x="44" y="0"/>
                  </a:cubicBezTo>
                  <a:lnTo>
                    <a:pt x="47" y="0"/>
                  </a:lnTo>
                  <a:lnTo>
                    <a:pt x="50" y="19"/>
                  </a:lnTo>
                  <a:lnTo>
                    <a:pt x="46" y="19"/>
                  </a:lnTo>
                  <a:cubicBezTo>
                    <a:pt x="42" y="10"/>
                    <a:pt x="35" y="4"/>
                    <a:pt x="26" y="4"/>
                  </a:cubicBezTo>
                  <a:cubicBezTo>
                    <a:pt x="18" y="4"/>
                    <a:pt x="13" y="8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1"/>
                    <a:pt x="26" y="81"/>
                  </a:cubicBezTo>
                  <a:cubicBezTo>
                    <a:pt x="17" y="81"/>
                    <a:pt x="13" y="79"/>
                    <a:pt x="9" y="79"/>
                  </a:cubicBezTo>
                  <a:cubicBezTo>
                    <a:pt x="8" y="79"/>
                    <a:pt x="7" y="80"/>
                    <a:pt x="6" y="81"/>
                  </a:cubicBezTo>
                  <a:lnTo>
                    <a:pt x="3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9E1878A9-A82A-46EF-8237-E1037D64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497"/>
              <a:ext cx="48" cy="50"/>
            </a:xfrm>
            <a:custGeom>
              <a:avLst/>
              <a:gdLst>
                <a:gd name="T0" fmla="*/ 2 w 80"/>
                <a:gd name="T1" fmla="*/ 0 h 80"/>
                <a:gd name="T2" fmla="*/ 2 w 80"/>
                <a:gd name="T3" fmla="*/ 0 h 80"/>
                <a:gd name="T4" fmla="*/ 5 w 80"/>
                <a:gd name="T5" fmla="*/ 0 h 80"/>
                <a:gd name="T6" fmla="*/ 7 w 80"/>
                <a:gd name="T7" fmla="*/ 2 h 80"/>
                <a:gd name="T8" fmla="*/ 13 w 80"/>
                <a:gd name="T9" fmla="*/ 3 h 80"/>
                <a:gd name="T10" fmla="*/ 66 w 80"/>
                <a:gd name="T11" fmla="*/ 3 h 80"/>
                <a:gd name="T12" fmla="*/ 75 w 80"/>
                <a:gd name="T13" fmla="*/ 0 h 80"/>
                <a:gd name="T14" fmla="*/ 78 w 80"/>
                <a:gd name="T15" fmla="*/ 0 h 80"/>
                <a:gd name="T16" fmla="*/ 80 w 80"/>
                <a:gd name="T17" fmla="*/ 22 h 80"/>
                <a:gd name="T18" fmla="*/ 77 w 80"/>
                <a:gd name="T19" fmla="*/ 22 h 80"/>
                <a:gd name="T20" fmla="*/ 65 w 80"/>
                <a:gd name="T21" fmla="*/ 8 h 80"/>
                <a:gd name="T22" fmla="*/ 47 w 80"/>
                <a:gd name="T23" fmla="*/ 8 h 80"/>
                <a:gd name="T24" fmla="*/ 47 w 80"/>
                <a:gd name="T25" fmla="*/ 67 h 80"/>
                <a:gd name="T26" fmla="*/ 61 w 80"/>
                <a:gd name="T27" fmla="*/ 77 h 80"/>
                <a:gd name="T28" fmla="*/ 61 w 80"/>
                <a:gd name="T29" fmla="*/ 80 h 80"/>
                <a:gd name="T30" fmla="*/ 18 w 80"/>
                <a:gd name="T31" fmla="*/ 80 h 80"/>
                <a:gd name="T32" fmla="*/ 18 w 80"/>
                <a:gd name="T33" fmla="*/ 77 h 80"/>
                <a:gd name="T34" fmla="*/ 33 w 80"/>
                <a:gd name="T35" fmla="*/ 67 h 80"/>
                <a:gd name="T36" fmla="*/ 33 w 80"/>
                <a:gd name="T37" fmla="*/ 8 h 80"/>
                <a:gd name="T38" fmla="*/ 15 w 80"/>
                <a:gd name="T39" fmla="*/ 8 h 80"/>
                <a:gd name="T40" fmla="*/ 3 w 80"/>
                <a:gd name="T41" fmla="*/ 22 h 80"/>
                <a:gd name="T42" fmla="*/ 0 w 80"/>
                <a:gd name="T43" fmla="*/ 22 h 80"/>
                <a:gd name="T44" fmla="*/ 2 w 80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0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cubicBezTo>
                    <a:pt x="6" y="1"/>
                    <a:pt x="6" y="2"/>
                    <a:pt x="7" y="2"/>
                  </a:cubicBezTo>
                  <a:cubicBezTo>
                    <a:pt x="8" y="2"/>
                    <a:pt x="10" y="3"/>
                    <a:pt x="13" y="3"/>
                  </a:cubicBezTo>
                  <a:lnTo>
                    <a:pt x="66" y="3"/>
                  </a:lnTo>
                  <a:cubicBezTo>
                    <a:pt x="73" y="3"/>
                    <a:pt x="74" y="2"/>
                    <a:pt x="75" y="0"/>
                  </a:cubicBezTo>
                  <a:lnTo>
                    <a:pt x="78" y="0"/>
                  </a:lnTo>
                  <a:lnTo>
                    <a:pt x="80" y="22"/>
                  </a:lnTo>
                  <a:lnTo>
                    <a:pt x="77" y="22"/>
                  </a:lnTo>
                  <a:cubicBezTo>
                    <a:pt x="75" y="9"/>
                    <a:pt x="72" y="8"/>
                    <a:pt x="65" y="8"/>
                  </a:cubicBezTo>
                  <a:lnTo>
                    <a:pt x="47" y="8"/>
                  </a:lnTo>
                  <a:lnTo>
                    <a:pt x="47" y="67"/>
                  </a:lnTo>
                  <a:cubicBezTo>
                    <a:pt x="47" y="76"/>
                    <a:pt x="48" y="77"/>
                    <a:pt x="61" y="77"/>
                  </a:cubicBezTo>
                  <a:lnTo>
                    <a:pt x="61" y="80"/>
                  </a:lnTo>
                  <a:lnTo>
                    <a:pt x="18" y="80"/>
                  </a:lnTo>
                  <a:lnTo>
                    <a:pt x="18" y="77"/>
                  </a:lnTo>
                  <a:cubicBezTo>
                    <a:pt x="31" y="77"/>
                    <a:pt x="33" y="75"/>
                    <a:pt x="33" y="67"/>
                  </a:cubicBezTo>
                  <a:lnTo>
                    <a:pt x="33" y="8"/>
                  </a:lnTo>
                  <a:lnTo>
                    <a:pt x="15" y="8"/>
                  </a:lnTo>
                  <a:cubicBezTo>
                    <a:pt x="8" y="8"/>
                    <a:pt x="5" y="9"/>
                    <a:pt x="3" y="22"/>
                  </a:cubicBez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9">
              <a:extLst>
                <a:ext uri="{FF2B5EF4-FFF2-40B4-BE49-F238E27FC236}">
                  <a16:creationId xmlns:a16="http://schemas.microsoft.com/office/drawing/2014/main" id="{F19DD104-203D-4964-8BDD-0F18988A6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2498"/>
              <a:ext cx="54" cy="50"/>
            </a:xfrm>
            <a:custGeom>
              <a:avLst/>
              <a:gdLst>
                <a:gd name="T0" fmla="*/ 47 w 91"/>
                <a:gd name="T1" fmla="*/ 77 h 81"/>
                <a:gd name="T2" fmla="*/ 47 w 91"/>
                <a:gd name="T3" fmla="*/ 77 h 81"/>
                <a:gd name="T4" fmla="*/ 76 w 91"/>
                <a:gd name="T5" fmla="*/ 42 h 81"/>
                <a:gd name="T6" fmla="*/ 45 w 91"/>
                <a:gd name="T7" fmla="*/ 4 h 81"/>
                <a:gd name="T8" fmla="*/ 15 w 91"/>
                <a:gd name="T9" fmla="*/ 39 h 81"/>
                <a:gd name="T10" fmla="*/ 47 w 91"/>
                <a:gd name="T11" fmla="*/ 77 h 81"/>
                <a:gd name="T12" fmla="*/ 46 w 91"/>
                <a:gd name="T13" fmla="*/ 0 h 81"/>
                <a:gd name="T14" fmla="*/ 46 w 91"/>
                <a:gd name="T15" fmla="*/ 0 h 81"/>
                <a:gd name="T16" fmla="*/ 91 w 91"/>
                <a:gd name="T17" fmla="*/ 39 h 81"/>
                <a:gd name="T18" fmla="*/ 45 w 91"/>
                <a:gd name="T19" fmla="*/ 81 h 81"/>
                <a:gd name="T20" fmla="*/ 0 w 91"/>
                <a:gd name="T21" fmla="*/ 43 h 81"/>
                <a:gd name="T22" fmla="*/ 46 w 91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81">
                  <a:moveTo>
                    <a:pt x="47" y="77"/>
                  </a:moveTo>
                  <a:lnTo>
                    <a:pt x="47" y="77"/>
                  </a:lnTo>
                  <a:cubicBezTo>
                    <a:pt x="65" y="77"/>
                    <a:pt x="76" y="63"/>
                    <a:pt x="76" y="42"/>
                  </a:cubicBezTo>
                  <a:cubicBezTo>
                    <a:pt x="76" y="20"/>
                    <a:pt x="63" y="4"/>
                    <a:pt x="45" y="4"/>
                  </a:cubicBezTo>
                  <a:cubicBezTo>
                    <a:pt x="27" y="4"/>
                    <a:pt x="15" y="17"/>
                    <a:pt x="15" y="39"/>
                  </a:cubicBezTo>
                  <a:cubicBezTo>
                    <a:pt x="15" y="64"/>
                    <a:pt x="31" y="77"/>
                    <a:pt x="47" y="77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ubicBezTo>
                    <a:pt x="73" y="0"/>
                    <a:pt x="91" y="16"/>
                    <a:pt x="91" y="39"/>
                  </a:cubicBezTo>
                  <a:cubicBezTo>
                    <a:pt x="91" y="62"/>
                    <a:pt x="73" y="81"/>
                    <a:pt x="45" y="81"/>
                  </a:cubicBezTo>
                  <a:cubicBezTo>
                    <a:pt x="19" y="81"/>
                    <a:pt x="0" y="65"/>
                    <a:pt x="0" y="43"/>
                  </a:cubicBezTo>
                  <a:cubicBezTo>
                    <a:pt x="0" y="18"/>
                    <a:pt x="19" y="0"/>
                    <a:pt x="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">
              <a:extLst>
                <a:ext uri="{FF2B5EF4-FFF2-40B4-BE49-F238E27FC236}">
                  <a16:creationId xmlns:a16="http://schemas.microsoft.com/office/drawing/2014/main" id="{3D09EDC7-F918-43F1-8E57-E85F86BF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499"/>
              <a:ext cx="43" cy="48"/>
            </a:xfrm>
            <a:custGeom>
              <a:avLst/>
              <a:gdLst>
                <a:gd name="T0" fmla="*/ 0 w 70"/>
                <a:gd name="T1" fmla="*/ 77 h 77"/>
                <a:gd name="T2" fmla="*/ 0 w 70"/>
                <a:gd name="T3" fmla="*/ 77 h 77"/>
                <a:gd name="T4" fmla="*/ 0 w 70"/>
                <a:gd name="T5" fmla="*/ 74 h 77"/>
                <a:gd name="T6" fmla="*/ 12 w 70"/>
                <a:gd name="T7" fmla="*/ 63 h 77"/>
                <a:gd name="T8" fmla="*/ 12 w 70"/>
                <a:gd name="T9" fmla="*/ 14 h 77"/>
                <a:gd name="T10" fmla="*/ 0 w 70"/>
                <a:gd name="T11" fmla="*/ 3 h 77"/>
                <a:gd name="T12" fmla="*/ 0 w 70"/>
                <a:gd name="T13" fmla="*/ 0 h 77"/>
                <a:gd name="T14" fmla="*/ 41 w 70"/>
                <a:gd name="T15" fmla="*/ 0 h 77"/>
                <a:gd name="T16" fmla="*/ 41 w 70"/>
                <a:gd name="T17" fmla="*/ 3 h 77"/>
                <a:gd name="T18" fmla="*/ 26 w 70"/>
                <a:gd name="T19" fmla="*/ 13 h 77"/>
                <a:gd name="T20" fmla="*/ 26 w 70"/>
                <a:gd name="T21" fmla="*/ 66 h 77"/>
                <a:gd name="T22" fmla="*/ 33 w 70"/>
                <a:gd name="T23" fmla="*/ 72 h 77"/>
                <a:gd name="T24" fmla="*/ 45 w 70"/>
                <a:gd name="T25" fmla="*/ 72 h 77"/>
                <a:gd name="T26" fmla="*/ 66 w 70"/>
                <a:gd name="T27" fmla="*/ 59 h 77"/>
                <a:gd name="T28" fmla="*/ 70 w 70"/>
                <a:gd name="T29" fmla="*/ 59 h 77"/>
                <a:gd name="T30" fmla="*/ 60 w 70"/>
                <a:gd name="T31" fmla="*/ 77 h 77"/>
                <a:gd name="T32" fmla="*/ 0 w 70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7">
                  <a:moveTo>
                    <a:pt x="0" y="77"/>
                  </a:moveTo>
                  <a:lnTo>
                    <a:pt x="0" y="77"/>
                  </a:lnTo>
                  <a:lnTo>
                    <a:pt x="0" y="74"/>
                  </a:lnTo>
                  <a:cubicBezTo>
                    <a:pt x="10" y="74"/>
                    <a:pt x="12" y="73"/>
                    <a:pt x="12" y="63"/>
                  </a:cubicBezTo>
                  <a:lnTo>
                    <a:pt x="12" y="14"/>
                  </a:lnTo>
                  <a:cubicBezTo>
                    <a:pt x="12" y="5"/>
                    <a:pt x="11" y="3"/>
                    <a:pt x="0" y="3"/>
                  </a:cubicBezTo>
                  <a:lnTo>
                    <a:pt x="0" y="0"/>
                  </a:lnTo>
                  <a:lnTo>
                    <a:pt x="41" y="0"/>
                  </a:lnTo>
                  <a:lnTo>
                    <a:pt x="41" y="3"/>
                  </a:lnTo>
                  <a:cubicBezTo>
                    <a:pt x="27" y="3"/>
                    <a:pt x="26" y="3"/>
                    <a:pt x="26" y="13"/>
                  </a:cubicBezTo>
                  <a:lnTo>
                    <a:pt x="26" y="66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5" y="72"/>
                  </a:lnTo>
                  <a:cubicBezTo>
                    <a:pt x="56" y="72"/>
                    <a:pt x="57" y="71"/>
                    <a:pt x="66" y="59"/>
                  </a:cubicBezTo>
                  <a:lnTo>
                    <a:pt x="70" y="59"/>
                  </a:lnTo>
                  <a:lnTo>
                    <a:pt x="6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1">
              <a:extLst>
                <a:ext uri="{FF2B5EF4-FFF2-40B4-BE49-F238E27FC236}">
                  <a16:creationId xmlns:a16="http://schemas.microsoft.com/office/drawing/2014/main" id="{41E8CFA0-2B6A-4A6B-878A-329FAEDF1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92"/>
              <a:ext cx="58" cy="49"/>
            </a:xfrm>
            <a:custGeom>
              <a:avLst/>
              <a:gdLst>
                <a:gd name="T0" fmla="*/ 0 w 96"/>
                <a:gd name="T1" fmla="*/ 0 h 80"/>
                <a:gd name="T2" fmla="*/ 0 w 96"/>
                <a:gd name="T3" fmla="*/ 0 h 80"/>
                <a:gd name="T4" fmla="*/ 35 w 96"/>
                <a:gd name="T5" fmla="*/ 0 h 80"/>
                <a:gd name="T6" fmla="*/ 35 w 96"/>
                <a:gd name="T7" fmla="*/ 3 h 80"/>
                <a:gd name="T8" fmla="*/ 24 w 96"/>
                <a:gd name="T9" fmla="*/ 14 h 80"/>
                <a:gd name="T10" fmla="*/ 24 w 96"/>
                <a:gd name="T11" fmla="*/ 48 h 80"/>
                <a:gd name="T12" fmla="*/ 51 w 96"/>
                <a:gd name="T13" fmla="*/ 72 h 80"/>
                <a:gd name="T14" fmla="*/ 78 w 96"/>
                <a:gd name="T15" fmla="*/ 47 h 80"/>
                <a:gd name="T16" fmla="*/ 78 w 96"/>
                <a:gd name="T17" fmla="*/ 14 h 80"/>
                <a:gd name="T18" fmla="*/ 66 w 96"/>
                <a:gd name="T19" fmla="*/ 3 h 80"/>
                <a:gd name="T20" fmla="*/ 66 w 96"/>
                <a:gd name="T21" fmla="*/ 0 h 80"/>
                <a:gd name="T22" fmla="*/ 96 w 96"/>
                <a:gd name="T23" fmla="*/ 0 h 80"/>
                <a:gd name="T24" fmla="*/ 96 w 96"/>
                <a:gd name="T25" fmla="*/ 3 h 80"/>
                <a:gd name="T26" fmla="*/ 85 w 96"/>
                <a:gd name="T27" fmla="*/ 14 h 80"/>
                <a:gd name="T28" fmla="*/ 85 w 96"/>
                <a:gd name="T29" fmla="*/ 49 h 80"/>
                <a:gd name="T30" fmla="*/ 47 w 96"/>
                <a:gd name="T31" fmla="*/ 80 h 80"/>
                <a:gd name="T32" fmla="*/ 10 w 96"/>
                <a:gd name="T33" fmla="*/ 48 h 80"/>
                <a:gd name="T34" fmla="*/ 10 w 96"/>
                <a:gd name="T35" fmla="*/ 13 h 80"/>
                <a:gd name="T36" fmla="*/ 0 w 96"/>
                <a:gd name="T37" fmla="*/ 3 h 80"/>
                <a:gd name="T38" fmla="*/ 0 w 96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80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48"/>
                  </a:lnTo>
                  <a:cubicBezTo>
                    <a:pt x="24" y="64"/>
                    <a:pt x="35" y="72"/>
                    <a:pt x="51" y="72"/>
                  </a:cubicBezTo>
                  <a:cubicBezTo>
                    <a:pt x="65" y="72"/>
                    <a:pt x="78" y="66"/>
                    <a:pt x="78" y="47"/>
                  </a:cubicBezTo>
                  <a:lnTo>
                    <a:pt x="78" y="14"/>
                  </a:lnTo>
                  <a:cubicBezTo>
                    <a:pt x="78" y="4"/>
                    <a:pt x="76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7" y="3"/>
                    <a:pt x="85" y="5"/>
                    <a:pt x="85" y="14"/>
                  </a:cubicBezTo>
                  <a:lnTo>
                    <a:pt x="85" y="49"/>
                  </a:lnTo>
                  <a:cubicBezTo>
                    <a:pt x="85" y="69"/>
                    <a:pt x="70" y="80"/>
                    <a:pt x="47" y="80"/>
                  </a:cubicBezTo>
                  <a:cubicBezTo>
                    <a:pt x="23" y="80"/>
                    <a:pt x="10" y="68"/>
                    <a:pt x="10" y="48"/>
                  </a:cubicBezTo>
                  <a:lnTo>
                    <a:pt x="10" y="13"/>
                  </a:lnTo>
                  <a:cubicBezTo>
                    <a:pt x="10" y="5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2">
              <a:extLst>
                <a:ext uri="{FF2B5EF4-FFF2-40B4-BE49-F238E27FC236}">
                  <a16:creationId xmlns:a16="http://schemas.microsoft.com/office/drawing/2014/main" id="{31A9B77A-6D3B-4C35-ABD7-529147B72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92"/>
              <a:ext cx="58" cy="49"/>
            </a:xfrm>
            <a:custGeom>
              <a:avLst/>
              <a:gdLst>
                <a:gd name="T0" fmla="*/ 17 w 96"/>
                <a:gd name="T1" fmla="*/ 14 h 79"/>
                <a:gd name="T2" fmla="*/ 17 w 96"/>
                <a:gd name="T3" fmla="*/ 14 h 79"/>
                <a:gd name="T4" fmla="*/ 17 w 96"/>
                <a:gd name="T5" fmla="*/ 62 h 79"/>
                <a:gd name="T6" fmla="*/ 30 w 96"/>
                <a:gd name="T7" fmla="*/ 74 h 79"/>
                <a:gd name="T8" fmla="*/ 30 w 96"/>
                <a:gd name="T9" fmla="*/ 78 h 79"/>
                <a:gd name="T10" fmla="*/ 0 w 96"/>
                <a:gd name="T11" fmla="*/ 78 h 79"/>
                <a:gd name="T12" fmla="*/ 0 w 96"/>
                <a:gd name="T13" fmla="*/ 74 h 79"/>
                <a:gd name="T14" fmla="*/ 10 w 96"/>
                <a:gd name="T15" fmla="*/ 64 h 79"/>
                <a:gd name="T16" fmla="*/ 10 w 96"/>
                <a:gd name="T17" fmla="*/ 7 h 79"/>
                <a:gd name="T18" fmla="*/ 0 w 96"/>
                <a:gd name="T19" fmla="*/ 3 h 79"/>
                <a:gd name="T20" fmla="*/ 0 w 96"/>
                <a:gd name="T21" fmla="*/ 0 h 79"/>
                <a:gd name="T22" fmla="*/ 23 w 96"/>
                <a:gd name="T23" fmla="*/ 0 h 79"/>
                <a:gd name="T24" fmla="*/ 78 w 96"/>
                <a:gd name="T25" fmla="*/ 59 h 79"/>
                <a:gd name="T26" fmla="*/ 78 w 96"/>
                <a:gd name="T27" fmla="*/ 14 h 79"/>
                <a:gd name="T28" fmla="*/ 66 w 96"/>
                <a:gd name="T29" fmla="*/ 3 h 79"/>
                <a:gd name="T30" fmla="*/ 66 w 96"/>
                <a:gd name="T31" fmla="*/ 0 h 79"/>
                <a:gd name="T32" fmla="*/ 96 w 96"/>
                <a:gd name="T33" fmla="*/ 0 h 79"/>
                <a:gd name="T34" fmla="*/ 96 w 96"/>
                <a:gd name="T35" fmla="*/ 3 h 79"/>
                <a:gd name="T36" fmla="*/ 85 w 96"/>
                <a:gd name="T37" fmla="*/ 14 h 79"/>
                <a:gd name="T38" fmla="*/ 85 w 96"/>
                <a:gd name="T39" fmla="*/ 79 h 79"/>
                <a:gd name="T40" fmla="*/ 79 w 96"/>
                <a:gd name="T41" fmla="*/ 79 h 79"/>
                <a:gd name="T42" fmla="*/ 17 w 96"/>
                <a:gd name="T4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79">
                  <a:moveTo>
                    <a:pt x="17" y="14"/>
                  </a:moveTo>
                  <a:lnTo>
                    <a:pt x="17" y="14"/>
                  </a:lnTo>
                  <a:lnTo>
                    <a:pt x="17" y="62"/>
                  </a:lnTo>
                  <a:cubicBezTo>
                    <a:pt x="17" y="72"/>
                    <a:pt x="19" y="75"/>
                    <a:pt x="30" y="74"/>
                  </a:cubicBezTo>
                  <a:lnTo>
                    <a:pt x="30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2"/>
                    <a:pt x="10" y="64"/>
                  </a:cubicBezTo>
                  <a:lnTo>
                    <a:pt x="10" y="7"/>
                  </a:lnTo>
                  <a:cubicBezTo>
                    <a:pt x="7" y="5"/>
                    <a:pt x="5" y="4"/>
                    <a:pt x="0" y="3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78" y="59"/>
                  </a:lnTo>
                  <a:lnTo>
                    <a:pt x="78" y="14"/>
                  </a:lnTo>
                  <a:cubicBezTo>
                    <a:pt x="78" y="5"/>
                    <a:pt x="77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8" y="3"/>
                    <a:pt x="85" y="5"/>
                    <a:pt x="85" y="14"/>
                  </a:cubicBezTo>
                  <a:lnTo>
                    <a:pt x="85" y="79"/>
                  </a:lnTo>
                  <a:lnTo>
                    <a:pt x="79" y="79"/>
                  </a:lnTo>
                  <a:lnTo>
                    <a:pt x="17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3">
              <a:extLst>
                <a:ext uri="{FF2B5EF4-FFF2-40B4-BE49-F238E27FC236}">
                  <a16:creationId xmlns:a16="http://schemas.microsoft.com/office/drawing/2014/main" id="{F7AAF1AF-5D47-4580-9A56-7186D06C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592"/>
              <a:ext cx="21" cy="48"/>
            </a:xfrm>
            <a:custGeom>
              <a:avLst/>
              <a:gdLst>
                <a:gd name="T0" fmla="*/ 0 w 34"/>
                <a:gd name="T1" fmla="*/ 0 h 78"/>
                <a:gd name="T2" fmla="*/ 0 w 34"/>
                <a:gd name="T3" fmla="*/ 0 h 78"/>
                <a:gd name="T4" fmla="*/ 34 w 34"/>
                <a:gd name="T5" fmla="*/ 0 h 78"/>
                <a:gd name="T6" fmla="*/ 34 w 34"/>
                <a:gd name="T7" fmla="*/ 3 h 78"/>
                <a:gd name="T8" fmla="*/ 24 w 34"/>
                <a:gd name="T9" fmla="*/ 14 h 78"/>
                <a:gd name="T10" fmla="*/ 24 w 34"/>
                <a:gd name="T11" fmla="*/ 63 h 78"/>
                <a:gd name="T12" fmla="*/ 34 w 34"/>
                <a:gd name="T13" fmla="*/ 74 h 78"/>
                <a:gd name="T14" fmla="*/ 34 w 34"/>
                <a:gd name="T15" fmla="*/ 78 h 78"/>
                <a:gd name="T16" fmla="*/ 0 w 34"/>
                <a:gd name="T17" fmla="*/ 78 h 78"/>
                <a:gd name="T18" fmla="*/ 0 w 34"/>
                <a:gd name="T19" fmla="*/ 74 h 78"/>
                <a:gd name="T20" fmla="*/ 10 w 34"/>
                <a:gd name="T21" fmla="*/ 64 h 78"/>
                <a:gd name="T22" fmla="*/ 10 w 34"/>
                <a:gd name="T23" fmla="*/ 13 h 78"/>
                <a:gd name="T24" fmla="*/ 0 w 34"/>
                <a:gd name="T25" fmla="*/ 3 h 78"/>
                <a:gd name="T26" fmla="*/ 0 w 34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78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5" y="75"/>
                    <a:pt x="34" y="74"/>
                  </a:cubicBezTo>
                  <a:lnTo>
                    <a:pt x="34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4">
              <a:extLst>
                <a:ext uri="{FF2B5EF4-FFF2-40B4-BE49-F238E27FC236}">
                  <a16:creationId xmlns:a16="http://schemas.microsoft.com/office/drawing/2014/main" id="{D57BDA44-FA2C-451B-BADA-EF6CDA353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592"/>
              <a:ext cx="53" cy="49"/>
            </a:xfrm>
            <a:custGeom>
              <a:avLst/>
              <a:gdLst>
                <a:gd name="T0" fmla="*/ 13 w 88"/>
                <a:gd name="T1" fmla="*/ 13 h 80"/>
                <a:gd name="T2" fmla="*/ 13 w 88"/>
                <a:gd name="T3" fmla="*/ 13 h 80"/>
                <a:gd name="T4" fmla="*/ 0 w 88"/>
                <a:gd name="T5" fmla="*/ 3 h 80"/>
                <a:gd name="T6" fmla="*/ 0 w 88"/>
                <a:gd name="T7" fmla="*/ 0 h 80"/>
                <a:gd name="T8" fmla="*/ 39 w 88"/>
                <a:gd name="T9" fmla="*/ 0 h 80"/>
                <a:gd name="T10" fmla="*/ 39 w 88"/>
                <a:gd name="T11" fmla="*/ 3 h 80"/>
                <a:gd name="T12" fmla="*/ 27 w 88"/>
                <a:gd name="T13" fmla="*/ 9 h 80"/>
                <a:gd name="T14" fmla="*/ 29 w 88"/>
                <a:gd name="T15" fmla="*/ 16 h 80"/>
                <a:gd name="T16" fmla="*/ 48 w 88"/>
                <a:gd name="T17" fmla="*/ 63 h 80"/>
                <a:gd name="T18" fmla="*/ 66 w 88"/>
                <a:gd name="T19" fmla="*/ 18 h 80"/>
                <a:gd name="T20" fmla="*/ 69 w 88"/>
                <a:gd name="T21" fmla="*/ 9 h 80"/>
                <a:gd name="T22" fmla="*/ 58 w 88"/>
                <a:gd name="T23" fmla="*/ 3 h 80"/>
                <a:gd name="T24" fmla="*/ 58 w 88"/>
                <a:gd name="T25" fmla="*/ 0 h 80"/>
                <a:gd name="T26" fmla="*/ 88 w 88"/>
                <a:gd name="T27" fmla="*/ 0 h 80"/>
                <a:gd name="T28" fmla="*/ 88 w 88"/>
                <a:gd name="T29" fmla="*/ 3 h 80"/>
                <a:gd name="T30" fmla="*/ 74 w 88"/>
                <a:gd name="T31" fmla="*/ 18 h 80"/>
                <a:gd name="T32" fmla="*/ 48 w 88"/>
                <a:gd name="T33" fmla="*/ 80 h 80"/>
                <a:gd name="T34" fmla="*/ 40 w 88"/>
                <a:gd name="T35" fmla="*/ 80 h 80"/>
                <a:gd name="T36" fmla="*/ 13 w 88"/>
                <a:gd name="T37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13" y="13"/>
                  </a:moveTo>
                  <a:lnTo>
                    <a:pt x="13" y="13"/>
                  </a:lnTo>
                  <a:cubicBezTo>
                    <a:pt x="10" y="4"/>
                    <a:pt x="8" y="3"/>
                    <a:pt x="0" y="3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3"/>
                  </a:lnTo>
                  <a:cubicBezTo>
                    <a:pt x="29" y="3"/>
                    <a:pt x="27" y="6"/>
                    <a:pt x="27" y="9"/>
                  </a:cubicBezTo>
                  <a:cubicBezTo>
                    <a:pt x="27" y="10"/>
                    <a:pt x="27" y="13"/>
                    <a:pt x="29" y="16"/>
                  </a:cubicBezTo>
                  <a:lnTo>
                    <a:pt x="48" y="63"/>
                  </a:lnTo>
                  <a:lnTo>
                    <a:pt x="66" y="18"/>
                  </a:lnTo>
                  <a:cubicBezTo>
                    <a:pt x="68" y="13"/>
                    <a:pt x="69" y="10"/>
                    <a:pt x="69" y="9"/>
                  </a:cubicBezTo>
                  <a:cubicBezTo>
                    <a:pt x="69" y="4"/>
                    <a:pt x="66" y="3"/>
                    <a:pt x="58" y="3"/>
                  </a:cubicBezTo>
                  <a:lnTo>
                    <a:pt x="58" y="0"/>
                  </a:lnTo>
                  <a:lnTo>
                    <a:pt x="88" y="0"/>
                  </a:lnTo>
                  <a:lnTo>
                    <a:pt x="88" y="3"/>
                  </a:lnTo>
                  <a:cubicBezTo>
                    <a:pt x="79" y="3"/>
                    <a:pt x="78" y="8"/>
                    <a:pt x="74" y="18"/>
                  </a:cubicBezTo>
                  <a:lnTo>
                    <a:pt x="48" y="80"/>
                  </a:lnTo>
                  <a:lnTo>
                    <a:pt x="40" y="80"/>
                  </a:lnTo>
                  <a:lnTo>
                    <a:pt x="13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5">
              <a:extLst>
                <a:ext uri="{FF2B5EF4-FFF2-40B4-BE49-F238E27FC236}">
                  <a16:creationId xmlns:a16="http://schemas.microsoft.com/office/drawing/2014/main" id="{4E32EB6A-55A5-4680-AACE-611E2A1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92"/>
              <a:ext cx="42" cy="48"/>
            </a:xfrm>
            <a:custGeom>
              <a:avLst/>
              <a:gdLst>
                <a:gd name="T0" fmla="*/ 0 w 70"/>
                <a:gd name="T1" fmla="*/ 78 h 78"/>
                <a:gd name="T2" fmla="*/ 0 w 70"/>
                <a:gd name="T3" fmla="*/ 78 h 78"/>
                <a:gd name="T4" fmla="*/ 0 w 70"/>
                <a:gd name="T5" fmla="*/ 74 h 78"/>
                <a:gd name="T6" fmla="*/ 13 w 70"/>
                <a:gd name="T7" fmla="*/ 66 h 78"/>
                <a:gd name="T8" fmla="*/ 13 w 70"/>
                <a:gd name="T9" fmla="*/ 12 h 78"/>
                <a:gd name="T10" fmla="*/ 0 w 70"/>
                <a:gd name="T11" fmla="*/ 3 h 78"/>
                <a:gd name="T12" fmla="*/ 0 w 70"/>
                <a:gd name="T13" fmla="*/ 0 h 78"/>
                <a:gd name="T14" fmla="*/ 64 w 70"/>
                <a:gd name="T15" fmla="*/ 0 h 78"/>
                <a:gd name="T16" fmla="*/ 65 w 70"/>
                <a:gd name="T17" fmla="*/ 19 h 78"/>
                <a:gd name="T18" fmla="*/ 62 w 70"/>
                <a:gd name="T19" fmla="*/ 19 h 78"/>
                <a:gd name="T20" fmla="*/ 61 w 70"/>
                <a:gd name="T21" fmla="*/ 16 h 78"/>
                <a:gd name="T22" fmla="*/ 49 w 70"/>
                <a:gd name="T23" fmla="*/ 5 h 78"/>
                <a:gd name="T24" fmla="*/ 27 w 70"/>
                <a:gd name="T25" fmla="*/ 5 h 78"/>
                <a:gd name="T26" fmla="*/ 27 w 70"/>
                <a:gd name="T27" fmla="*/ 35 h 78"/>
                <a:gd name="T28" fmla="*/ 46 w 70"/>
                <a:gd name="T29" fmla="*/ 35 h 78"/>
                <a:gd name="T30" fmla="*/ 56 w 70"/>
                <a:gd name="T31" fmla="*/ 25 h 78"/>
                <a:gd name="T32" fmla="*/ 59 w 70"/>
                <a:gd name="T33" fmla="*/ 25 h 78"/>
                <a:gd name="T34" fmla="*/ 59 w 70"/>
                <a:gd name="T35" fmla="*/ 50 h 78"/>
                <a:gd name="T36" fmla="*/ 56 w 70"/>
                <a:gd name="T37" fmla="*/ 50 h 78"/>
                <a:gd name="T38" fmla="*/ 46 w 70"/>
                <a:gd name="T39" fmla="*/ 40 h 78"/>
                <a:gd name="T40" fmla="*/ 27 w 70"/>
                <a:gd name="T41" fmla="*/ 40 h 78"/>
                <a:gd name="T42" fmla="*/ 27 w 70"/>
                <a:gd name="T43" fmla="*/ 63 h 78"/>
                <a:gd name="T44" fmla="*/ 34 w 70"/>
                <a:gd name="T45" fmla="*/ 72 h 78"/>
                <a:gd name="T46" fmla="*/ 48 w 70"/>
                <a:gd name="T47" fmla="*/ 72 h 78"/>
                <a:gd name="T48" fmla="*/ 67 w 70"/>
                <a:gd name="T49" fmla="*/ 58 h 78"/>
                <a:gd name="T50" fmla="*/ 70 w 70"/>
                <a:gd name="T51" fmla="*/ 58 h 78"/>
                <a:gd name="T52" fmla="*/ 68 w 70"/>
                <a:gd name="T53" fmla="*/ 78 h 78"/>
                <a:gd name="T54" fmla="*/ 0 w 70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78">
                  <a:moveTo>
                    <a:pt x="0" y="78"/>
                  </a:moveTo>
                  <a:lnTo>
                    <a:pt x="0" y="78"/>
                  </a:lnTo>
                  <a:lnTo>
                    <a:pt x="0" y="74"/>
                  </a:lnTo>
                  <a:cubicBezTo>
                    <a:pt x="10" y="74"/>
                    <a:pt x="13" y="73"/>
                    <a:pt x="13" y="66"/>
                  </a:cubicBezTo>
                  <a:lnTo>
                    <a:pt x="13" y="12"/>
                  </a:lnTo>
                  <a:cubicBezTo>
                    <a:pt x="13" y="3"/>
                    <a:pt x="9" y="3"/>
                    <a:pt x="0" y="3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1" y="16"/>
                  </a:lnTo>
                  <a:cubicBezTo>
                    <a:pt x="59" y="6"/>
                    <a:pt x="57" y="5"/>
                    <a:pt x="49" y="5"/>
                  </a:cubicBezTo>
                  <a:lnTo>
                    <a:pt x="27" y="5"/>
                  </a:lnTo>
                  <a:lnTo>
                    <a:pt x="27" y="35"/>
                  </a:lnTo>
                  <a:lnTo>
                    <a:pt x="46" y="35"/>
                  </a:lnTo>
                  <a:cubicBezTo>
                    <a:pt x="53" y="35"/>
                    <a:pt x="55" y="34"/>
                    <a:pt x="56" y="25"/>
                  </a:cubicBezTo>
                  <a:lnTo>
                    <a:pt x="59" y="25"/>
                  </a:lnTo>
                  <a:lnTo>
                    <a:pt x="59" y="50"/>
                  </a:lnTo>
                  <a:lnTo>
                    <a:pt x="56" y="50"/>
                  </a:lnTo>
                  <a:cubicBezTo>
                    <a:pt x="55" y="41"/>
                    <a:pt x="53" y="40"/>
                    <a:pt x="46" y="40"/>
                  </a:cubicBezTo>
                  <a:lnTo>
                    <a:pt x="27" y="40"/>
                  </a:lnTo>
                  <a:lnTo>
                    <a:pt x="27" y="63"/>
                  </a:lnTo>
                  <a:cubicBezTo>
                    <a:pt x="27" y="71"/>
                    <a:pt x="28" y="72"/>
                    <a:pt x="34" y="72"/>
                  </a:cubicBezTo>
                  <a:lnTo>
                    <a:pt x="48" y="72"/>
                  </a:lnTo>
                  <a:cubicBezTo>
                    <a:pt x="61" y="72"/>
                    <a:pt x="63" y="70"/>
                    <a:pt x="67" y="58"/>
                  </a:cubicBezTo>
                  <a:lnTo>
                    <a:pt x="70" y="58"/>
                  </a:lnTo>
                  <a:lnTo>
                    <a:pt x="68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6">
              <a:extLst>
                <a:ext uri="{FF2B5EF4-FFF2-40B4-BE49-F238E27FC236}">
                  <a16:creationId xmlns:a16="http://schemas.microsoft.com/office/drawing/2014/main" id="{814C2825-7422-4249-9E9A-23BBCD4C6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91"/>
              <a:ext cx="59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3 h 81"/>
                <a:gd name="T6" fmla="*/ 52 w 99"/>
                <a:gd name="T7" fmla="*/ 23 h 81"/>
                <a:gd name="T8" fmla="*/ 31 w 99"/>
                <a:gd name="T9" fmla="*/ 3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5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5 h 81"/>
                <a:gd name="T28" fmla="*/ 11 w 99"/>
                <a:gd name="T29" fmla="*/ 65 h 81"/>
                <a:gd name="T30" fmla="*/ 11 w 99"/>
                <a:gd name="T31" fmla="*/ 14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1 h 81"/>
                <a:gd name="T46" fmla="*/ 69 w 99"/>
                <a:gd name="T47" fmla="*/ 59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8 h 81"/>
                <a:gd name="T56" fmla="*/ 36 w 99"/>
                <a:gd name="T57" fmla="*/ 46 h 81"/>
                <a:gd name="T58" fmla="*/ 25 w 99"/>
                <a:gd name="T59" fmla="*/ 46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8" y="43"/>
                    <a:pt x="29" y="43"/>
                  </a:cubicBezTo>
                  <a:cubicBezTo>
                    <a:pt x="46" y="43"/>
                    <a:pt x="52" y="36"/>
                    <a:pt x="52" y="23"/>
                  </a:cubicBezTo>
                  <a:cubicBezTo>
                    <a:pt x="52" y="11"/>
                    <a:pt x="45" y="3"/>
                    <a:pt x="31" y="3"/>
                  </a:cubicBezTo>
                  <a:cubicBezTo>
                    <a:pt x="29" y="3"/>
                    <a:pt x="26" y="3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5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5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4"/>
                  </a:lnTo>
                  <a:cubicBezTo>
                    <a:pt x="11" y="6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0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1"/>
                    <a:pt x="62" y="38"/>
                    <a:pt x="51" y="43"/>
                  </a:cubicBezTo>
                  <a:cubicBezTo>
                    <a:pt x="53" y="44"/>
                    <a:pt x="58" y="49"/>
                    <a:pt x="60" y="51"/>
                  </a:cubicBezTo>
                  <a:lnTo>
                    <a:pt x="69" y="59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6"/>
                    <a:pt x="57" y="65"/>
                  </a:cubicBezTo>
                  <a:lnTo>
                    <a:pt x="50" y="58"/>
                  </a:lnTo>
                  <a:cubicBezTo>
                    <a:pt x="44" y="52"/>
                    <a:pt x="42" y="50"/>
                    <a:pt x="36" y="46"/>
                  </a:cubicBezTo>
                  <a:cubicBezTo>
                    <a:pt x="33" y="47"/>
                    <a:pt x="28" y="47"/>
                    <a:pt x="25" y="46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7">
              <a:extLst>
                <a:ext uri="{FF2B5EF4-FFF2-40B4-BE49-F238E27FC236}">
                  <a16:creationId xmlns:a16="http://schemas.microsoft.com/office/drawing/2014/main" id="{7D61C5C0-2461-43F6-8480-F373F604E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591"/>
              <a:ext cx="32" cy="50"/>
            </a:xfrm>
            <a:custGeom>
              <a:avLst/>
              <a:gdLst>
                <a:gd name="T0" fmla="*/ 0 w 54"/>
                <a:gd name="T1" fmla="*/ 59 h 82"/>
                <a:gd name="T2" fmla="*/ 0 w 54"/>
                <a:gd name="T3" fmla="*/ 59 h 82"/>
                <a:gd name="T4" fmla="*/ 4 w 54"/>
                <a:gd name="T5" fmla="*/ 59 h 82"/>
                <a:gd name="T6" fmla="*/ 26 w 54"/>
                <a:gd name="T7" fmla="*/ 77 h 82"/>
                <a:gd name="T8" fmla="*/ 41 w 54"/>
                <a:gd name="T9" fmla="*/ 64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0 h 82"/>
                <a:gd name="T20" fmla="*/ 48 w 54"/>
                <a:gd name="T21" fmla="*/ 0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59"/>
                  </a:moveTo>
                  <a:lnTo>
                    <a:pt x="0" y="59"/>
                  </a:lnTo>
                  <a:lnTo>
                    <a:pt x="4" y="59"/>
                  </a:lnTo>
                  <a:cubicBezTo>
                    <a:pt x="7" y="71"/>
                    <a:pt x="15" y="77"/>
                    <a:pt x="26" y="77"/>
                  </a:cubicBezTo>
                  <a:cubicBezTo>
                    <a:pt x="35" y="77"/>
                    <a:pt x="41" y="72"/>
                    <a:pt x="41" y="64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7"/>
                    <a:pt x="11" y="0"/>
                    <a:pt x="25" y="0"/>
                  </a:cubicBezTo>
                  <a:cubicBezTo>
                    <a:pt x="29" y="0"/>
                    <a:pt x="32" y="0"/>
                    <a:pt x="34" y="1"/>
                  </a:cubicBezTo>
                  <a:cubicBezTo>
                    <a:pt x="37" y="1"/>
                    <a:pt x="39" y="2"/>
                    <a:pt x="41" y="2"/>
                  </a:cubicBezTo>
                  <a:cubicBezTo>
                    <a:pt x="43" y="2"/>
                    <a:pt x="44" y="1"/>
                    <a:pt x="45" y="0"/>
                  </a:cubicBezTo>
                  <a:lnTo>
                    <a:pt x="48" y="0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8">
              <a:extLst>
                <a:ext uri="{FF2B5EF4-FFF2-40B4-BE49-F238E27FC236}">
                  <a16:creationId xmlns:a16="http://schemas.microsoft.com/office/drawing/2014/main" id="{DDA7D38D-24C7-4375-BA16-D8A7F23F8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592"/>
              <a:ext cx="21" cy="48"/>
            </a:xfrm>
            <a:custGeom>
              <a:avLst/>
              <a:gdLst>
                <a:gd name="T0" fmla="*/ 0 w 35"/>
                <a:gd name="T1" fmla="*/ 0 h 78"/>
                <a:gd name="T2" fmla="*/ 0 w 35"/>
                <a:gd name="T3" fmla="*/ 0 h 78"/>
                <a:gd name="T4" fmla="*/ 35 w 35"/>
                <a:gd name="T5" fmla="*/ 0 h 78"/>
                <a:gd name="T6" fmla="*/ 35 w 35"/>
                <a:gd name="T7" fmla="*/ 3 h 78"/>
                <a:gd name="T8" fmla="*/ 24 w 35"/>
                <a:gd name="T9" fmla="*/ 14 h 78"/>
                <a:gd name="T10" fmla="*/ 24 w 35"/>
                <a:gd name="T11" fmla="*/ 63 h 78"/>
                <a:gd name="T12" fmla="*/ 35 w 35"/>
                <a:gd name="T13" fmla="*/ 74 h 78"/>
                <a:gd name="T14" fmla="*/ 35 w 35"/>
                <a:gd name="T15" fmla="*/ 78 h 78"/>
                <a:gd name="T16" fmla="*/ 0 w 35"/>
                <a:gd name="T17" fmla="*/ 78 h 78"/>
                <a:gd name="T18" fmla="*/ 0 w 35"/>
                <a:gd name="T19" fmla="*/ 74 h 78"/>
                <a:gd name="T20" fmla="*/ 10 w 35"/>
                <a:gd name="T21" fmla="*/ 64 h 78"/>
                <a:gd name="T22" fmla="*/ 10 w 35"/>
                <a:gd name="T23" fmla="*/ 13 h 78"/>
                <a:gd name="T24" fmla="*/ 0 w 35"/>
                <a:gd name="T25" fmla="*/ 3 h 78"/>
                <a:gd name="T26" fmla="*/ 0 w 3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8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6" y="75"/>
                    <a:pt x="35" y="74"/>
                  </a:cubicBezTo>
                  <a:lnTo>
                    <a:pt x="35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10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9">
              <a:extLst>
                <a:ext uri="{FF2B5EF4-FFF2-40B4-BE49-F238E27FC236}">
                  <a16:creationId xmlns:a16="http://schemas.microsoft.com/office/drawing/2014/main" id="{BF005734-910A-4C75-B7B3-81555AF45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591"/>
              <a:ext cx="48" cy="49"/>
            </a:xfrm>
            <a:custGeom>
              <a:avLst/>
              <a:gdLst>
                <a:gd name="T0" fmla="*/ 3 w 81"/>
                <a:gd name="T1" fmla="*/ 0 h 80"/>
                <a:gd name="T2" fmla="*/ 3 w 81"/>
                <a:gd name="T3" fmla="*/ 0 h 80"/>
                <a:gd name="T4" fmla="*/ 6 w 81"/>
                <a:gd name="T5" fmla="*/ 0 h 80"/>
                <a:gd name="T6" fmla="*/ 8 w 81"/>
                <a:gd name="T7" fmla="*/ 1 h 80"/>
                <a:gd name="T8" fmla="*/ 14 w 81"/>
                <a:gd name="T9" fmla="*/ 2 h 80"/>
                <a:gd name="T10" fmla="*/ 67 w 81"/>
                <a:gd name="T11" fmla="*/ 2 h 80"/>
                <a:gd name="T12" fmla="*/ 75 w 81"/>
                <a:gd name="T13" fmla="*/ 0 h 80"/>
                <a:gd name="T14" fmla="*/ 79 w 81"/>
                <a:gd name="T15" fmla="*/ 0 h 80"/>
                <a:gd name="T16" fmla="*/ 81 w 81"/>
                <a:gd name="T17" fmla="*/ 21 h 80"/>
                <a:gd name="T18" fmla="*/ 77 w 81"/>
                <a:gd name="T19" fmla="*/ 21 h 80"/>
                <a:gd name="T20" fmla="*/ 65 w 81"/>
                <a:gd name="T21" fmla="*/ 7 h 80"/>
                <a:gd name="T22" fmla="*/ 48 w 81"/>
                <a:gd name="T23" fmla="*/ 7 h 80"/>
                <a:gd name="T24" fmla="*/ 48 w 81"/>
                <a:gd name="T25" fmla="*/ 66 h 80"/>
                <a:gd name="T26" fmla="*/ 62 w 81"/>
                <a:gd name="T27" fmla="*/ 76 h 80"/>
                <a:gd name="T28" fmla="*/ 62 w 81"/>
                <a:gd name="T29" fmla="*/ 80 h 80"/>
                <a:gd name="T30" fmla="*/ 19 w 81"/>
                <a:gd name="T31" fmla="*/ 80 h 80"/>
                <a:gd name="T32" fmla="*/ 19 w 81"/>
                <a:gd name="T33" fmla="*/ 76 h 80"/>
                <a:gd name="T34" fmla="*/ 34 w 81"/>
                <a:gd name="T35" fmla="*/ 66 h 80"/>
                <a:gd name="T36" fmla="*/ 34 w 81"/>
                <a:gd name="T37" fmla="*/ 7 h 80"/>
                <a:gd name="T38" fmla="*/ 16 w 81"/>
                <a:gd name="T39" fmla="*/ 7 h 80"/>
                <a:gd name="T40" fmla="*/ 4 w 81"/>
                <a:gd name="T41" fmla="*/ 21 h 80"/>
                <a:gd name="T42" fmla="*/ 0 w 81"/>
                <a:gd name="T43" fmla="*/ 21 h 80"/>
                <a:gd name="T44" fmla="*/ 3 w 81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6" y="1"/>
                    <a:pt x="7" y="1"/>
                    <a:pt x="8" y="1"/>
                  </a:cubicBezTo>
                  <a:cubicBezTo>
                    <a:pt x="9" y="2"/>
                    <a:pt x="11" y="2"/>
                    <a:pt x="14" y="2"/>
                  </a:cubicBezTo>
                  <a:lnTo>
                    <a:pt x="67" y="2"/>
                  </a:lnTo>
                  <a:cubicBezTo>
                    <a:pt x="73" y="2"/>
                    <a:pt x="74" y="2"/>
                    <a:pt x="75" y="0"/>
                  </a:cubicBezTo>
                  <a:lnTo>
                    <a:pt x="79" y="0"/>
                  </a:lnTo>
                  <a:lnTo>
                    <a:pt x="81" y="21"/>
                  </a:lnTo>
                  <a:lnTo>
                    <a:pt x="77" y="21"/>
                  </a:lnTo>
                  <a:cubicBezTo>
                    <a:pt x="75" y="8"/>
                    <a:pt x="73" y="7"/>
                    <a:pt x="65" y="7"/>
                  </a:cubicBezTo>
                  <a:lnTo>
                    <a:pt x="48" y="7"/>
                  </a:lnTo>
                  <a:lnTo>
                    <a:pt x="48" y="66"/>
                  </a:lnTo>
                  <a:cubicBezTo>
                    <a:pt x="48" y="75"/>
                    <a:pt x="49" y="76"/>
                    <a:pt x="62" y="76"/>
                  </a:cubicBezTo>
                  <a:lnTo>
                    <a:pt x="62" y="80"/>
                  </a:lnTo>
                  <a:lnTo>
                    <a:pt x="19" y="80"/>
                  </a:lnTo>
                  <a:lnTo>
                    <a:pt x="19" y="76"/>
                  </a:lnTo>
                  <a:cubicBezTo>
                    <a:pt x="32" y="76"/>
                    <a:pt x="34" y="75"/>
                    <a:pt x="34" y="66"/>
                  </a:cubicBezTo>
                  <a:lnTo>
                    <a:pt x="34" y="7"/>
                  </a:lnTo>
                  <a:lnTo>
                    <a:pt x="16" y="7"/>
                  </a:lnTo>
                  <a:cubicBezTo>
                    <a:pt x="8" y="7"/>
                    <a:pt x="6" y="8"/>
                    <a:pt x="4" y="21"/>
                  </a:cubicBez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40">
              <a:extLst>
                <a:ext uri="{FF2B5EF4-FFF2-40B4-BE49-F238E27FC236}">
                  <a16:creationId xmlns:a16="http://schemas.microsoft.com/office/drawing/2014/main" id="{13A83E48-95E1-4179-A8F7-32611B2D0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592"/>
              <a:ext cx="54" cy="48"/>
            </a:xfrm>
            <a:custGeom>
              <a:avLst/>
              <a:gdLst>
                <a:gd name="T0" fmla="*/ 16 w 90"/>
                <a:gd name="T1" fmla="*/ 13 h 78"/>
                <a:gd name="T2" fmla="*/ 16 w 90"/>
                <a:gd name="T3" fmla="*/ 13 h 78"/>
                <a:gd name="T4" fmla="*/ 0 w 90"/>
                <a:gd name="T5" fmla="*/ 3 h 78"/>
                <a:gd name="T6" fmla="*/ 0 w 90"/>
                <a:gd name="T7" fmla="*/ 0 h 78"/>
                <a:gd name="T8" fmla="*/ 38 w 90"/>
                <a:gd name="T9" fmla="*/ 0 h 78"/>
                <a:gd name="T10" fmla="*/ 38 w 90"/>
                <a:gd name="T11" fmla="*/ 3 h 78"/>
                <a:gd name="T12" fmla="*/ 29 w 90"/>
                <a:gd name="T13" fmla="*/ 7 h 78"/>
                <a:gd name="T14" fmla="*/ 33 w 90"/>
                <a:gd name="T15" fmla="*/ 15 h 78"/>
                <a:gd name="T16" fmla="*/ 50 w 90"/>
                <a:gd name="T17" fmla="*/ 39 h 78"/>
                <a:gd name="T18" fmla="*/ 64 w 90"/>
                <a:gd name="T19" fmla="*/ 16 h 78"/>
                <a:gd name="T20" fmla="*/ 68 w 90"/>
                <a:gd name="T21" fmla="*/ 7 h 78"/>
                <a:gd name="T22" fmla="*/ 60 w 90"/>
                <a:gd name="T23" fmla="*/ 3 h 78"/>
                <a:gd name="T24" fmla="*/ 60 w 90"/>
                <a:gd name="T25" fmla="*/ 0 h 78"/>
                <a:gd name="T26" fmla="*/ 90 w 90"/>
                <a:gd name="T27" fmla="*/ 0 h 78"/>
                <a:gd name="T28" fmla="*/ 90 w 90"/>
                <a:gd name="T29" fmla="*/ 3 h 78"/>
                <a:gd name="T30" fmla="*/ 70 w 90"/>
                <a:gd name="T31" fmla="*/ 19 h 78"/>
                <a:gd name="T32" fmla="*/ 53 w 90"/>
                <a:gd name="T33" fmla="*/ 46 h 78"/>
                <a:gd name="T34" fmla="*/ 53 w 90"/>
                <a:gd name="T35" fmla="*/ 63 h 78"/>
                <a:gd name="T36" fmla="*/ 65 w 90"/>
                <a:gd name="T37" fmla="*/ 74 h 78"/>
                <a:gd name="T38" fmla="*/ 65 w 90"/>
                <a:gd name="T39" fmla="*/ 78 h 78"/>
                <a:gd name="T40" fmla="*/ 27 w 90"/>
                <a:gd name="T41" fmla="*/ 78 h 78"/>
                <a:gd name="T42" fmla="*/ 27 w 90"/>
                <a:gd name="T43" fmla="*/ 74 h 78"/>
                <a:gd name="T44" fmla="*/ 39 w 90"/>
                <a:gd name="T45" fmla="*/ 63 h 78"/>
                <a:gd name="T46" fmla="*/ 39 w 90"/>
                <a:gd name="T47" fmla="*/ 47 h 78"/>
                <a:gd name="T48" fmla="*/ 16 w 90"/>
                <a:gd name="T4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78">
                  <a:moveTo>
                    <a:pt x="16" y="13"/>
                  </a:moveTo>
                  <a:lnTo>
                    <a:pt x="16" y="13"/>
                  </a:lnTo>
                  <a:cubicBezTo>
                    <a:pt x="10" y="4"/>
                    <a:pt x="8" y="4"/>
                    <a:pt x="0" y="3"/>
                  </a:cubicBez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cubicBezTo>
                    <a:pt x="31" y="3"/>
                    <a:pt x="29" y="5"/>
                    <a:pt x="29" y="7"/>
                  </a:cubicBezTo>
                  <a:cubicBezTo>
                    <a:pt x="29" y="8"/>
                    <a:pt x="30" y="11"/>
                    <a:pt x="33" y="15"/>
                  </a:cubicBezTo>
                  <a:lnTo>
                    <a:pt x="50" y="39"/>
                  </a:lnTo>
                  <a:lnTo>
                    <a:pt x="64" y="16"/>
                  </a:lnTo>
                  <a:cubicBezTo>
                    <a:pt x="67" y="11"/>
                    <a:pt x="68" y="9"/>
                    <a:pt x="68" y="7"/>
                  </a:cubicBezTo>
                  <a:cubicBezTo>
                    <a:pt x="68" y="4"/>
                    <a:pt x="66" y="3"/>
                    <a:pt x="60" y="3"/>
                  </a:cubicBezTo>
                  <a:lnTo>
                    <a:pt x="60" y="0"/>
                  </a:lnTo>
                  <a:lnTo>
                    <a:pt x="90" y="0"/>
                  </a:lnTo>
                  <a:lnTo>
                    <a:pt x="90" y="3"/>
                  </a:lnTo>
                  <a:cubicBezTo>
                    <a:pt x="81" y="4"/>
                    <a:pt x="78" y="6"/>
                    <a:pt x="70" y="19"/>
                  </a:cubicBezTo>
                  <a:lnTo>
                    <a:pt x="53" y="46"/>
                  </a:lnTo>
                  <a:lnTo>
                    <a:pt x="53" y="63"/>
                  </a:lnTo>
                  <a:cubicBezTo>
                    <a:pt x="53" y="73"/>
                    <a:pt x="55" y="74"/>
                    <a:pt x="65" y="74"/>
                  </a:cubicBezTo>
                  <a:lnTo>
                    <a:pt x="65" y="78"/>
                  </a:lnTo>
                  <a:lnTo>
                    <a:pt x="27" y="78"/>
                  </a:lnTo>
                  <a:lnTo>
                    <a:pt x="27" y="74"/>
                  </a:lnTo>
                  <a:cubicBezTo>
                    <a:pt x="37" y="74"/>
                    <a:pt x="39" y="74"/>
                    <a:pt x="39" y="63"/>
                  </a:cubicBezTo>
                  <a:lnTo>
                    <a:pt x="39" y="47"/>
                  </a:lnTo>
                  <a:lnTo>
                    <a:pt x="16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id="{6AC780D6-C22B-424B-8B6C-1F8C51C3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2684"/>
              <a:ext cx="40" cy="49"/>
            </a:xfrm>
            <a:custGeom>
              <a:avLst/>
              <a:gdLst>
                <a:gd name="T0" fmla="*/ 25 w 66"/>
                <a:gd name="T1" fmla="*/ 43 h 79"/>
                <a:gd name="T2" fmla="*/ 25 w 66"/>
                <a:gd name="T3" fmla="*/ 43 h 79"/>
                <a:gd name="T4" fmla="*/ 31 w 66"/>
                <a:gd name="T5" fmla="*/ 43 h 79"/>
                <a:gd name="T6" fmla="*/ 50 w 66"/>
                <a:gd name="T7" fmla="*/ 22 h 79"/>
                <a:gd name="T8" fmla="*/ 32 w 66"/>
                <a:gd name="T9" fmla="*/ 4 h 79"/>
                <a:gd name="T10" fmla="*/ 25 w 66"/>
                <a:gd name="T11" fmla="*/ 4 h 79"/>
                <a:gd name="T12" fmla="*/ 25 w 66"/>
                <a:gd name="T13" fmla="*/ 43 h 79"/>
                <a:gd name="T14" fmla="*/ 25 w 66"/>
                <a:gd name="T15" fmla="*/ 43 h 79"/>
                <a:gd name="T16" fmla="*/ 1 w 66"/>
                <a:gd name="T17" fmla="*/ 76 h 79"/>
                <a:gd name="T18" fmla="*/ 1 w 66"/>
                <a:gd name="T19" fmla="*/ 76 h 79"/>
                <a:gd name="T20" fmla="*/ 12 w 66"/>
                <a:gd name="T21" fmla="*/ 62 h 79"/>
                <a:gd name="T22" fmla="*/ 12 w 66"/>
                <a:gd name="T23" fmla="*/ 18 h 79"/>
                <a:gd name="T24" fmla="*/ 0 w 66"/>
                <a:gd name="T25" fmla="*/ 5 h 79"/>
                <a:gd name="T26" fmla="*/ 0 w 66"/>
                <a:gd name="T27" fmla="*/ 1 h 79"/>
                <a:gd name="T28" fmla="*/ 12 w 66"/>
                <a:gd name="T29" fmla="*/ 1 h 79"/>
                <a:gd name="T30" fmla="*/ 29 w 66"/>
                <a:gd name="T31" fmla="*/ 0 h 79"/>
                <a:gd name="T32" fmla="*/ 66 w 66"/>
                <a:gd name="T33" fmla="*/ 23 h 79"/>
                <a:gd name="T34" fmla="*/ 36 w 66"/>
                <a:gd name="T35" fmla="*/ 47 h 79"/>
                <a:gd name="T36" fmla="*/ 25 w 66"/>
                <a:gd name="T37" fmla="*/ 47 h 79"/>
                <a:gd name="T38" fmla="*/ 25 w 66"/>
                <a:gd name="T39" fmla="*/ 64 h 79"/>
                <a:gd name="T40" fmla="*/ 40 w 66"/>
                <a:gd name="T41" fmla="*/ 76 h 79"/>
                <a:gd name="T42" fmla="*/ 40 w 66"/>
                <a:gd name="T43" fmla="*/ 79 h 79"/>
                <a:gd name="T44" fmla="*/ 1 w 66"/>
                <a:gd name="T45" fmla="*/ 79 h 79"/>
                <a:gd name="T46" fmla="*/ 1 w 66"/>
                <a:gd name="T47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79">
                  <a:moveTo>
                    <a:pt x="25" y="43"/>
                  </a:moveTo>
                  <a:lnTo>
                    <a:pt x="25" y="43"/>
                  </a:lnTo>
                  <a:cubicBezTo>
                    <a:pt x="27" y="43"/>
                    <a:pt x="29" y="43"/>
                    <a:pt x="31" y="43"/>
                  </a:cubicBezTo>
                  <a:cubicBezTo>
                    <a:pt x="42" y="43"/>
                    <a:pt x="50" y="35"/>
                    <a:pt x="50" y="22"/>
                  </a:cubicBezTo>
                  <a:cubicBezTo>
                    <a:pt x="50" y="14"/>
                    <a:pt x="47" y="4"/>
                    <a:pt x="32" y="4"/>
                  </a:cubicBezTo>
                  <a:cubicBezTo>
                    <a:pt x="29" y="4"/>
                    <a:pt x="27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1" y="76"/>
                  </a:moveTo>
                  <a:lnTo>
                    <a:pt x="1" y="76"/>
                  </a:lnTo>
                  <a:cubicBezTo>
                    <a:pt x="10" y="75"/>
                    <a:pt x="12" y="74"/>
                    <a:pt x="12" y="62"/>
                  </a:cubicBezTo>
                  <a:lnTo>
                    <a:pt x="12" y="18"/>
                  </a:lnTo>
                  <a:cubicBezTo>
                    <a:pt x="12" y="6"/>
                    <a:pt x="9" y="5"/>
                    <a:pt x="0" y="5"/>
                  </a:cubicBezTo>
                  <a:lnTo>
                    <a:pt x="0" y="1"/>
                  </a:lnTo>
                  <a:cubicBezTo>
                    <a:pt x="3" y="1"/>
                    <a:pt x="9" y="1"/>
                    <a:pt x="12" y="1"/>
                  </a:cubicBezTo>
                  <a:cubicBezTo>
                    <a:pt x="18" y="1"/>
                    <a:pt x="27" y="0"/>
                    <a:pt x="29" y="0"/>
                  </a:cubicBezTo>
                  <a:cubicBezTo>
                    <a:pt x="53" y="0"/>
                    <a:pt x="66" y="6"/>
                    <a:pt x="66" y="23"/>
                  </a:cubicBezTo>
                  <a:cubicBezTo>
                    <a:pt x="66" y="37"/>
                    <a:pt x="53" y="47"/>
                    <a:pt x="36" y="47"/>
                  </a:cubicBezTo>
                  <a:cubicBezTo>
                    <a:pt x="32" y="47"/>
                    <a:pt x="29" y="47"/>
                    <a:pt x="25" y="47"/>
                  </a:cubicBezTo>
                  <a:lnTo>
                    <a:pt x="25" y="64"/>
                  </a:lnTo>
                  <a:cubicBezTo>
                    <a:pt x="25" y="73"/>
                    <a:pt x="28" y="76"/>
                    <a:pt x="40" y="76"/>
                  </a:cubicBezTo>
                  <a:lnTo>
                    <a:pt x="40" y="79"/>
                  </a:lnTo>
                  <a:lnTo>
                    <a:pt x="1" y="79"/>
                  </a:lnTo>
                  <a:lnTo>
                    <a:pt x="1" y="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42">
              <a:extLst>
                <a:ext uri="{FF2B5EF4-FFF2-40B4-BE49-F238E27FC236}">
                  <a16:creationId xmlns:a16="http://schemas.microsoft.com/office/drawing/2014/main" id="{1DD026A2-E680-43CE-AB03-19AAC77AFE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" y="2684"/>
              <a:ext cx="60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4 h 81"/>
                <a:gd name="T6" fmla="*/ 52 w 99"/>
                <a:gd name="T7" fmla="*/ 24 h 81"/>
                <a:gd name="T8" fmla="*/ 31 w 99"/>
                <a:gd name="T9" fmla="*/ 4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1 w 99"/>
                <a:gd name="T29" fmla="*/ 65 h 81"/>
                <a:gd name="T30" fmla="*/ 11 w 99"/>
                <a:gd name="T31" fmla="*/ 15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9 h 81"/>
                <a:gd name="T56" fmla="*/ 36 w 99"/>
                <a:gd name="T57" fmla="*/ 47 h 81"/>
                <a:gd name="T58" fmla="*/ 25 w 99"/>
                <a:gd name="T59" fmla="*/ 47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9" y="44"/>
                    <a:pt x="29" y="44"/>
                  </a:cubicBezTo>
                  <a:cubicBezTo>
                    <a:pt x="46" y="43"/>
                    <a:pt x="52" y="36"/>
                    <a:pt x="52" y="24"/>
                  </a:cubicBezTo>
                  <a:cubicBezTo>
                    <a:pt x="52" y="11"/>
                    <a:pt x="45" y="4"/>
                    <a:pt x="31" y="4"/>
                  </a:cubicBezTo>
                  <a:cubicBezTo>
                    <a:pt x="29" y="4"/>
                    <a:pt x="26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5"/>
                  </a:lnTo>
                  <a:cubicBezTo>
                    <a:pt x="11" y="7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1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2"/>
                    <a:pt x="62" y="38"/>
                    <a:pt x="51" y="43"/>
                  </a:cubicBezTo>
                  <a:cubicBezTo>
                    <a:pt x="53" y="44"/>
                    <a:pt x="58" y="49"/>
                    <a:pt x="60" y="52"/>
                  </a:cubicBezTo>
                  <a:lnTo>
                    <a:pt x="69" y="60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7"/>
                    <a:pt x="57" y="65"/>
                  </a:cubicBezTo>
                  <a:lnTo>
                    <a:pt x="50" y="59"/>
                  </a:lnTo>
                  <a:cubicBezTo>
                    <a:pt x="44" y="52"/>
                    <a:pt x="42" y="51"/>
                    <a:pt x="36" y="47"/>
                  </a:cubicBezTo>
                  <a:cubicBezTo>
                    <a:pt x="33" y="47"/>
                    <a:pt x="29" y="47"/>
                    <a:pt x="25" y="47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43">
              <a:extLst>
                <a:ext uri="{FF2B5EF4-FFF2-40B4-BE49-F238E27FC236}">
                  <a16:creationId xmlns:a16="http://schemas.microsoft.com/office/drawing/2014/main" id="{D67888A9-8BC4-4F69-802A-674B4CFB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2685"/>
              <a:ext cx="42" cy="48"/>
            </a:xfrm>
            <a:custGeom>
              <a:avLst/>
              <a:gdLst>
                <a:gd name="T0" fmla="*/ 0 w 69"/>
                <a:gd name="T1" fmla="*/ 78 h 78"/>
                <a:gd name="T2" fmla="*/ 0 w 69"/>
                <a:gd name="T3" fmla="*/ 78 h 78"/>
                <a:gd name="T4" fmla="*/ 0 w 69"/>
                <a:gd name="T5" fmla="*/ 75 h 78"/>
                <a:gd name="T6" fmla="*/ 12 w 69"/>
                <a:gd name="T7" fmla="*/ 66 h 78"/>
                <a:gd name="T8" fmla="*/ 12 w 69"/>
                <a:gd name="T9" fmla="*/ 12 h 78"/>
                <a:gd name="T10" fmla="*/ 0 w 69"/>
                <a:gd name="T11" fmla="*/ 4 h 78"/>
                <a:gd name="T12" fmla="*/ 0 w 69"/>
                <a:gd name="T13" fmla="*/ 0 h 78"/>
                <a:gd name="T14" fmla="*/ 64 w 69"/>
                <a:gd name="T15" fmla="*/ 0 h 78"/>
                <a:gd name="T16" fmla="*/ 65 w 69"/>
                <a:gd name="T17" fmla="*/ 19 h 78"/>
                <a:gd name="T18" fmla="*/ 61 w 69"/>
                <a:gd name="T19" fmla="*/ 19 h 78"/>
                <a:gd name="T20" fmla="*/ 61 w 69"/>
                <a:gd name="T21" fmla="*/ 16 h 78"/>
                <a:gd name="T22" fmla="*/ 48 w 69"/>
                <a:gd name="T23" fmla="*/ 6 h 78"/>
                <a:gd name="T24" fmla="*/ 26 w 69"/>
                <a:gd name="T25" fmla="*/ 6 h 78"/>
                <a:gd name="T26" fmla="*/ 26 w 69"/>
                <a:gd name="T27" fmla="*/ 35 h 78"/>
                <a:gd name="T28" fmla="*/ 46 w 69"/>
                <a:gd name="T29" fmla="*/ 35 h 78"/>
                <a:gd name="T30" fmla="*/ 55 w 69"/>
                <a:gd name="T31" fmla="*/ 25 h 78"/>
                <a:gd name="T32" fmla="*/ 58 w 69"/>
                <a:gd name="T33" fmla="*/ 25 h 78"/>
                <a:gd name="T34" fmla="*/ 58 w 69"/>
                <a:gd name="T35" fmla="*/ 51 h 78"/>
                <a:gd name="T36" fmla="*/ 55 w 69"/>
                <a:gd name="T37" fmla="*/ 51 h 78"/>
                <a:gd name="T38" fmla="*/ 46 w 69"/>
                <a:gd name="T39" fmla="*/ 41 h 78"/>
                <a:gd name="T40" fmla="*/ 26 w 69"/>
                <a:gd name="T41" fmla="*/ 41 h 78"/>
                <a:gd name="T42" fmla="*/ 26 w 69"/>
                <a:gd name="T43" fmla="*/ 63 h 78"/>
                <a:gd name="T44" fmla="*/ 33 w 69"/>
                <a:gd name="T45" fmla="*/ 72 h 78"/>
                <a:gd name="T46" fmla="*/ 47 w 69"/>
                <a:gd name="T47" fmla="*/ 72 h 78"/>
                <a:gd name="T48" fmla="*/ 66 w 69"/>
                <a:gd name="T49" fmla="*/ 58 h 78"/>
                <a:gd name="T50" fmla="*/ 69 w 69"/>
                <a:gd name="T51" fmla="*/ 58 h 78"/>
                <a:gd name="T52" fmla="*/ 67 w 69"/>
                <a:gd name="T53" fmla="*/ 78 h 78"/>
                <a:gd name="T54" fmla="*/ 0 w 69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78">
                  <a:moveTo>
                    <a:pt x="0" y="78"/>
                  </a:moveTo>
                  <a:lnTo>
                    <a:pt x="0" y="78"/>
                  </a:lnTo>
                  <a:lnTo>
                    <a:pt x="0" y="75"/>
                  </a:lnTo>
                  <a:cubicBezTo>
                    <a:pt x="10" y="75"/>
                    <a:pt x="12" y="73"/>
                    <a:pt x="12" y="66"/>
                  </a:cubicBezTo>
                  <a:lnTo>
                    <a:pt x="12" y="12"/>
                  </a:lnTo>
                  <a:cubicBezTo>
                    <a:pt x="12" y="4"/>
                    <a:pt x="8" y="4"/>
                    <a:pt x="0" y="4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61" y="16"/>
                  </a:lnTo>
                  <a:cubicBezTo>
                    <a:pt x="58" y="6"/>
                    <a:pt x="56" y="6"/>
                    <a:pt x="48" y="6"/>
                  </a:cubicBezTo>
                  <a:lnTo>
                    <a:pt x="26" y="6"/>
                  </a:lnTo>
                  <a:lnTo>
                    <a:pt x="26" y="35"/>
                  </a:lnTo>
                  <a:lnTo>
                    <a:pt x="46" y="35"/>
                  </a:lnTo>
                  <a:cubicBezTo>
                    <a:pt x="53" y="35"/>
                    <a:pt x="54" y="34"/>
                    <a:pt x="55" y="25"/>
                  </a:cubicBezTo>
                  <a:lnTo>
                    <a:pt x="58" y="25"/>
                  </a:lnTo>
                  <a:lnTo>
                    <a:pt x="58" y="51"/>
                  </a:lnTo>
                  <a:lnTo>
                    <a:pt x="55" y="51"/>
                  </a:lnTo>
                  <a:cubicBezTo>
                    <a:pt x="54" y="42"/>
                    <a:pt x="52" y="41"/>
                    <a:pt x="46" y="41"/>
                  </a:cubicBezTo>
                  <a:lnTo>
                    <a:pt x="26" y="41"/>
                  </a:lnTo>
                  <a:lnTo>
                    <a:pt x="26" y="63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7" y="72"/>
                  </a:lnTo>
                  <a:cubicBezTo>
                    <a:pt x="60" y="72"/>
                    <a:pt x="63" y="71"/>
                    <a:pt x="66" y="58"/>
                  </a:cubicBezTo>
                  <a:lnTo>
                    <a:pt x="69" y="58"/>
                  </a:lnTo>
                  <a:lnTo>
                    <a:pt x="67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44">
              <a:extLst>
                <a:ext uri="{FF2B5EF4-FFF2-40B4-BE49-F238E27FC236}">
                  <a16:creationId xmlns:a16="http://schemas.microsoft.com/office/drawing/2014/main" id="{4AF493DC-58DD-4090-8F55-122B7815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683"/>
              <a:ext cx="32" cy="51"/>
            </a:xfrm>
            <a:custGeom>
              <a:avLst/>
              <a:gdLst>
                <a:gd name="T0" fmla="*/ 0 w 53"/>
                <a:gd name="T1" fmla="*/ 60 h 82"/>
                <a:gd name="T2" fmla="*/ 0 w 53"/>
                <a:gd name="T3" fmla="*/ 60 h 82"/>
                <a:gd name="T4" fmla="*/ 3 w 53"/>
                <a:gd name="T5" fmla="*/ 60 h 82"/>
                <a:gd name="T6" fmla="*/ 25 w 53"/>
                <a:gd name="T7" fmla="*/ 78 h 82"/>
                <a:gd name="T8" fmla="*/ 41 w 53"/>
                <a:gd name="T9" fmla="*/ 65 h 82"/>
                <a:gd name="T10" fmla="*/ 1 w 53"/>
                <a:gd name="T11" fmla="*/ 18 h 82"/>
                <a:gd name="T12" fmla="*/ 24 w 53"/>
                <a:gd name="T13" fmla="*/ 0 h 82"/>
                <a:gd name="T14" fmla="*/ 34 w 53"/>
                <a:gd name="T15" fmla="*/ 1 h 82"/>
                <a:gd name="T16" fmla="*/ 40 w 53"/>
                <a:gd name="T17" fmla="*/ 2 h 82"/>
                <a:gd name="T18" fmla="*/ 44 w 53"/>
                <a:gd name="T19" fmla="*/ 1 h 82"/>
                <a:gd name="T20" fmla="*/ 47 w 53"/>
                <a:gd name="T21" fmla="*/ 1 h 82"/>
                <a:gd name="T22" fmla="*/ 50 w 53"/>
                <a:gd name="T23" fmla="*/ 20 h 82"/>
                <a:gd name="T24" fmla="*/ 46 w 53"/>
                <a:gd name="T25" fmla="*/ 20 h 82"/>
                <a:gd name="T26" fmla="*/ 26 w 53"/>
                <a:gd name="T27" fmla="*/ 4 h 82"/>
                <a:gd name="T28" fmla="*/ 13 w 53"/>
                <a:gd name="T29" fmla="*/ 14 h 82"/>
                <a:gd name="T30" fmla="*/ 53 w 53"/>
                <a:gd name="T31" fmla="*/ 60 h 82"/>
                <a:gd name="T32" fmla="*/ 26 w 53"/>
                <a:gd name="T33" fmla="*/ 82 h 82"/>
                <a:gd name="T34" fmla="*/ 9 w 53"/>
                <a:gd name="T35" fmla="*/ 80 h 82"/>
                <a:gd name="T36" fmla="*/ 6 w 53"/>
                <a:gd name="T37" fmla="*/ 81 h 82"/>
                <a:gd name="T38" fmla="*/ 3 w 53"/>
                <a:gd name="T39" fmla="*/ 81 h 82"/>
                <a:gd name="T40" fmla="*/ 0 w 53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2">
                  <a:moveTo>
                    <a:pt x="0" y="60"/>
                  </a:moveTo>
                  <a:lnTo>
                    <a:pt x="0" y="60"/>
                  </a:lnTo>
                  <a:lnTo>
                    <a:pt x="3" y="60"/>
                  </a:lnTo>
                  <a:cubicBezTo>
                    <a:pt x="7" y="71"/>
                    <a:pt x="14" y="78"/>
                    <a:pt x="25" y="78"/>
                  </a:cubicBezTo>
                  <a:cubicBezTo>
                    <a:pt x="34" y="78"/>
                    <a:pt x="41" y="72"/>
                    <a:pt x="41" y="65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8"/>
                    <a:pt x="11" y="0"/>
                    <a:pt x="24" y="0"/>
                  </a:cubicBezTo>
                  <a:cubicBezTo>
                    <a:pt x="28" y="0"/>
                    <a:pt x="31" y="1"/>
                    <a:pt x="34" y="1"/>
                  </a:cubicBezTo>
                  <a:cubicBezTo>
                    <a:pt x="36" y="2"/>
                    <a:pt x="38" y="2"/>
                    <a:pt x="40" y="2"/>
                  </a:cubicBezTo>
                  <a:cubicBezTo>
                    <a:pt x="42" y="2"/>
                    <a:pt x="43" y="2"/>
                    <a:pt x="44" y="1"/>
                  </a:cubicBezTo>
                  <a:lnTo>
                    <a:pt x="47" y="1"/>
                  </a:lnTo>
                  <a:lnTo>
                    <a:pt x="50" y="20"/>
                  </a:lnTo>
                  <a:lnTo>
                    <a:pt x="46" y="20"/>
                  </a:lnTo>
                  <a:cubicBezTo>
                    <a:pt x="42" y="10"/>
                    <a:pt x="34" y="4"/>
                    <a:pt x="26" y="4"/>
                  </a:cubicBezTo>
                  <a:cubicBezTo>
                    <a:pt x="18" y="4"/>
                    <a:pt x="13" y="9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2"/>
                    <a:pt x="26" y="82"/>
                  </a:cubicBezTo>
                  <a:cubicBezTo>
                    <a:pt x="17" y="82"/>
                    <a:pt x="13" y="80"/>
                    <a:pt x="9" y="80"/>
                  </a:cubicBezTo>
                  <a:cubicBezTo>
                    <a:pt x="8" y="80"/>
                    <a:pt x="7" y="80"/>
                    <a:pt x="6" y="81"/>
                  </a:cubicBezTo>
                  <a:lnTo>
                    <a:pt x="3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45">
              <a:extLst>
                <a:ext uri="{FF2B5EF4-FFF2-40B4-BE49-F238E27FC236}">
                  <a16:creationId xmlns:a16="http://schemas.microsoft.com/office/drawing/2014/main" id="{A9E55DB0-FEE3-499D-8450-C366D090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2683"/>
              <a:ext cx="32" cy="51"/>
            </a:xfrm>
            <a:custGeom>
              <a:avLst/>
              <a:gdLst>
                <a:gd name="T0" fmla="*/ 0 w 54"/>
                <a:gd name="T1" fmla="*/ 60 h 82"/>
                <a:gd name="T2" fmla="*/ 0 w 54"/>
                <a:gd name="T3" fmla="*/ 60 h 82"/>
                <a:gd name="T4" fmla="*/ 4 w 54"/>
                <a:gd name="T5" fmla="*/ 60 h 82"/>
                <a:gd name="T6" fmla="*/ 26 w 54"/>
                <a:gd name="T7" fmla="*/ 78 h 82"/>
                <a:gd name="T8" fmla="*/ 41 w 54"/>
                <a:gd name="T9" fmla="*/ 65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1 h 82"/>
                <a:gd name="T20" fmla="*/ 48 w 54"/>
                <a:gd name="T21" fmla="*/ 1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60"/>
                  </a:moveTo>
                  <a:lnTo>
                    <a:pt x="0" y="60"/>
                  </a:lnTo>
                  <a:lnTo>
                    <a:pt x="4" y="60"/>
                  </a:lnTo>
                  <a:cubicBezTo>
                    <a:pt x="7" y="71"/>
                    <a:pt x="15" y="78"/>
                    <a:pt x="26" y="78"/>
                  </a:cubicBezTo>
                  <a:cubicBezTo>
                    <a:pt x="35" y="78"/>
                    <a:pt x="41" y="72"/>
                    <a:pt x="41" y="65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8"/>
                    <a:pt x="11" y="0"/>
                    <a:pt x="25" y="0"/>
                  </a:cubicBezTo>
                  <a:cubicBezTo>
                    <a:pt x="29" y="0"/>
                    <a:pt x="32" y="1"/>
                    <a:pt x="34" y="1"/>
                  </a:cubicBezTo>
                  <a:cubicBezTo>
                    <a:pt x="37" y="2"/>
                    <a:pt x="39" y="2"/>
                    <a:pt x="41" y="2"/>
                  </a:cubicBezTo>
                  <a:cubicBezTo>
                    <a:pt x="43" y="2"/>
                    <a:pt x="44" y="2"/>
                    <a:pt x="45" y="1"/>
                  </a:cubicBezTo>
                  <a:lnTo>
                    <a:pt x="48" y="1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C7AC2-79F7-46ED-85EA-79D90935362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0" y="539999"/>
            <a:ext cx="6775200" cy="7146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text, or click an icon below to add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200" y="571750"/>
            <a:ext cx="9187200" cy="529376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1" name="Group 4">
            <a:extLst>
              <a:ext uri="{FF2B5EF4-FFF2-40B4-BE49-F238E27FC236}">
                <a16:creationId xmlns:a16="http://schemas.microsoft.com/office/drawing/2014/main" id="{0BAC955F-4C64-4787-B827-49B2B6F54D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7127625"/>
            <a:ext cx="3783013" cy="561975"/>
            <a:chOff x="3416" y="2416"/>
            <a:chExt cx="2383" cy="354"/>
          </a:xfrm>
          <a:solidFill>
            <a:schemeClr val="accent2"/>
          </a:solidFill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593B1022-F2F8-4BCA-A697-986EE3CB2F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" y="2536"/>
              <a:ext cx="85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3 w 142"/>
                <a:gd name="T5" fmla="*/ 79 h 178"/>
                <a:gd name="T6" fmla="*/ 82 w 142"/>
                <a:gd name="T7" fmla="*/ 82 h 178"/>
                <a:gd name="T8" fmla="*/ 69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69 w 142"/>
                <a:gd name="T15" fmla="*/ 30 h 178"/>
                <a:gd name="T16" fmla="*/ 82 w 142"/>
                <a:gd name="T17" fmla="*/ 31 h 178"/>
                <a:gd name="T18" fmla="*/ 93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7 w 142"/>
                <a:gd name="T27" fmla="*/ 96 h 178"/>
                <a:gd name="T28" fmla="*/ 127 w 142"/>
                <a:gd name="T29" fmla="*/ 96 h 178"/>
                <a:gd name="T30" fmla="*/ 138 w 142"/>
                <a:gd name="T31" fmla="*/ 78 h 178"/>
                <a:gd name="T32" fmla="*/ 142 w 142"/>
                <a:gd name="T33" fmla="*/ 57 h 178"/>
                <a:gd name="T34" fmla="*/ 138 w 142"/>
                <a:gd name="T35" fmla="*/ 36 h 178"/>
                <a:gd name="T36" fmla="*/ 127 w 142"/>
                <a:gd name="T37" fmla="*/ 17 h 178"/>
                <a:gd name="T38" fmla="*/ 108 w 142"/>
                <a:gd name="T39" fmla="*/ 4 h 178"/>
                <a:gd name="T40" fmla="*/ 80 w 142"/>
                <a:gd name="T41" fmla="*/ 0 h 178"/>
                <a:gd name="T42" fmla="*/ 0 w 142"/>
                <a:gd name="T43" fmla="*/ 0 h 178"/>
                <a:gd name="T44" fmla="*/ 0 w 142"/>
                <a:gd name="T45" fmla="*/ 178 h 178"/>
                <a:gd name="T46" fmla="*/ 39 w 142"/>
                <a:gd name="T47" fmla="*/ 178 h 178"/>
                <a:gd name="T48" fmla="*/ 39 w 142"/>
                <a:gd name="T49" fmla="*/ 114 h 178"/>
                <a:gd name="T50" fmla="*/ 80 w 142"/>
                <a:gd name="T51" fmla="*/ 114 h 178"/>
                <a:gd name="T52" fmla="*/ 108 w 142"/>
                <a:gd name="T53" fmla="*/ 109 h 178"/>
                <a:gd name="T54" fmla="*/ 127 w 142"/>
                <a:gd name="T55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6" y="77"/>
                    <a:pt x="93" y="79"/>
                  </a:cubicBezTo>
                  <a:cubicBezTo>
                    <a:pt x="90" y="80"/>
                    <a:pt x="86" y="82"/>
                    <a:pt x="82" y="82"/>
                  </a:cubicBezTo>
                  <a:cubicBezTo>
                    <a:pt x="78" y="83"/>
                    <a:pt x="74" y="83"/>
                    <a:pt x="69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69" y="30"/>
                  </a:lnTo>
                  <a:cubicBezTo>
                    <a:pt x="74" y="30"/>
                    <a:pt x="78" y="30"/>
                    <a:pt x="82" y="31"/>
                  </a:cubicBezTo>
                  <a:cubicBezTo>
                    <a:pt x="86" y="32"/>
                    <a:pt x="90" y="33"/>
                    <a:pt x="93" y="35"/>
                  </a:cubicBezTo>
                  <a:cubicBezTo>
                    <a:pt x="96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7" y="96"/>
                  </a:moveTo>
                  <a:lnTo>
                    <a:pt x="127" y="96"/>
                  </a:lnTo>
                  <a:cubicBezTo>
                    <a:pt x="132" y="91"/>
                    <a:pt x="136" y="85"/>
                    <a:pt x="138" y="78"/>
                  </a:cubicBezTo>
                  <a:cubicBezTo>
                    <a:pt x="140" y="71"/>
                    <a:pt x="142" y="64"/>
                    <a:pt x="142" y="57"/>
                  </a:cubicBezTo>
                  <a:cubicBezTo>
                    <a:pt x="142" y="49"/>
                    <a:pt x="140" y="42"/>
                    <a:pt x="138" y="36"/>
                  </a:cubicBezTo>
                  <a:cubicBezTo>
                    <a:pt x="136" y="29"/>
                    <a:pt x="132" y="23"/>
                    <a:pt x="127" y="17"/>
                  </a:cubicBezTo>
                  <a:cubicBezTo>
                    <a:pt x="123" y="12"/>
                    <a:pt x="116" y="8"/>
                    <a:pt x="108" y="4"/>
                  </a:cubicBezTo>
                  <a:cubicBezTo>
                    <a:pt x="101" y="1"/>
                    <a:pt x="91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1" y="114"/>
                    <a:pt x="101" y="112"/>
                    <a:pt x="108" y="109"/>
                  </a:cubicBezTo>
                  <a:cubicBezTo>
                    <a:pt x="116" y="106"/>
                    <a:pt x="123" y="101"/>
                    <a:pt x="127" y="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115D744E-E100-411D-A9D6-FE360A60A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" y="2563"/>
              <a:ext cx="81" cy="85"/>
            </a:xfrm>
            <a:custGeom>
              <a:avLst/>
              <a:gdLst>
                <a:gd name="T0" fmla="*/ 82 w 134"/>
                <a:gd name="T1" fmla="*/ 106 h 136"/>
                <a:gd name="T2" fmla="*/ 82 w 134"/>
                <a:gd name="T3" fmla="*/ 106 h 136"/>
                <a:gd name="T4" fmla="*/ 67 w 134"/>
                <a:gd name="T5" fmla="*/ 110 h 136"/>
                <a:gd name="T6" fmla="*/ 52 w 134"/>
                <a:gd name="T7" fmla="*/ 106 h 136"/>
                <a:gd name="T8" fmla="*/ 42 w 134"/>
                <a:gd name="T9" fmla="*/ 97 h 136"/>
                <a:gd name="T10" fmla="*/ 37 w 134"/>
                <a:gd name="T11" fmla="*/ 83 h 136"/>
                <a:gd name="T12" fmla="*/ 36 w 134"/>
                <a:gd name="T13" fmla="*/ 68 h 136"/>
                <a:gd name="T14" fmla="*/ 37 w 134"/>
                <a:gd name="T15" fmla="*/ 53 h 136"/>
                <a:gd name="T16" fmla="*/ 42 w 134"/>
                <a:gd name="T17" fmla="*/ 40 h 136"/>
                <a:gd name="T18" fmla="*/ 52 w 134"/>
                <a:gd name="T19" fmla="*/ 31 h 136"/>
                <a:gd name="T20" fmla="*/ 67 w 134"/>
                <a:gd name="T21" fmla="*/ 27 h 136"/>
                <a:gd name="T22" fmla="*/ 82 w 134"/>
                <a:gd name="T23" fmla="*/ 31 h 136"/>
                <a:gd name="T24" fmla="*/ 92 w 134"/>
                <a:gd name="T25" fmla="*/ 40 h 136"/>
                <a:gd name="T26" fmla="*/ 97 w 134"/>
                <a:gd name="T27" fmla="*/ 53 h 136"/>
                <a:gd name="T28" fmla="*/ 98 w 134"/>
                <a:gd name="T29" fmla="*/ 68 h 136"/>
                <a:gd name="T30" fmla="*/ 97 w 134"/>
                <a:gd name="T31" fmla="*/ 83 h 136"/>
                <a:gd name="T32" fmla="*/ 92 w 134"/>
                <a:gd name="T33" fmla="*/ 97 h 136"/>
                <a:gd name="T34" fmla="*/ 82 w 134"/>
                <a:gd name="T35" fmla="*/ 106 h 136"/>
                <a:gd name="T36" fmla="*/ 115 w 134"/>
                <a:gd name="T37" fmla="*/ 118 h 136"/>
                <a:gd name="T38" fmla="*/ 115 w 134"/>
                <a:gd name="T39" fmla="*/ 118 h 136"/>
                <a:gd name="T40" fmla="*/ 129 w 134"/>
                <a:gd name="T41" fmla="*/ 96 h 136"/>
                <a:gd name="T42" fmla="*/ 134 w 134"/>
                <a:gd name="T43" fmla="*/ 68 h 136"/>
                <a:gd name="T44" fmla="*/ 129 w 134"/>
                <a:gd name="T45" fmla="*/ 40 h 136"/>
                <a:gd name="T46" fmla="*/ 115 w 134"/>
                <a:gd name="T47" fmla="*/ 19 h 136"/>
                <a:gd name="T48" fmla="*/ 94 w 134"/>
                <a:gd name="T49" fmla="*/ 5 h 136"/>
                <a:gd name="T50" fmla="*/ 67 w 134"/>
                <a:gd name="T51" fmla="*/ 0 h 136"/>
                <a:gd name="T52" fmla="*/ 39 w 134"/>
                <a:gd name="T53" fmla="*/ 5 h 136"/>
                <a:gd name="T54" fmla="*/ 18 w 134"/>
                <a:gd name="T55" fmla="*/ 19 h 136"/>
                <a:gd name="T56" fmla="*/ 5 w 134"/>
                <a:gd name="T57" fmla="*/ 40 h 136"/>
                <a:gd name="T58" fmla="*/ 0 w 134"/>
                <a:gd name="T59" fmla="*/ 68 h 136"/>
                <a:gd name="T60" fmla="*/ 5 w 134"/>
                <a:gd name="T61" fmla="*/ 96 h 136"/>
                <a:gd name="T62" fmla="*/ 18 w 134"/>
                <a:gd name="T63" fmla="*/ 118 h 136"/>
                <a:gd name="T64" fmla="*/ 39 w 134"/>
                <a:gd name="T65" fmla="*/ 131 h 136"/>
                <a:gd name="T66" fmla="*/ 67 w 134"/>
                <a:gd name="T67" fmla="*/ 136 h 136"/>
                <a:gd name="T68" fmla="*/ 94 w 134"/>
                <a:gd name="T69" fmla="*/ 131 h 136"/>
                <a:gd name="T70" fmla="*/ 115 w 134"/>
                <a:gd name="T71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136">
                  <a:moveTo>
                    <a:pt x="82" y="106"/>
                  </a:moveTo>
                  <a:lnTo>
                    <a:pt x="82" y="106"/>
                  </a:lnTo>
                  <a:cubicBezTo>
                    <a:pt x="78" y="108"/>
                    <a:pt x="73" y="110"/>
                    <a:pt x="67" y="110"/>
                  </a:cubicBezTo>
                  <a:cubicBezTo>
                    <a:pt x="61" y="110"/>
                    <a:pt x="56" y="108"/>
                    <a:pt x="52" y="106"/>
                  </a:cubicBezTo>
                  <a:cubicBezTo>
                    <a:pt x="48" y="104"/>
                    <a:pt x="45" y="101"/>
                    <a:pt x="42" y="97"/>
                  </a:cubicBezTo>
                  <a:cubicBezTo>
                    <a:pt x="40" y="93"/>
                    <a:pt x="38" y="88"/>
                    <a:pt x="37" y="83"/>
                  </a:cubicBezTo>
                  <a:cubicBezTo>
                    <a:pt x="36" y="79"/>
                    <a:pt x="36" y="74"/>
                    <a:pt x="36" y="68"/>
                  </a:cubicBezTo>
                  <a:cubicBezTo>
                    <a:pt x="36" y="63"/>
                    <a:pt x="36" y="58"/>
                    <a:pt x="37" y="53"/>
                  </a:cubicBezTo>
                  <a:cubicBezTo>
                    <a:pt x="38" y="48"/>
                    <a:pt x="40" y="44"/>
                    <a:pt x="42" y="40"/>
                  </a:cubicBezTo>
                  <a:cubicBezTo>
                    <a:pt x="45" y="36"/>
                    <a:pt x="48" y="33"/>
                    <a:pt x="52" y="31"/>
                  </a:cubicBezTo>
                  <a:cubicBezTo>
                    <a:pt x="56" y="28"/>
                    <a:pt x="61" y="27"/>
                    <a:pt x="67" y="27"/>
                  </a:cubicBezTo>
                  <a:cubicBezTo>
                    <a:pt x="73" y="27"/>
                    <a:pt x="78" y="28"/>
                    <a:pt x="82" y="31"/>
                  </a:cubicBezTo>
                  <a:cubicBezTo>
                    <a:pt x="86" y="33"/>
                    <a:pt x="89" y="36"/>
                    <a:pt x="92" y="40"/>
                  </a:cubicBezTo>
                  <a:cubicBezTo>
                    <a:pt x="94" y="44"/>
                    <a:pt x="96" y="48"/>
                    <a:pt x="97" y="53"/>
                  </a:cubicBezTo>
                  <a:cubicBezTo>
                    <a:pt x="98" y="58"/>
                    <a:pt x="98" y="63"/>
                    <a:pt x="98" y="68"/>
                  </a:cubicBezTo>
                  <a:cubicBezTo>
                    <a:pt x="98" y="74"/>
                    <a:pt x="98" y="79"/>
                    <a:pt x="97" y="83"/>
                  </a:cubicBezTo>
                  <a:cubicBezTo>
                    <a:pt x="96" y="88"/>
                    <a:pt x="94" y="93"/>
                    <a:pt x="92" y="97"/>
                  </a:cubicBezTo>
                  <a:cubicBezTo>
                    <a:pt x="89" y="101"/>
                    <a:pt x="86" y="104"/>
                    <a:pt x="82" y="106"/>
                  </a:cubicBezTo>
                  <a:close/>
                  <a:moveTo>
                    <a:pt x="115" y="118"/>
                  </a:moveTo>
                  <a:lnTo>
                    <a:pt x="115" y="118"/>
                  </a:lnTo>
                  <a:cubicBezTo>
                    <a:pt x="121" y="112"/>
                    <a:pt x="126" y="105"/>
                    <a:pt x="129" y="96"/>
                  </a:cubicBezTo>
                  <a:cubicBezTo>
                    <a:pt x="132" y="88"/>
                    <a:pt x="134" y="79"/>
                    <a:pt x="134" y="68"/>
                  </a:cubicBezTo>
                  <a:cubicBezTo>
                    <a:pt x="134" y="58"/>
                    <a:pt x="132" y="49"/>
                    <a:pt x="129" y="40"/>
                  </a:cubicBezTo>
                  <a:cubicBezTo>
                    <a:pt x="126" y="32"/>
                    <a:pt x="121" y="25"/>
                    <a:pt x="115" y="19"/>
                  </a:cubicBezTo>
                  <a:cubicBezTo>
                    <a:pt x="110" y="13"/>
                    <a:pt x="103" y="8"/>
                    <a:pt x="94" y="5"/>
                  </a:cubicBezTo>
                  <a:cubicBezTo>
                    <a:pt x="86" y="2"/>
                    <a:pt x="77" y="0"/>
                    <a:pt x="67" y="0"/>
                  </a:cubicBezTo>
                  <a:cubicBezTo>
                    <a:pt x="57" y="0"/>
                    <a:pt x="48" y="2"/>
                    <a:pt x="39" y="5"/>
                  </a:cubicBezTo>
                  <a:cubicBezTo>
                    <a:pt x="31" y="8"/>
                    <a:pt x="24" y="13"/>
                    <a:pt x="18" y="19"/>
                  </a:cubicBezTo>
                  <a:cubicBezTo>
                    <a:pt x="13" y="25"/>
                    <a:pt x="8" y="32"/>
                    <a:pt x="5" y="40"/>
                  </a:cubicBezTo>
                  <a:cubicBezTo>
                    <a:pt x="2" y="49"/>
                    <a:pt x="0" y="58"/>
                    <a:pt x="0" y="68"/>
                  </a:cubicBezTo>
                  <a:cubicBezTo>
                    <a:pt x="0" y="79"/>
                    <a:pt x="2" y="88"/>
                    <a:pt x="5" y="96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4"/>
                    <a:pt x="31" y="128"/>
                    <a:pt x="39" y="131"/>
                  </a:cubicBezTo>
                  <a:cubicBezTo>
                    <a:pt x="48" y="134"/>
                    <a:pt x="57" y="136"/>
                    <a:pt x="67" y="136"/>
                  </a:cubicBezTo>
                  <a:cubicBezTo>
                    <a:pt x="77" y="136"/>
                    <a:pt x="86" y="134"/>
                    <a:pt x="94" y="131"/>
                  </a:cubicBezTo>
                  <a:cubicBezTo>
                    <a:pt x="103" y="128"/>
                    <a:pt x="110" y="124"/>
                    <a:pt x="115" y="1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F4585477-DBBA-48CB-B815-622DF08F6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2536"/>
              <a:ext cx="22" cy="110"/>
            </a:xfrm>
            <a:custGeom>
              <a:avLst/>
              <a:gdLst>
                <a:gd name="T0" fmla="*/ 0 w 36"/>
                <a:gd name="T1" fmla="*/ 0 h 178"/>
                <a:gd name="T2" fmla="*/ 0 w 36"/>
                <a:gd name="T3" fmla="*/ 0 h 178"/>
                <a:gd name="T4" fmla="*/ 36 w 36"/>
                <a:gd name="T5" fmla="*/ 0 h 178"/>
                <a:gd name="T6" fmla="*/ 36 w 36"/>
                <a:gd name="T7" fmla="*/ 178 h 178"/>
                <a:gd name="T8" fmla="*/ 0 w 36"/>
                <a:gd name="T9" fmla="*/ 178 h 178"/>
                <a:gd name="T10" fmla="*/ 0 w 36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8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78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322709E4-4B51-4719-B25F-EB0880B0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36"/>
              <a:ext cx="22" cy="18"/>
            </a:xfrm>
            <a:custGeom>
              <a:avLst/>
              <a:gdLst>
                <a:gd name="T0" fmla="*/ 0 w 36"/>
                <a:gd name="T1" fmla="*/ 0 h 29"/>
                <a:gd name="T2" fmla="*/ 0 w 36"/>
                <a:gd name="T3" fmla="*/ 0 h 29"/>
                <a:gd name="T4" fmla="*/ 36 w 36"/>
                <a:gd name="T5" fmla="*/ 0 h 29"/>
                <a:gd name="T6" fmla="*/ 36 w 36"/>
                <a:gd name="T7" fmla="*/ 29 h 29"/>
                <a:gd name="T8" fmla="*/ 0 w 36"/>
                <a:gd name="T9" fmla="*/ 29 h 29"/>
                <a:gd name="T10" fmla="*/ 0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5998FCC4-A101-426B-8BC9-0EA1F1E35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66"/>
              <a:ext cx="22" cy="80"/>
            </a:xfrm>
            <a:custGeom>
              <a:avLst/>
              <a:gdLst>
                <a:gd name="T0" fmla="*/ 0 w 36"/>
                <a:gd name="T1" fmla="*/ 0 h 129"/>
                <a:gd name="T2" fmla="*/ 0 w 36"/>
                <a:gd name="T3" fmla="*/ 0 h 129"/>
                <a:gd name="T4" fmla="*/ 36 w 36"/>
                <a:gd name="T5" fmla="*/ 0 h 129"/>
                <a:gd name="T6" fmla="*/ 36 w 36"/>
                <a:gd name="T7" fmla="*/ 129 h 129"/>
                <a:gd name="T8" fmla="*/ 0 w 36"/>
                <a:gd name="T9" fmla="*/ 129 h 129"/>
                <a:gd name="T10" fmla="*/ 0 w 3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93EDD1E3-551D-42D6-8C6A-D20DA2E7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563"/>
              <a:ext cx="76" cy="85"/>
            </a:xfrm>
            <a:custGeom>
              <a:avLst/>
              <a:gdLst>
                <a:gd name="T0" fmla="*/ 85 w 127"/>
                <a:gd name="T1" fmla="*/ 102 h 136"/>
                <a:gd name="T2" fmla="*/ 85 w 127"/>
                <a:gd name="T3" fmla="*/ 102 h 136"/>
                <a:gd name="T4" fmla="*/ 65 w 127"/>
                <a:gd name="T5" fmla="*/ 110 h 136"/>
                <a:gd name="T6" fmla="*/ 51 w 127"/>
                <a:gd name="T7" fmla="*/ 106 h 136"/>
                <a:gd name="T8" fmla="*/ 42 w 127"/>
                <a:gd name="T9" fmla="*/ 96 h 136"/>
                <a:gd name="T10" fmla="*/ 37 w 127"/>
                <a:gd name="T11" fmla="*/ 83 h 136"/>
                <a:gd name="T12" fmla="*/ 36 w 127"/>
                <a:gd name="T13" fmla="*/ 69 h 136"/>
                <a:gd name="T14" fmla="*/ 37 w 127"/>
                <a:gd name="T15" fmla="*/ 54 h 136"/>
                <a:gd name="T16" fmla="*/ 42 w 127"/>
                <a:gd name="T17" fmla="*/ 41 h 136"/>
                <a:gd name="T18" fmla="*/ 52 w 127"/>
                <a:gd name="T19" fmla="*/ 31 h 136"/>
                <a:gd name="T20" fmla="*/ 66 w 127"/>
                <a:gd name="T21" fmla="*/ 27 h 136"/>
                <a:gd name="T22" fmla="*/ 92 w 127"/>
                <a:gd name="T23" fmla="*/ 49 h 136"/>
                <a:gd name="T24" fmla="*/ 127 w 127"/>
                <a:gd name="T25" fmla="*/ 49 h 136"/>
                <a:gd name="T26" fmla="*/ 121 w 127"/>
                <a:gd name="T27" fmla="*/ 28 h 136"/>
                <a:gd name="T28" fmla="*/ 107 w 127"/>
                <a:gd name="T29" fmla="*/ 12 h 136"/>
                <a:gd name="T30" fmla="*/ 88 w 127"/>
                <a:gd name="T31" fmla="*/ 3 h 136"/>
                <a:gd name="T32" fmla="*/ 66 w 127"/>
                <a:gd name="T33" fmla="*/ 0 h 136"/>
                <a:gd name="T34" fmla="*/ 38 w 127"/>
                <a:gd name="T35" fmla="*/ 5 h 136"/>
                <a:gd name="T36" fmla="*/ 17 w 127"/>
                <a:gd name="T37" fmla="*/ 20 h 136"/>
                <a:gd name="T38" fmla="*/ 5 w 127"/>
                <a:gd name="T39" fmla="*/ 42 h 136"/>
                <a:gd name="T40" fmla="*/ 0 w 127"/>
                <a:gd name="T41" fmla="*/ 70 h 136"/>
                <a:gd name="T42" fmla="*/ 5 w 127"/>
                <a:gd name="T43" fmla="*/ 97 h 136"/>
                <a:gd name="T44" fmla="*/ 18 w 127"/>
                <a:gd name="T45" fmla="*/ 118 h 136"/>
                <a:gd name="T46" fmla="*/ 39 w 127"/>
                <a:gd name="T47" fmla="*/ 131 h 136"/>
                <a:gd name="T48" fmla="*/ 65 w 127"/>
                <a:gd name="T49" fmla="*/ 136 h 136"/>
                <a:gd name="T50" fmla="*/ 108 w 127"/>
                <a:gd name="T51" fmla="*/ 122 h 136"/>
                <a:gd name="T52" fmla="*/ 127 w 127"/>
                <a:gd name="T53" fmla="*/ 83 h 136"/>
                <a:gd name="T54" fmla="*/ 93 w 127"/>
                <a:gd name="T55" fmla="*/ 83 h 136"/>
                <a:gd name="T56" fmla="*/ 85 w 127"/>
                <a:gd name="T57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36">
                  <a:moveTo>
                    <a:pt x="85" y="102"/>
                  </a:moveTo>
                  <a:lnTo>
                    <a:pt x="85" y="102"/>
                  </a:lnTo>
                  <a:cubicBezTo>
                    <a:pt x="80" y="107"/>
                    <a:pt x="74" y="110"/>
                    <a:pt x="65" y="110"/>
                  </a:cubicBezTo>
                  <a:cubicBezTo>
                    <a:pt x="60" y="110"/>
                    <a:pt x="55" y="108"/>
                    <a:pt x="51" y="106"/>
                  </a:cubicBezTo>
                  <a:cubicBezTo>
                    <a:pt x="47" y="103"/>
                    <a:pt x="44" y="100"/>
                    <a:pt x="42" y="96"/>
                  </a:cubicBezTo>
                  <a:cubicBezTo>
                    <a:pt x="40" y="92"/>
                    <a:pt x="38" y="88"/>
                    <a:pt x="37" y="83"/>
                  </a:cubicBezTo>
                  <a:cubicBezTo>
                    <a:pt x="36" y="78"/>
                    <a:pt x="36" y="74"/>
                    <a:pt x="36" y="69"/>
                  </a:cubicBezTo>
                  <a:cubicBezTo>
                    <a:pt x="36" y="64"/>
                    <a:pt x="36" y="59"/>
                    <a:pt x="37" y="54"/>
                  </a:cubicBezTo>
                  <a:cubicBezTo>
                    <a:pt x="38" y="49"/>
                    <a:pt x="40" y="45"/>
                    <a:pt x="42" y="41"/>
                  </a:cubicBezTo>
                  <a:cubicBezTo>
                    <a:pt x="45" y="37"/>
                    <a:pt x="48" y="33"/>
                    <a:pt x="52" y="31"/>
                  </a:cubicBezTo>
                  <a:cubicBezTo>
                    <a:pt x="55" y="28"/>
                    <a:pt x="60" y="27"/>
                    <a:pt x="66" y="27"/>
                  </a:cubicBezTo>
                  <a:cubicBezTo>
                    <a:pt x="81" y="27"/>
                    <a:pt x="90" y="34"/>
                    <a:pt x="92" y="49"/>
                  </a:cubicBezTo>
                  <a:lnTo>
                    <a:pt x="127" y="49"/>
                  </a:lnTo>
                  <a:cubicBezTo>
                    <a:pt x="126" y="41"/>
                    <a:pt x="124" y="34"/>
                    <a:pt x="121" y="28"/>
                  </a:cubicBezTo>
                  <a:cubicBezTo>
                    <a:pt x="117" y="21"/>
                    <a:pt x="113" y="16"/>
                    <a:pt x="107" y="12"/>
                  </a:cubicBezTo>
                  <a:cubicBezTo>
                    <a:pt x="102" y="8"/>
                    <a:pt x="95" y="5"/>
                    <a:pt x="88" y="3"/>
                  </a:cubicBezTo>
                  <a:cubicBezTo>
                    <a:pt x="81" y="1"/>
                    <a:pt x="74" y="0"/>
                    <a:pt x="66" y="0"/>
                  </a:cubicBezTo>
                  <a:cubicBezTo>
                    <a:pt x="56" y="0"/>
                    <a:pt x="46" y="2"/>
                    <a:pt x="38" y="5"/>
                  </a:cubicBezTo>
                  <a:cubicBezTo>
                    <a:pt x="30" y="9"/>
                    <a:pt x="23" y="14"/>
                    <a:pt x="17" y="20"/>
                  </a:cubicBezTo>
                  <a:cubicBezTo>
                    <a:pt x="12" y="26"/>
                    <a:pt x="8" y="34"/>
                    <a:pt x="5" y="42"/>
                  </a:cubicBezTo>
                  <a:cubicBezTo>
                    <a:pt x="2" y="51"/>
                    <a:pt x="0" y="60"/>
                    <a:pt x="0" y="70"/>
                  </a:cubicBezTo>
                  <a:cubicBezTo>
                    <a:pt x="0" y="80"/>
                    <a:pt x="2" y="89"/>
                    <a:pt x="5" y="97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3"/>
                    <a:pt x="31" y="128"/>
                    <a:pt x="39" y="131"/>
                  </a:cubicBezTo>
                  <a:cubicBezTo>
                    <a:pt x="47" y="134"/>
                    <a:pt x="56" y="136"/>
                    <a:pt x="65" y="136"/>
                  </a:cubicBezTo>
                  <a:cubicBezTo>
                    <a:pt x="82" y="136"/>
                    <a:pt x="97" y="131"/>
                    <a:pt x="108" y="122"/>
                  </a:cubicBezTo>
                  <a:cubicBezTo>
                    <a:pt x="119" y="114"/>
                    <a:pt x="125" y="100"/>
                    <a:pt x="127" y="83"/>
                  </a:cubicBezTo>
                  <a:lnTo>
                    <a:pt x="93" y="83"/>
                  </a:lnTo>
                  <a:cubicBezTo>
                    <a:pt x="92" y="91"/>
                    <a:pt x="89" y="98"/>
                    <a:pt x="85" y="1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839313EF-3FE4-4374-B811-8CDB1FB0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566"/>
              <a:ext cx="79" cy="107"/>
            </a:xfrm>
            <a:custGeom>
              <a:avLst/>
              <a:gdLst>
                <a:gd name="T0" fmla="*/ 95 w 132"/>
                <a:gd name="T1" fmla="*/ 0 h 174"/>
                <a:gd name="T2" fmla="*/ 95 w 132"/>
                <a:gd name="T3" fmla="*/ 0 h 174"/>
                <a:gd name="T4" fmla="*/ 67 w 132"/>
                <a:gd name="T5" fmla="*/ 88 h 174"/>
                <a:gd name="T6" fmla="*/ 67 w 132"/>
                <a:gd name="T7" fmla="*/ 88 h 174"/>
                <a:gd name="T8" fmla="*/ 37 w 132"/>
                <a:gd name="T9" fmla="*/ 0 h 174"/>
                <a:gd name="T10" fmla="*/ 0 w 132"/>
                <a:gd name="T11" fmla="*/ 0 h 174"/>
                <a:gd name="T12" fmla="*/ 45 w 132"/>
                <a:gd name="T13" fmla="*/ 121 h 174"/>
                <a:gd name="T14" fmla="*/ 46 w 132"/>
                <a:gd name="T15" fmla="*/ 129 h 174"/>
                <a:gd name="T16" fmla="*/ 43 w 132"/>
                <a:gd name="T17" fmla="*/ 139 h 174"/>
                <a:gd name="T18" fmla="*/ 33 w 132"/>
                <a:gd name="T19" fmla="*/ 145 h 174"/>
                <a:gd name="T20" fmla="*/ 22 w 132"/>
                <a:gd name="T21" fmla="*/ 144 h 174"/>
                <a:gd name="T22" fmla="*/ 12 w 132"/>
                <a:gd name="T23" fmla="*/ 143 h 174"/>
                <a:gd name="T24" fmla="*/ 12 w 132"/>
                <a:gd name="T25" fmla="*/ 173 h 174"/>
                <a:gd name="T26" fmla="*/ 23 w 132"/>
                <a:gd name="T27" fmla="*/ 174 h 174"/>
                <a:gd name="T28" fmla="*/ 34 w 132"/>
                <a:gd name="T29" fmla="*/ 174 h 174"/>
                <a:gd name="T30" fmla="*/ 62 w 132"/>
                <a:gd name="T31" fmla="*/ 167 h 174"/>
                <a:gd name="T32" fmla="*/ 78 w 132"/>
                <a:gd name="T33" fmla="*/ 145 h 174"/>
                <a:gd name="T34" fmla="*/ 132 w 132"/>
                <a:gd name="T35" fmla="*/ 0 h 174"/>
                <a:gd name="T36" fmla="*/ 95 w 132"/>
                <a:gd name="T3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4">
                  <a:moveTo>
                    <a:pt x="95" y="0"/>
                  </a:moveTo>
                  <a:lnTo>
                    <a:pt x="95" y="0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45" y="121"/>
                  </a:lnTo>
                  <a:cubicBezTo>
                    <a:pt x="46" y="123"/>
                    <a:pt x="46" y="126"/>
                    <a:pt x="46" y="129"/>
                  </a:cubicBezTo>
                  <a:cubicBezTo>
                    <a:pt x="46" y="133"/>
                    <a:pt x="45" y="136"/>
                    <a:pt x="43" y="139"/>
                  </a:cubicBezTo>
                  <a:cubicBezTo>
                    <a:pt x="41" y="142"/>
                    <a:pt x="37" y="144"/>
                    <a:pt x="33" y="145"/>
                  </a:cubicBezTo>
                  <a:cubicBezTo>
                    <a:pt x="29" y="145"/>
                    <a:pt x="26" y="145"/>
                    <a:pt x="22" y="144"/>
                  </a:cubicBezTo>
                  <a:cubicBezTo>
                    <a:pt x="19" y="144"/>
                    <a:pt x="15" y="144"/>
                    <a:pt x="12" y="143"/>
                  </a:cubicBezTo>
                  <a:lnTo>
                    <a:pt x="12" y="173"/>
                  </a:lnTo>
                  <a:cubicBezTo>
                    <a:pt x="16" y="173"/>
                    <a:pt x="19" y="173"/>
                    <a:pt x="23" y="174"/>
                  </a:cubicBezTo>
                  <a:cubicBezTo>
                    <a:pt x="26" y="174"/>
                    <a:pt x="30" y="174"/>
                    <a:pt x="34" y="174"/>
                  </a:cubicBezTo>
                  <a:cubicBezTo>
                    <a:pt x="46" y="174"/>
                    <a:pt x="55" y="172"/>
                    <a:pt x="62" y="167"/>
                  </a:cubicBezTo>
                  <a:cubicBezTo>
                    <a:pt x="69" y="163"/>
                    <a:pt x="74" y="155"/>
                    <a:pt x="78" y="145"/>
                  </a:cubicBezTo>
                  <a:lnTo>
                    <a:pt x="132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14741EA6-6E94-4231-A392-9101469D2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" y="2536"/>
              <a:ext cx="86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4 w 142"/>
                <a:gd name="T5" fmla="*/ 79 h 178"/>
                <a:gd name="T6" fmla="*/ 83 w 142"/>
                <a:gd name="T7" fmla="*/ 82 h 178"/>
                <a:gd name="T8" fmla="*/ 70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70 w 142"/>
                <a:gd name="T15" fmla="*/ 30 h 178"/>
                <a:gd name="T16" fmla="*/ 83 w 142"/>
                <a:gd name="T17" fmla="*/ 31 h 178"/>
                <a:gd name="T18" fmla="*/ 94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8 w 142"/>
                <a:gd name="T27" fmla="*/ 17 h 178"/>
                <a:gd name="T28" fmla="*/ 128 w 142"/>
                <a:gd name="T29" fmla="*/ 17 h 178"/>
                <a:gd name="T30" fmla="*/ 109 w 142"/>
                <a:gd name="T31" fmla="*/ 4 h 178"/>
                <a:gd name="T32" fmla="*/ 80 w 142"/>
                <a:gd name="T33" fmla="*/ 0 h 178"/>
                <a:gd name="T34" fmla="*/ 0 w 142"/>
                <a:gd name="T35" fmla="*/ 0 h 178"/>
                <a:gd name="T36" fmla="*/ 0 w 142"/>
                <a:gd name="T37" fmla="*/ 178 h 178"/>
                <a:gd name="T38" fmla="*/ 39 w 142"/>
                <a:gd name="T39" fmla="*/ 178 h 178"/>
                <a:gd name="T40" fmla="*/ 39 w 142"/>
                <a:gd name="T41" fmla="*/ 114 h 178"/>
                <a:gd name="T42" fmla="*/ 80 w 142"/>
                <a:gd name="T43" fmla="*/ 114 h 178"/>
                <a:gd name="T44" fmla="*/ 109 w 142"/>
                <a:gd name="T45" fmla="*/ 109 h 178"/>
                <a:gd name="T46" fmla="*/ 128 w 142"/>
                <a:gd name="T47" fmla="*/ 96 h 178"/>
                <a:gd name="T48" fmla="*/ 139 w 142"/>
                <a:gd name="T49" fmla="*/ 78 h 178"/>
                <a:gd name="T50" fmla="*/ 142 w 142"/>
                <a:gd name="T51" fmla="*/ 57 h 178"/>
                <a:gd name="T52" fmla="*/ 139 w 142"/>
                <a:gd name="T53" fmla="*/ 36 h 178"/>
                <a:gd name="T54" fmla="*/ 128 w 142"/>
                <a:gd name="T55" fmla="*/ 1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7" y="77"/>
                    <a:pt x="94" y="79"/>
                  </a:cubicBezTo>
                  <a:cubicBezTo>
                    <a:pt x="91" y="80"/>
                    <a:pt x="87" y="82"/>
                    <a:pt x="83" y="82"/>
                  </a:cubicBezTo>
                  <a:cubicBezTo>
                    <a:pt x="79" y="83"/>
                    <a:pt x="74" y="83"/>
                    <a:pt x="70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70" y="30"/>
                  </a:lnTo>
                  <a:cubicBezTo>
                    <a:pt x="74" y="30"/>
                    <a:pt x="79" y="30"/>
                    <a:pt x="83" y="31"/>
                  </a:cubicBezTo>
                  <a:cubicBezTo>
                    <a:pt x="87" y="32"/>
                    <a:pt x="91" y="33"/>
                    <a:pt x="94" y="35"/>
                  </a:cubicBezTo>
                  <a:cubicBezTo>
                    <a:pt x="97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8" y="17"/>
                  </a:moveTo>
                  <a:lnTo>
                    <a:pt x="128" y="17"/>
                  </a:lnTo>
                  <a:cubicBezTo>
                    <a:pt x="123" y="12"/>
                    <a:pt x="117" y="8"/>
                    <a:pt x="109" y="4"/>
                  </a:cubicBezTo>
                  <a:cubicBezTo>
                    <a:pt x="101" y="1"/>
                    <a:pt x="92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2" y="114"/>
                    <a:pt x="101" y="112"/>
                    <a:pt x="109" y="109"/>
                  </a:cubicBezTo>
                  <a:cubicBezTo>
                    <a:pt x="117" y="106"/>
                    <a:pt x="123" y="101"/>
                    <a:pt x="128" y="96"/>
                  </a:cubicBezTo>
                  <a:cubicBezTo>
                    <a:pt x="133" y="91"/>
                    <a:pt x="136" y="85"/>
                    <a:pt x="139" y="78"/>
                  </a:cubicBezTo>
                  <a:cubicBezTo>
                    <a:pt x="141" y="71"/>
                    <a:pt x="142" y="64"/>
                    <a:pt x="142" y="57"/>
                  </a:cubicBezTo>
                  <a:cubicBezTo>
                    <a:pt x="142" y="49"/>
                    <a:pt x="141" y="42"/>
                    <a:pt x="139" y="36"/>
                  </a:cubicBezTo>
                  <a:cubicBezTo>
                    <a:pt x="136" y="29"/>
                    <a:pt x="133" y="23"/>
                    <a:pt x="128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26798B20-4D30-4EE4-87F6-BFD25C6F6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563"/>
              <a:ext cx="51" cy="83"/>
            </a:xfrm>
            <a:custGeom>
              <a:avLst/>
              <a:gdLst>
                <a:gd name="T0" fmla="*/ 63 w 84"/>
                <a:gd name="T1" fmla="*/ 2 h 133"/>
                <a:gd name="T2" fmla="*/ 63 w 84"/>
                <a:gd name="T3" fmla="*/ 2 h 133"/>
                <a:gd name="T4" fmla="*/ 51 w 84"/>
                <a:gd name="T5" fmla="*/ 8 h 133"/>
                <a:gd name="T6" fmla="*/ 41 w 84"/>
                <a:gd name="T7" fmla="*/ 17 h 133"/>
                <a:gd name="T8" fmla="*/ 35 w 84"/>
                <a:gd name="T9" fmla="*/ 28 h 133"/>
                <a:gd name="T10" fmla="*/ 34 w 84"/>
                <a:gd name="T11" fmla="*/ 28 h 133"/>
                <a:gd name="T12" fmla="*/ 34 w 84"/>
                <a:gd name="T13" fmla="*/ 4 h 133"/>
                <a:gd name="T14" fmla="*/ 0 w 84"/>
                <a:gd name="T15" fmla="*/ 4 h 133"/>
                <a:gd name="T16" fmla="*/ 0 w 84"/>
                <a:gd name="T17" fmla="*/ 133 h 133"/>
                <a:gd name="T18" fmla="*/ 36 w 84"/>
                <a:gd name="T19" fmla="*/ 133 h 133"/>
                <a:gd name="T20" fmla="*/ 36 w 84"/>
                <a:gd name="T21" fmla="*/ 75 h 133"/>
                <a:gd name="T22" fmla="*/ 38 w 84"/>
                <a:gd name="T23" fmla="*/ 58 h 133"/>
                <a:gd name="T24" fmla="*/ 43 w 84"/>
                <a:gd name="T25" fmla="*/ 45 h 133"/>
                <a:gd name="T26" fmla="*/ 54 w 84"/>
                <a:gd name="T27" fmla="*/ 36 h 133"/>
                <a:gd name="T28" fmla="*/ 71 w 84"/>
                <a:gd name="T29" fmla="*/ 33 h 133"/>
                <a:gd name="T30" fmla="*/ 78 w 84"/>
                <a:gd name="T31" fmla="*/ 34 h 133"/>
                <a:gd name="T32" fmla="*/ 84 w 84"/>
                <a:gd name="T33" fmla="*/ 34 h 133"/>
                <a:gd name="T34" fmla="*/ 84 w 84"/>
                <a:gd name="T35" fmla="*/ 1 h 133"/>
                <a:gd name="T36" fmla="*/ 76 w 84"/>
                <a:gd name="T37" fmla="*/ 0 h 133"/>
                <a:gd name="T38" fmla="*/ 63 w 84"/>
                <a:gd name="T39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3" y="2"/>
                  </a:moveTo>
                  <a:lnTo>
                    <a:pt x="63" y="2"/>
                  </a:lnTo>
                  <a:cubicBezTo>
                    <a:pt x="59" y="4"/>
                    <a:pt x="55" y="5"/>
                    <a:pt x="51" y="8"/>
                  </a:cubicBezTo>
                  <a:cubicBezTo>
                    <a:pt x="47" y="10"/>
                    <a:pt x="44" y="13"/>
                    <a:pt x="41" y="17"/>
                  </a:cubicBezTo>
                  <a:cubicBezTo>
                    <a:pt x="39" y="20"/>
                    <a:pt x="36" y="24"/>
                    <a:pt x="35" y="28"/>
                  </a:cubicBezTo>
                  <a:lnTo>
                    <a:pt x="34" y="28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133"/>
                  </a:lnTo>
                  <a:lnTo>
                    <a:pt x="36" y="133"/>
                  </a:lnTo>
                  <a:lnTo>
                    <a:pt x="36" y="75"/>
                  </a:lnTo>
                  <a:cubicBezTo>
                    <a:pt x="36" y="69"/>
                    <a:pt x="36" y="63"/>
                    <a:pt x="38" y="58"/>
                  </a:cubicBezTo>
                  <a:cubicBezTo>
                    <a:pt x="39" y="53"/>
                    <a:pt x="41" y="49"/>
                    <a:pt x="43" y="45"/>
                  </a:cubicBezTo>
                  <a:cubicBezTo>
                    <a:pt x="46" y="42"/>
                    <a:pt x="50" y="39"/>
                    <a:pt x="54" y="36"/>
                  </a:cubicBezTo>
                  <a:cubicBezTo>
                    <a:pt x="59" y="34"/>
                    <a:pt x="64" y="33"/>
                    <a:pt x="71" y="33"/>
                  </a:cubicBezTo>
                  <a:cubicBezTo>
                    <a:pt x="73" y="33"/>
                    <a:pt x="75" y="33"/>
                    <a:pt x="78" y="34"/>
                  </a:cubicBezTo>
                  <a:cubicBezTo>
                    <a:pt x="80" y="34"/>
                    <a:pt x="82" y="34"/>
                    <a:pt x="84" y="34"/>
                  </a:cubicBezTo>
                  <a:lnTo>
                    <a:pt x="84" y="1"/>
                  </a:lnTo>
                  <a:cubicBezTo>
                    <a:pt x="81" y="1"/>
                    <a:pt x="78" y="0"/>
                    <a:pt x="76" y="0"/>
                  </a:cubicBezTo>
                  <a:cubicBezTo>
                    <a:pt x="71" y="0"/>
                    <a:pt x="67" y="1"/>
                    <a:pt x="6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041CB56A-A6F7-4E64-A1B9-B1525FEA4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" y="2563"/>
              <a:ext cx="78" cy="85"/>
            </a:xfrm>
            <a:custGeom>
              <a:avLst/>
              <a:gdLst>
                <a:gd name="T0" fmla="*/ 37 w 129"/>
                <a:gd name="T1" fmla="*/ 46 h 136"/>
                <a:gd name="T2" fmla="*/ 37 w 129"/>
                <a:gd name="T3" fmla="*/ 46 h 136"/>
                <a:gd name="T4" fmla="*/ 42 w 129"/>
                <a:gd name="T5" fmla="*/ 37 h 136"/>
                <a:gd name="T6" fmla="*/ 51 w 129"/>
                <a:gd name="T7" fmla="*/ 30 h 136"/>
                <a:gd name="T8" fmla="*/ 65 w 129"/>
                <a:gd name="T9" fmla="*/ 27 h 136"/>
                <a:gd name="T10" fmla="*/ 84 w 129"/>
                <a:gd name="T11" fmla="*/ 34 h 136"/>
                <a:gd name="T12" fmla="*/ 93 w 129"/>
                <a:gd name="T13" fmla="*/ 54 h 136"/>
                <a:gd name="T14" fmla="*/ 35 w 129"/>
                <a:gd name="T15" fmla="*/ 54 h 136"/>
                <a:gd name="T16" fmla="*/ 37 w 129"/>
                <a:gd name="T17" fmla="*/ 46 h 136"/>
                <a:gd name="T18" fmla="*/ 95 w 129"/>
                <a:gd name="T19" fmla="*/ 93 h 136"/>
                <a:gd name="T20" fmla="*/ 95 w 129"/>
                <a:gd name="T21" fmla="*/ 93 h 136"/>
                <a:gd name="T22" fmla="*/ 85 w 129"/>
                <a:gd name="T23" fmla="*/ 104 h 136"/>
                <a:gd name="T24" fmla="*/ 67 w 129"/>
                <a:gd name="T25" fmla="*/ 110 h 136"/>
                <a:gd name="T26" fmla="*/ 44 w 129"/>
                <a:gd name="T27" fmla="*/ 102 h 136"/>
                <a:gd name="T28" fmla="*/ 35 w 129"/>
                <a:gd name="T29" fmla="*/ 77 h 136"/>
                <a:gd name="T30" fmla="*/ 128 w 129"/>
                <a:gd name="T31" fmla="*/ 77 h 136"/>
                <a:gd name="T32" fmla="*/ 126 w 129"/>
                <a:gd name="T33" fmla="*/ 48 h 136"/>
                <a:gd name="T34" fmla="*/ 114 w 129"/>
                <a:gd name="T35" fmla="*/ 24 h 136"/>
                <a:gd name="T36" fmla="*/ 94 w 129"/>
                <a:gd name="T37" fmla="*/ 7 h 136"/>
                <a:gd name="T38" fmla="*/ 66 w 129"/>
                <a:gd name="T39" fmla="*/ 0 h 136"/>
                <a:gd name="T40" fmla="*/ 39 w 129"/>
                <a:gd name="T41" fmla="*/ 5 h 136"/>
                <a:gd name="T42" fmla="*/ 18 w 129"/>
                <a:gd name="T43" fmla="*/ 20 h 136"/>
                <a:gd name="T44" fmla="*/ 5 w 129"/>
                <a:gd name="T45" fmla="*/ 41 h 136"/>
                <a:gd name="T46" fmla="*/ 0 w 129"/>
                <a:gd name="T47" fmla="*/ 68 h 136"/>
                <a:gd name="T48" fmla="*/ 4 w 129"/>
                <a:gd name="T49" fmla="*/ 96 h 136"/>
                <a:gd name="T50" fmla="*/ 18 w 129"/>
                <a:gd name="T51" fmla="*/ 117 h 136"/>
                <a:gd name="T52" fmla="*/ 38 w 129"/>
                <a:gd name="T53" fmla="*/ 131 h 136"/>
                <a:gd name="T54" fmla="*/ 66 w 129"/>
                <a:gd name="T55" fmla="*/ 136 h 136"/>
                <a:gd name="T56" fmla="*/ 103 w 129"/>
                <a:gd name="T57" fmla="*/ 126 h 136"/>
                <a:gd name="T58" fmla="*/ 126 w 129"/>
                <a:gd name="T59" fmla="*/ 93 h 136"/>
                <a:gd name="T60" fmla="*/ 95 w 129"/>
                <a:gd name="T61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136">
                  <a:moveTo>
                    <a:pt x="37" y="46"/>
                  </a:moveTo>
                  <a:lnTo>
                    <a:pt x="37" y="46"/>
                  </a:lnTo>
                  <a:cubicBezTo>
                    <a:pt x="38" y="43"/>
                    <a:pt x="39" y="40"/>
                    <a:pt x="42" y="37"/>
                  </a:cubicBezTo>
                  <a:cubicBezTo>
                    <a:pt x="44" y="34"/>
                    <a:pt x="47" y="32"/>
                    <a:pt x="51" y="30"/>
                  </a:cubicBezTo>
                  <a:cubicBezTo>
                    <a:pt x="54" y="28"/>
                    <a:pt x="59" y="27"/>
                    <a:pt x="65" y="27"/>
                  </a:cubicBezTo>
                  <a:cubicBezTo>
                    <a:pt x="73" y="27"/>
                    <a:pt x="80" y="29"/>
                    <a:pt x="84" y="34"/>
                  </a:cubicBezTo>
                  <a:cubicBezTo>
                    <a:pt x="88" y="39"/>
                    <a:pt x="91" y="45"/>
                    <a:pt x="93" y="54"/>
                  </a:cubicBezTo>
                  <a:lnTo>
                    <a:pt x="35" y="54"/>
                  </a:lnTo>
                  <a:cubicBezTo>
                    <a:pt x="35" y="52"/>
                    <a:pt x="36" y="49"/>
                    <a:pt x="37" y="46"/>
                  </a:cubicBezTo>
                  <a:close/>
                  <a:moveTo>
                    <a:pt x="95" y="93"/>
                  </a:moveTo>
                  <a:lnTo>
                    <a:pt x="95" y="93"/>
                  </a:lnTo>
                  <a:cubicBezTo>
                    <a:pt x="94" y="97"/>
                    <a:pt x="91" y="101"/>
                    <a:pt x="85" y="104"/>
                  </a:cubicBezTo>
                  <a:cubicBezTo>
                    <a:pt x="80" y="108"/>
                    <a:pt x="74" y="110"/>
                    <a:pt x="67" y="110"/>
                  </a:cubicBezTo>
                  <a:cubicBezTo>
                    <a:pt x="57" y="110"/>
                    <a:pt x="49" y="107"/>
                    <a:pt x="44" y="102"/>
                  </a:cubicBezTo>
                  <a:cubicBezTo>
                    <a:pt x="39" y="97"/>
                    <a:pt x="36" y="88"/>
                    <a:pt x="35" y="77"/>
                  </a:cubicBezTo>
                  <a:lnTo>
                    <a:pt x="128" y="77"/>
                  </a:lnTo>
                  <a:cubicBezTo>
                    <a:pt x="129" y="67"/>
                    <a:pt x="128" y="57"/>
                    <a:pt x="126" y="48"/>
                  </a:cubicBezTo>
                  <a:cubicBezTo>
                    <a:pt x="123" y="39"/>
                    <a:pt x="120" y="31"/>
                    <a:pt x="114" y="24"/>
                  </a:cubicBezTo>
                  <a:cubicBezTo>
                    <a:pt x="109" y="17"/>
                    <a:pt x="103" y="11"/>
                    <a:pt x="94" y="7"/>
                  </a:cubicBezTo>
                  <a:cubicBezTo>
                    <a:pt x="86" y="2"/>
                    <a:pt x="77" y="0"/>
                    <a:pt x="66" y="0"/>
                  </a:cubicBezTo>
                  <a:cubicBezTo>
                    <a:pt x="56" y="0"/>
                    <a:pt x="47" y="2"/>
                    <a:pt x="39" y="5"/>
                  </a:cubicBezTo>
                  <a:cubicBezTo>
                    <a:pt x="31" y="9"/>
                    <a:pt x="24" y="14"/>
                    <a:pt x="18" y="20"/>
                  </a:cubicBezTo>
                  <a:cubicBezTo>
                    <a:pt x="12" y="26"/>
                    <a:pt x="8" y="33"/>
                    <a:pt x="5" y="41"/>
                  </a:cubicBezTo>
                  <a:cubicBezTo>
                    <a:pt x="1" y="50"/>
                    <a:pt x="0" y="59"/>
                    <a:pt x="0" y="68"/>
                  </a:cubicBezTo>
                  <a:cubicBezTo>
                    <a:pt x="0" y="78"/>
                    <a:pt x="1" y="87"/>
                    <a:pt x="4" y="96"/>
                  </a:cubicBezTo>
                  <a:cubicBezTo>
                    <a:pt x="8" y="104"/>
                    <a:pt x="12" y="111"/>
                    <a:pt x="18" y="117"/>
                  </a:cubicBezTo>
                  <a:cubicBezTo>
                    <a:pt x="23" y="123"/>
                    <a:pt x="30" y="128"/>
                    <a:pt x="38" y="131"/>
                  </a:cubicBezTo>
                  <a:cubicBezTo>
                    <a:pt x="46" y="134"/>
                    <a:pt x="56" y="136"/>
                    <a:pt x="66" y="136"/>
                  </a:cubicBezTo>
                  <a:cubicBezTo>
                    <a:pt x="80" y="136"/>
                    <a:pt x="93" y="133"/>
                    <a:pt x="103" y="126"/>
                  </a:cubicBezTo>
                  <a:cubicBezTo>
                    <a:pt x="113" y="119"/>
                    <a:pt x="121" y="108"/>
                    <a:pt x="126" y="93"/>
                  </a:cubicBezTo>
                  <a:lnTo>
                    <a:pt x="95" y="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98E7D99D-5BE1-442D-97CD-48B6AF987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2563"/>
              <a:ext cx="71" cy="85"/>
            </a:xfrm>
            <a:custGeom>
              <a:avLst/>
              <a:gdLst>
                <a:gd name="T0" fmla="*/ 116 w 119"/>
                <a:gd name="T1" fmla="*/ 76 h 136"/>
                <a:gd name="T2" fmla="*/ 116 w 119"/>
                <a:gd name="T3" fmla="*/ 76 h 136"/>
                <a:gd name="T4" fmla="*/ 106 w 119"/>
                <a:gd name="T5" fmla="*/ 66 h 136"/>
                <a:gd name="T6" fmla="*/ 93 w 119"/>
                <a:gd name="T7" fmla="*/ 59 h 136"/>
                <a:gd name="T8" fmla="*/ 78 w 119"/>
                <a:gd name="T9" fmla="*/ 55 h 136"/>
                <a:gd name="T10" fmla="*/ 64 w 119"/>
                <a:gd name="T11" fmla="*/ 52 h 136"/>
                <a:gd name="T12" fmla="*/ 51 w 119"/>
                <a:gd name="T13" fmla="*/ 49 h 136"/>
                <a:gd name="T14" fmla="*/ 42 w 119"/>
                <a:gd name="T15" fmla="*/ 44 h 136"/>
                <a:gd name="T16" fmla="*/ 38 w 119"/>
                <a:gd name="T17" fmla="*/ 36 h 136"/>
                <a:gd name="T18" fmla="*/ 40 w 119"/>
                <a:gd name="T19" fmla="*/ 30 h 136"/>
                <a:gd name="T20" fmla="*/ 45 w 119"/>
                <a:gd name="T21" fmla="*/ 26 h 136"/>
                <a:gd name="T22" fmla="*/ 51 w 119"/>
                <a:gd name="T23" fmla="*/ 24 h 136"/>
                <a:gd name="T24" fmla="*/ 58 w 119"/>
                <a:gd name="T25" fmla="*/ 24 h 136"/>
                <a:gd name="T26" fmla="*/ 74 w 119"/>
                <a:gd name="T27" fmla="*/ 28 h 136"/>
                <a:gd name="T28" fmla="*/ 82 w 119"/>
                <a:gd name="T29" fmla="*/ 41 h 136"/>
                <a:gd name="T30" fmla="*/ 116 w 119"/>
                <a:gd name="T31" fmla="*/ 41 h 136"/>
                <a:gd name="T32" fmla="*/ 110 w 119"/>
                <a:gd name="T33" fmla="*/ 22 h 136"/>
                <a:gd name="T34" fmla="*/ 97 w 119"/>
                <a:gd name="T35" fmla="*/ 9 h 136"/>
                <a:gd name="T36" fmla="*/ 79 w 119"/>
                <a:gd name="T37" fmla="*/ 2 h 136"/>
                <a:gd name="T38" fmla="*/ 59 w 119"/>
                <a:gd name="T39" fmla="*/ 0 h 136"/>
                <a:gd name="T40" fmla="*/ 38 w 119"/>
                <a:gd name="T41" fmla="*/ 2 h 136"/>
                <a:gd name="T42" fmla="*/ 20 w 119"/>
                <a:gd name="T43" fmla="*/ 9 h 136"/>
                <a:gd name="T44" fmla="*/ 8 w 119"/>
                <a:gd name="T45" fmla="*/ 21 h 136"/>
                <a:gd name="T46" fmla="*/ 3 w 119"/>
                <a:gd name="T47" fmla="*/ 42 h 136"/>
                <a:gd name="T48" fmla="*/ 6 w 119"/>
                <a:gd name="T49" fmla="*/ 56 h 136"/>
                <a:gd name="T50" fmla="*/ 15 w 119"/>
                <a:gd name="T51" fmla="*/ 66 h 136"/>
                <a:gd name="T52" fmla="*/ 29 w 119"/>
                <a:gd name="T53" fmla="*/ 72 h 136"/>
                <a:gd name="T54" fmla="*/ 44 w 119"/>
                <a:gd name="T55" fmla="*/ 76 h 136"/>
                <a:gd name="T56" fmla="*/ 73 w 119"/>
                <a:gd name="T57" fmla="*/ 84 h 136"/>
                <a:gd name="T58" fmla="*/ 84 w 119"/>
                <a:gd name="T59" fmla="*/ 96 h 136"/>
                <a:gd name="T60" fmla="*/ 82 w 119"/>
                <a:gd name="T61" fmla="*/ 104 h 136"/>
                <a:gd name="T62" fmla="*/ 76 w 119"/>
                <a:gd name="T63" fmla="*/ 109 h 136"/>
                <a:gd name="T64" fmla="*/ 68 w 119"/>
                <a:gd name="T65" fmla="*/ 112 h 136"/>
                <a:gd name="T66" fmla="*/ 61 w 119"/>
                <a:gd name="T67" fmla="*/ 113 h 136"/>
                <a:gd name="T68" fmla="*/ 50 w 119"/>
                <a:gd name="T69" fmla="*/ 111 h 136"/>
                <a:gd name="T70" fmla="*/ 42 w 119"/>
                <a:gd name="T71" fmla="*/ 107 h 136"/>
                <a:gd name="T72" fmla="*/ 36 w 119"/>
                <a:gd name="T73" fmla="*/ 101 h 136"/>
                <a:gd name="T74" fmla="*/ 33 w 119"/>
                <a:gd name="T75" fmla="*/ 91 h 136"/>
                <a:gd name="T76" fmla="*/ 0 w 119"/>
                <a:gd name="T77" fmla="*/ 91 h 136"/>
                <a:gd name="T78" fmla="*/ 6 w 119"/>
                <a:gd name="T79" fmla="*/ 112 h 136"/>
                <a:gd name="T80" fmla="*/ 19 w 119"/>
                <a:gd name="T81" fmla="*/ 126 h 136"/>
                <a:gd name="T82" fmla="*/ 38 w 119"/>
                <a:gd name="T83" fmla="*/ 134 h 136"/>
                <a:gd name="T84" fmla="*/ 60 w 119"/>
                <a:gd name="T85" fmla="*/ 136 h 136"/>
                <a:gd name="T86" fmla="*/ 82 w 119"/>
                <a:gd name="T87" fmla="*/ 134 h 136"/>
                <a:gd name="T88" fmla="*/ 101 w 119"/>
                <a:gd name="T89" fmla="*/ 126 h 136"/>
                <a:gd name="T90" fmla="*/ 114 w 119"/>
                <a:gd name="T91" fmla="*/ 113 h 136"/>
                <a:gd name="T92" fmla="*/ 119 w 119"/>
                <a:gd name="T93" fmla="*/ 91 h 136"/>
                <a:gd name="T94" fmla="*/ 116 w 119"/>
                <a:gd name="T95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16" y="76"/>
                  </a:moveTo>
                  <a:lnTo>
                    <a:pt x="116" y="76"/>
                  </a:lnTo>
                  <a:cubicBezTo>
                    <a:pt x="113" y="72"/>
                    <a:pt x="110" y="69"/>
                    <a:pt x="106" y="66"/>
                  </a:cubicBezTo>
                  <a:cubicBezTo>
                    <a:pt x="103" y="63"/>
                    <a:pt x="98" y="61"/>
                    <a:pt x="93" y="59"/>
                  </a:cubicBezTo>
                  <a:cubicBezTo>
                    <a:pt x="88" y="58"/>
                    <a:pt x="83" y="56"/>
                    <a:pt x="78" y="55"/>
                  </a:cubicBezTo>
                  <a:cubicBezTo>
                    <a:pt x="73" y="54"/>
                    <a:pt x="68" y="53"/>
                    <a:pt x="64" y="52"/>
                  </a:cubicBezTo>
                  <a:cubicBezTo>
                    <a:pt x="59" y="51"/>
                    <a:pt x="54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1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0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8" y="60"/>
                    <a:pt x="12" y="63"/>
                    <a:pt x="15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3" y="74"/>
                    <a:pt x="38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8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0" y="111"/>
                  </a:cubicBezTo>
                  <a:cubicBezTo>
                    <a:pt x="47" y="110"/>
                    <a:pt x="44" y="109"/>
                    <a:pt x="42" y="107"/>
                  </a:cubicBezTo>
                  <a:cubicBezTo>
                    <a:pt x="39" y="106"/>
                    <a:pt x="37" y="103"/>
                    <a:pt x="36" y="101"/>
                  </a:cubicBezTo>
                  <a:cubicBezTo>
                    <a:pt x="34" y="98"/>
                    <a:pt x="33" y="95"/>
                    <a:pt x="33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ubicBezTo>
                    <a:pt x="106" y="123"/>
                    <a:pt x="111" y="118"/>
                    <a:pt x="114" y="113"/>
                  </a:cubicBezTo>
                  <a:cubicBezTo>
                    <a:pt x="117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7F50C655-9E6E-4D36-9C5B-B5E2B836A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2563"/>
              <a:ext cx="72" cy="85"/>
            </a:xfrm>
            <a:custGeom>
              <a:avLst/>
              <a:gdLst>
                <a:gd name="T0" fmla="*/ 101 w 119"/>
                <a:gd name="T1" fmla="*/ 126 h 136"/>
                <a:gd name="T2" fmla="*/ 101 w 119"/>
                <a:gd name="T3" fmla="*/ 126 h 136"/>
                <a:gd name="T4" fmla="*/ 114 w 119"/>
                <a:gd name="T5" fmla="*/ 113 h 136"/>
                <a:gd name="T6" fmla="*/ 119 w 119"/>
                <a:gd name="T7" fmla="*/ 91 h 136"/>
                <a:gd name="T8" fmla="*/ 116 w 119"/>
                <a:gd name="T9" fmla="*/ 76 h 136"/>
                <a:gd name="T10" fmla="*/ 107 w 119"/>
                <a:gd name="T11" fmla="*/ 66 h 136"/>
                <a:gd name="T12" fmla="*/ 94 w 119"/>
                <a:gd name="T13" fmla="*/ 59 h 136"/>
                <a:gd name="T14" fmla="*/ 78 w 119"/>
                <a:gd name="T15" fmla="*/ 55 h 136"/>
                <a:gd name="T16" fmla="*/ 64 w 119"/>
                <a:gd name="T17" fmla="*/ 52 h 136"/>
                <a:gd name="T18" fmla="*/ 51 w 119"/>
                <a:gd name="T19" fmla="*/ 49 h 136"/>
                <a:gd name="T20" fmla="*/ 42 w 119"/>
                <a:gd name="T21" fmla="*/ 44 h 136"/>
                <a:gd name="T22" fmla="*/ 38 w 119"/>
                <a:gd name="T23" fmla="*/ 36 h 136"/>
                <a:gd name="T24" fmla="*/ 40 w 119"/>
                <a:gd name="T25" fmla="*/ 30 h 136"/>
                <a:gd name="T26" fmla="*/ 45 w 119"/>
                <a:gd name="T27" fmla="*/ 26 h 136"/>
                <a:gd name="T28" fmla="*/ 51 w 119"/>
                <a:gd name="T29" fmla="*/ 24 h 136"/>
                <a:gd name="T30" fmla="*/ 58 w 119"/>
                <a:gd name="T31" fmla="*/ 24 h 136"/>
                <a:gd name="T32" fmla="*/ 74 w 119"/>
                <a:gd name="T33" fmla="*/ 28 h 136"/>
                <a:gd name="T34" fmla="*/ 82 w 119"/>
                <a:gd name="T35" fmla="*/ 41 h 136"/>
                <a:gd name="T36" fmla="*/ 116 w 119"/>
                <a:gd name="T37" fmla="*/ 41 h 136"/>
                <a:gd name="T38" fmla="*/ 110 w 119"/>
                <a:gd name="T39" fmla="*/ 22 h 136"/>
                <a:gd name="T40" fmla="*/ 97 w 119"/>
                <a:gd name="T41" fmla="*/ 9 h 136"/>
                <a:gd name="T42" fmla="*/ 79 w 119"/>
                <a:gd name="T43" fmla="*/ 2 h 136"/>
                <a:gd name="T44" fmla="*/ 59 w 119"/>
                <a:gd name="T45" fmla="*/ 0 h 136"/>
                <a:gd name="T46" fmla="*/ 38 w 119"/>
                <a:gd name="T47" fmla="*/ 2 h 136"/>
                <a:gd name="T48" fmla="*/ 21 w 119"/>
                <a:gd name="T49" fmla="*/ 9 h 136"/>
                <a:gd name="T50" fmla="*/ 8 w 119"/>
                <a:gd name="T51" fmla="*/ 21 h 136"/>
                <a:gd name="T52" fmla="*/ 3 w 119"/>
                <a:gd name="T53" fmla="*/ 42 h 136"/>
                <a:gd name="T54" fmla="*/ 6 w 119"/>
                <a:gd name="T55" fmla="*/ 56 h 136"/>
                <a:gd name="T56" fmla="*/ 16 w 119"/>
                <a:gd name="T57" fmla="*/ 66 h 136"/>
                <a:gd name="T58" fmla="*/ 29 w 119"/>
                <a:gd name="T59" fmla="*/ 72 h 136"/>
                <a:gd name="T60" fmla="*/ 44 w 119"/>
                <a:gd name="T61" fmla="*/ 76 h 136"/>
                <a:gd name="T62" fmla="*/ 73 w 119"/>
                <a:gd name="T63" fmla="*/ 84 h 136"/>
                <a:gd name="T64" fmla="*/ 84 w 119"/>
                <a:gd name="T65" fmla="*/ 96 h 136"/>
                <a:gd name="T66" fmla="*/ 82 w 119"/>
                <a:gd name="T67" fmla="*/ 104 h 136"/>
                <a:gd name="T68" fmla="*/ 76 w 119"/>
                <a:gd name="T69" fmla="*/ 109 h 136"/>
                <a:gd name="T70" fmla="*/ 69 w 119"/>
                <a:gd name="T71" fmla="*/ 112 h 136"/>
                <a:gd name="T72" fmla="*/ 61 w 119"/>
                <a:gd name="T73" fmla="*/ 113 h 136"/>
                <a:gd name="T74" fmla="*/ 51 w 119"/>
                <a:gd name="T75" fmla="*/ 111 h 136"/>
                <a:gd name="T76" fmla="*/ 42 w 119"/>
                <a:gd name="T77" fmla="*/ 107 h 136"/>
                <a:gd name="T78" fmla="*/ 36 w 119"/>
                <a:gd name="T79" fmla="*/ 101 h 136"/>
                <a:gd name="T80" fmla="*/ 34 w 119"/>
                <a:gd name="T81" fmla="*/ 91 h 136"/>
                <a:gd name="T82" fmla="*/ 0 w 119"/>
                <a:gd name="T83" fmla="*/ 91 h 136"/>
                <a:gd name="T84" fmla="*/ 6 w 119"/>
                <a:gd name="T85" fmla="*/ 112 h 136"/>
                <a:gd name="T86" fmla="*/ 19 w 119"/>
                <a:gd name="T87" fmla="*/ 126 h 136"/>
                <a:gd name="T88" fmla="*/ 38 w 119"/>
                <a:gd name="T89" fmla="*/ 134 h 136"/>
                <a:gd name="T90" fmla="*/ 60 w 119"/>
                <a:gd name="T91" fmla="*/ 136 h 136"/>
                <a:gd name="T92" fmla="*/ 82 w 119"/>
                <a:gd name="T93" fmla="*/ 134 h 136"/>
                <a:gd name="T94" fmla="*/ 101 w 119"/>
                <a:gd name="T95" fmla="*/ 1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01" y="126"/>
                  </a:moveTo>
                  <a:lnTo>
                    <a:pt x="101" y="126"/>
                  </a:lnTo>
                  <a:cubicBezTo>
                    <a:pt x="106" y="123"/>
                    <a:pt x="111" y="118"/>
                    <a:pt x="114" y="113"/>
                  </a:cubicBezTo>
                  <a:cubicBezTo>
                    <a:pt x="118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ubicBezTo>
                    <a:pt x="114" y="72"/>
                    <a:pt x="110" y="69"/>
                    <a:pt x="107" y="66"/>
                  </a:cubicBezTo>
                  <a:cubicBezTo>
                    <a:pt x="103" y="63"/>
                    <a:pt x="98" y="61"/>
                    <a:pt x="94" y="59"/>
                  </a:cubicBezTo>
                  <a:cubicBezTo>
                    <a:pt x="89" y="58"/>
                    <a:pt x="84" y="56"/>
                    <a:pt x="78" y="55"/>
                  </a:cubicBezTo>
                  <a:cubicBezTo>
                    <a:pt x="73" y="54"/>
                    <a:pt x="69" y="53"/>
                    <a:pt x="64" y="52"/>
                  </a:cubicBezTo>
                  <a:cubicBezTo>
                    <a:pt x="59" y="51"/>
                    <a:pt x="55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1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9" y="60"/>
                    <a:pt x="12" y="63"/>
                    <a:pt x="16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4" y="74"/>
                    <a:pt x="39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9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1" y="111"/>
                  </a:cubicBezTo>
                  <a:cubicBezTo>
                    <a:pt x="47" y="110"/>
                    <a:pt x="45" y="109"/>
                    <a:pt x="42" y="107"/>
                  </a:cubicBezTo>
                  <a:cubicBezTo>
                    <a:pt x="40" y="106"/>
                    <a:pt x="37" y="103"/>
                    <a:pt x="36" y="101"/>
                  </a:cubicBezTo>
                  <a:cubicBezTo>
                    <a:pt x="34" y="98"/>
                    <a:pt x="34" y="95"/>
                    <a:pt x="34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995D7A19-0968-440C-BEBC-BF6B547A57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" y="2468"/>
              <a:ext cx="166" cy="251"/>
            </a:xfrm>
            <a:custGeom>
              <a:avLst/>
              <a:gdLst>
                <a:gd name="T0" fmla="*/ 145 w 276"/>
                <a:gd name="T1" fmla="*/ 76 h 405"/>
                <a:gd name="T2" fmla="*/ 145 w 276"/>
                <a:gd name="T3" fmla="*/ 76 h 405"/>
                <a:gd name="T4" fmla="*/ 185 w 276"/>
                <a:gd name="T5" fmla="*/ 88 h 405"/>
                <a:gd name="T6" fmla="*/ 200 w 276"/>
                <a:gd name="T7" fmla="*/ 128 h 405"/>
                <a:gd name="T8" fmla="*/ 185 w 276"/>
                <a:gd name="T9" fmla="*/ 170 h 405"/>
                <a:gd name="T10" fmla="*/ 145 w 276"/>
                <a:gd name="T11" fmla="*/ 183 h 405"/>
                <a:gd name="T12" fmla="*/ 76 w 276"/>
                <a:gd name="T13" fmla="*/ 183 h 405"/>
                <a:gd name="T14" fmla="*/ 76 w 276"/>
                <a:gd name="T15" fmla="*/ 76 h 405"/>
                <a:gd name="T16" fmla="*/ 145 w 276"/>
                <a:gd name="T17" fmla="*/ 76 h 405"/>
                <a:gd name="T18" fmla="*/ 145 w 276"/>
                <a:gd name="T19" fmla="*/ 76 h 405"/>
                <a:gd name="T20" fmla="*/ 38 w 276"/>
                <a:gd name="T21" fmla="*/ 367 h 405"/>
                <a:gd name="T22" fmla="*/ 38 w 276"/>
                <a:gd name="T23" fmla="*/ 367 h 405"/>
                <a:gd name="T24" fmla="*/ 76 w 276"/>
                <a:gd name="T25" fmla="*/ 405 h 405"/>
                <a:gd name="T26" fmla="*/ 76 w 276"/>
                <a:gd name="T27" fmla="*/ 259 h 405"/>
                <a:gd name="T28" fmla="*/ 145 w 276"/>
                <a:gd name="T29" fmla="*/ 259 h 405"/>
                <a:gd name="T30" fmla="*/ 237 w 276"/>
                <a:gd name="T31" fmla="*/ 227 h 405"/>
                <a:gd name="T32" fmla="*/ 276 w 276"/>
                <a:gd name="T33" fmla="*/ 128 h 405"/>
                <a:gd name="T34" fmla="*/ 234 w 276"/>
                <a:gd name="T35" fmla="*/ 29 h 405"/>
                <a:gd name="T36" fmla="*/ 145 w 276"/>
                <a:gd name="T37" fmla="*/ 0 h 405"/>
                <a:gd name="T38" fmla="*/ 0 w 276"/>
                <a:gd name="T39" fmla="*/ 0 h 405"/>
                <a:gd name="T40" fmla="*/ 0 w 276"/>
                <a:gd name="T41" fmla="*/ 405 h 405"/>
                <a:gd name="T42" fmla="*/ 38 w 276"/>
                <a:gd name="T43" fmla="*/ 36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05">
                  <a:moveTo>
                    <a:pt x="145" y="76"/>
                  </a:moveTo>
                  <a:lnTo>
                    <a:pt x="145" y="76"/>
                  </a:lnTo>
                  <a:cubicBezTo>
                    <a:pt x="162" y="76"/>
                    <a:pt x="176" y="80"/>
                    <a:pt x="185" y="88"/>
                  </a:cubicBezTo>
                  <a:cubicBezTo>
                    <a:pt x="189" y="91"/>
                    <a:pt x="200" y="100"/>
                    <a:pt x="200" y="128"/>
                  </a:cubicBezTo>
                  <a:cubicBezTo>
                    <a:pt x="200" y="148"/>
                    <a:pt x="195" y="161"/>
                    <a:pt x="185" y="170"/>
                  </a:cubicBezTo>
                  <a:cubicBezTo>
                    <a:pt x="176" y="179"/>
                    <a:pt x="162" y="183"/>
                    <a:pt x="145" y="183"/>
                  </a:cubicBezTo>
                  <a:lnTo>
                    <a:pt x="76" y="183"/>
                  </a:lnTo>
                  <a:lnTo>
                    <a:pt x="76" y="76"/>
                  </a:lnTo>
                  <a:lnTo>
                    <a:pt x="145" y="76"/>
                  </a:lnTo>
                  <a:lnTo>
                    <a:pt x="145" y="76"/>
                  </a:lnTo>
                  <a:close/>
                  <a:moveTo>
                    <a:pt x="38" y="367"/>
                  </a:moveTo>
                  <a:lnTo>
                    <a:pt x="38" y="367"/>
                  </a:lnTo>
                  <a:lnTo>
                    <a:pt x="76" y="405"/>
                  </a:lnTo>
                  <a:lnTo>
                    <a:pt x="76" y="259"/>
                  </a:lnTo>
                  <a:lnTo>
                    <a:pt x="145" y="259"/>
                  </a:lnTo>
                  <a:cubicBezTo>
                    <a:pt x="182" y="259"/>
                    <a:pt x="212" y="248"/>
                    <a:pt x="237" y="227"/>
                  </a:cubicBezTo>
                  <a:cubicBezTo>
                    <a:pt x="255" y="210"/>
                    <a:pt x="276" y="180"/>
                    <a:pt x="276" y="128"/>
                  </a:cubicBezTo>
                  <a:cubicBezTo>
                    <a:pt x="276" y="76"/>
                    <a:pt x="253" y="45"/>
                    <a:pt x="234" y="29"/>
                  </a:cubicBezTo>
                  <a:cubicBezTo>
                    <a:pt x="211" y="10"/>
                    <a:pt x="180" y="0"/>
                    <a:pt x="145" y="0"/>
                  </a:cubicBezTo>
                  <a:lnTo>
                    <a:pt x="0" y="0"/>
                  </a:lnTo>
                  <a:lnTo>
                    <a:pt x="0" y="405"/>
                  </a:lnTo>
                  <a:lnTo>
                    <a:pt x="38" y="36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8B39DAA5-2DE2-4CA7-AC6D-81E7ACF47D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2492"/>
              <a:ext cx="121" cy="227"/>
            </a:xfrm>
            <a:custGeom>
              <a:avLst/>
              <a:gdLst>
                <a:gd name="T0" fmla="*/ 147 w 200"/>
                <a:gd name="T1" fmla="*/ 132 h 367"/>
                <a:gd name="T2" fmla="*/ 147 w 200"/>
                <a:gd name="T3" fmla="*/ 132 h 367"/>
                <a:gd name="T4" fmla="*/ 107 w 200"/>
                <a:gd name="T5" fmla="*/ 145 h 367"/>
                <a:gd name="T6" fmla="*/ 38 w 200"/>
                <a:gd name="T7" fmla="*/ 145 h 367"/>
                <a:gd name="T8" fmla="*/ 38 w 200"/>
                <a:gd name="T9" fmla="*/ 38 h 367"/>
                <a:gd name="T10" fmla="*/ 107 w 200"/>
                <a:gd name="T11" fmla="*/ 38 h 367"/>
                <a:gd name="T12" fmla="*/ 147 w 200"/>
                <a:gd name="T13" fmla="*/ 50 h 367"/>
                <a:gd name="T14" fmla="*/ 162 w 200"/>
                <a:gd name="T15" fmla="*/ 90 h 367"/>
                <a:gd name="T16" fmla="*/ 147 w 200"/>
                <a:gd name="T17" fmla="*/ 132 h 367"/>
                <a:gd name="T18" fmla="*/ 172 w 200"/>
                <a:gd name="T19" fmla="*/ 21 h 367"/>
                <a:gd name="T20" fmla="*/ 172 w 200"/>
                <a:gd name="T21" fmla="*/ 21 h 367"/>
                <a:gd name="T22" fmla="*/ 107 w 200"/>
                <a:gd name="T23" fmla="*/ 0 h 367"/>
                <a:gd name="T24" fmla="*/ 0 w 200"/>
                <a:gd name="T25" fmla="*/ 0 h 367"/>
                <a:gd name="T26" fmla="*/ 0 w 200"/>
                <a:gd name="T27" fmla="*/ 329 h 367"/>
                <a:gd name="T28" fmla="*/ 38 w 200"/>
                <a:gd name="T29" fmla="*/ 367 h 367"/>
                <a:gd name="T30" fmla="*/ 38 w 200"/>
                <a:gd name="T31" fmla="*/ 183 h 367"/>
                <a:gd name="T32" fmla="*/ 107 w 200"/>
                <a:gd name="T33" fmla="*/ 183 h 367"/>
                <a:gd name="T34" fmla="*/ 173 w 200"/>
                <a:gd name="T35" fmla="*/ 160 h 367"/>
                <a:gd name="T36" fmla="*/ 200 w 200"/>
                <a:gd name="T37" fmla="*/ 90 h 367"/>
                <a:gd name="T38" fmla="*/ 172 w 200"/>
                <a:gd name="T39" fmla="*/ 2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67">
                  <a:moveTo>
                    <a:pt x="147" y="132"/>
                  </a:moveTo>
                  <a:lnTo>
                    <a:pt x="147" y="132"/>
                  </a:lnTo>
                  <a:cubicBezTo>
                    <a:pt x="138" y="141"/>
                    <a:pt x="124" y="145"/>
                    <a:pt x="107" y="145"/>
                  </a:cubicBezTo>
                  <a:lnTo>
                    <a:pt x="38" y="145"/>
                  </a:lnTo>
                  <a:lnTo>
                    <a:pt x="38" y="38"/>
                  </a:lnTo>
                  <a:lnTo>
                    <a:pt x="107" y="38"/>
                  </a:lnTo>
                  <a:cubicBezTo>
                    <a:pt x="124" y="38"/>
                    <a:pt x="138" y="42"/>
                    <a:pt x="147" y="50"/>
                  </a:cubicBezTo>
                  <a:cubicBezTo>
                    <a:pt x="151" y="53"/>
                    <a:pt x="162" y="62"/>
                    <a:pt x="162" y="90"/>
                  </a:cubicBezTo>
                  <a:cubicBezTo>
                    <a:pt x="162" y="110"/>
                    <a:pt x="157" y="123"/>
                    <a:pt x="147" y="132"/>
                  </a:cubicBezTo>
                  <a:close/>
                  <a:moveTo>
                    <a:pt x="172" y="21"/>
                  </a:moveTo>
                  <a:lnTo>
                    <a:pt x="172" y="21"/>
                  </a:lnTo>
                  <a:cubicBezTo>
                    <a:pt x="155" y="7"/>
                    <a:pt x="133" y="0"/>
                    <a:pt x="107" y="0"/>
                  </a:cubicBezTo>
                  <a:lnTo>
                    <a:pt x="0" y="0"/>
                  </a:lnTo>
                  <a:lnTo>
                    <a:pt x="0" y="329"/>
                  </a:lnTo>
                  <a:lnTo>
                    <a:pt x="38" y="367"/>
                  </a:lnTo>
                  <a:lnTo>
                    <a:pt x="38" y="183"/>
                  </a:lnTo>
                  <a:lnTo>
                    <a:pt x="107" y="183"/>
                  </a:lnTo>
                  <a:cubicBezTo>
                    <a:pt x="134" y="183"/>
                    <a:pt x="156" y="176"/>
                    <a:pt x="173" y="160"/>
                  </a:cubicBezTo>
                  <a:cubicBezTo>
                    <a:pt x="191" y="144"/>
                    <a:pt x="200" y="121"/>
                    <a:pt x="200" y="90"/>
                  </a:cubicBezTo>
                  <a:cubicBezTo>
                    <a:pt x="200" y="60"/>
                    <a:pt x="191" y="36"/>
                    <a:pt x="172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B801723B-615B-4843-910B-EC84C861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416"/>
              <a:ext cx="3" cy="352"/>
            </a:xfrm>
            <a:custGeom>
              <a:avLst/>
              <a:gdLst>
                <a:gd name="T0" fmla="*/ 0 w 6"/>
                <a:gd name="T1" fmla="*/ 0 h 569"/>
                <a:gd name="T2" fmla="*/ 0 w 6"/>
                <a:gd name="T3" fmla="*/ 0 h 569"/>
                <a:gd name="T4" fmla="*/ 6 w 6"/>
                <a:gd name="T5" fmla="*/ 0 h 569"/>
                <a:gd name="T6" fmla="*/ 6 w 6"/>
                <a:gd name="T7" fmla="*/ 569 h 569"/>
                <a:gd name="T8" fmla="*/ 0 w 6"/>
                <a:gd name="T9" fmla="*/ 569 h 569"/>
                <a:gd name="T10" fmla="*/ 0 w 6"/>
                <a:gd name="T1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69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69"/>
                  </a:lnTo>
                  <a:lnTo>
                    <a:pt x="0" y="5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067EC10E-2394-4EB2-A277-0D00AAFDD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493"/>
              <a:ext cx="65" cy="247"/>
            </a:xfrm>
            <a:custGeom>
              <a:avLst/>
              <a:gdLst>
                <a:gd name="T0" fmla="*/ 108 w 108"/>
                <a:gd name="T1" fmla="*/ 400 h 400"/>
                <a:gd name="T2" fmla="*/ 108 w 108"/>
                <a:gd name="T3" fmla="*/ 400 h 400"/>
                <a:gd name="T4" fmla="*/ 108 w 108"/>
                <a:gd name="T5" fmla="*/ 399 h 400"/>
                <a:gd name="T6" fmla="*/ 108 w 108"/>
                <a:gd name="T7" fmla="*/ 92 h 400"/>
                <a:gd name="T8" fmla="*/ 55 w 108"/>
                <a:gd name="T9" fmla="*/ 0 h 400"/>
                <a:gd name="T10" fmla="*/ 0 w 108"/>
                <a:gd name="T11" fmla="*/ 172 h 400"/>
                <a:gd name="T12" fmla="*/ 108 w 108"/>
                <a:gd name="T1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00">
                  <a:moveTo>
                    <a:pt x="108" y="400"/>
                  </a:moveTo>
                  <a:lnTo>
                    <a:pt x="108" y="400"/>
                  </a:lnTo>
                  <a:cubicBezTo>
                    <a:pt x="108" y="400"/>
                    <a:pt x="108" y="399"/>
                    <a:pt x="108" y="399"/>
                  </a:cubicBezTo>
                  <a:lnTo>
                    <a:pt x="108" y="92"/>
                  </a:lnTo>
                  <a:cubicBezTo>
                    <a:pt x="108" y="19"/>
                    <a:pt x="101" y="3"/>
                    <a:pt x="55" y="0"/>
                  </a:cubicBezTo>
                  <a:cubicBezTo>
                    <a:pt x="20" y="48"/>
                    <a:pt x="0" y="108"/>
                    <a:pt x="0" y="172"/>
                  </a:cubicBezTo>
                  <a:cubicBezTo>
                    <a:pt x="0" y="264"/>
                    <a:pt x="42" y="346"/>
                    <a:pt x="108" y="40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C57CE2F8-ED7B-45D4-8973-D35646316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620"/>
              <a:ext cx="121" cy="150"/>
            </a:xfrm>
            <a:custGeom>
              <a:avLst/>
              <a:gdLst>
                <a:gd name="T0" fmla="*/ 0 w 201"/>
                <a:gd name="T1" fmla="*/ 137 h 243"/>
                <a:gd name="T2" fmla="*/ 0 w 201"/>
                <a:gd name="T3" fmla="*/ 137 h 243"/>
                <a:gd name="T4" fmla="*/ 81 w 201"/>
                <a:gd name="T5" fmla="*/ 243 h 243"/>
                <a:gd name="T6" fmla="*/ 201 w 201"/>
                <a:gd name="T7" fmla="*/ 122 h 243"/>
                <a:gd name="T8" fmla="*/ 45 w 201"/>
                <a:gd name="T9" fmla="*/ 0 h 243"/>
                <a:gd name="T10" fmla="*/ 0 w 201"/>
                <a:gd name="T11" fmla="*/ 0 h 243"/>
                <a:gd name="T12" fmla="*/ 0 w 201"/>
                <a:gd name="T13" fmla="*/ 13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43">
                  <a:moveTo>
                    <a:pt x="0" y="137"/>
                  </a:moveTo>
                  <a:lnTo>
                    <a:pt x="0" y="137"/>
                  </a:lnTo>
                  <a:cubicBezTo>
                    <a:pt x="0" y="222"/>
                    <a:pt x="17" y="243"/>
                    <a:pt x="81" y="243"/>
                  </a:cubicBezTo>
                  <a:cubicBezTo>
                    <a:pt x="155" y="243"/>
                    <a:pt x="201" y="197"/>
                    <a:pt x="201" y="122"/>
                  </a:cubicBezTo>
                  <a:cubicBezTo>
                    <a:pt x="201" y="42"/>
                    <a:pt x="146" y="0"/>
                    <a:pt x="45" y="0"/>
                  </a:cubicBez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4A1A6F55-6CDD-4E4A-91EB-EFF6FE87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418"/>
              <a:ext cx="308" cy="329"/>
            </a:xfrm>
            <a:custGeom>
              <a:avLst/>
              <a:gdLst>
                <a:gd name="T0" fmla="*/ 218 w 513"/>
                <a:gd name="T1" fmla="*/ 0 h 533"/>
                <a:gd name="T2" fmla="*/ 218 w 513"/>
                <a:gd name="T3" fmla="*/ 0 h 533"/>
                <a:gd name="T4" fmla="*/ 0 w 513"/>
                <a:gd name="T5" fmla="*/ 95 h 533"/>
                <a:gd name="T6" fmla="*/ 73 w 513"/>
                <a:gd name="T7" fmla="*/ 92 h 533"/>
                <a:gd name="T8" fmla="*/ 163 w 513"/>
                <a:gd name="T9" fmla="*/ 90 h 533"/>
                <a:gd name="T10" fmla="*/ 319 w 513"/>
                <a:gd name="T11" fmla="*/ 110 h 533"/>
                <a:gd name="T12" fmla="*/ 392 w 513"/>
                <a:gd name="T13" fmla="*/ 209 h 533"/>
                <a:gd name="T14" fmla="*/ 295 w 513"/>
                <a:gd name="T15" fmla="*/ 311 h 533"/>
                <a:gd name="T16" fmla="*/ 295 w 513"/>
                <a:gd name="T17" fmla="*/ 313 h 533"/>
                <a:gd name="T18" fmla="*/ 420 w 513"/>
                <a:gd name="T19" fmla="*/ 444 h 533"/>
                <a:gd name="T20" fmla="*/ 391 w 513"/>
                <a:gd name="T21" fmla="*/ 533 h 533"/>
                <a:gd name="T22" fmla="*/ 513 w 513"/>
                <a:gd name="T23" fmla="*/ 294 h 533"/>
                <a:gd name="T24" fmla="*/ 218 w 513"/>
                <a:gd name="T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533">
                  <a:moveTo>
                    <a:pt x="218" y="0"/>
                  </a:moveTo>
                  <a:lnTo>
                    <a:pt x="218" y="0"/>
                  </a:lnTo>
                  <a:cubicBezTo>
                    <a:pt x="132" y="0"/>
                    <a:pt x="54" y="36"/>
                    <a:pt x="0" y="95"/>
                  </a:cubicBezTo>
                  <a:cubicBezTo>
                    <a:pt x="23" y="94"/>
                    <a:pt x="43" y="93"/>
                    <a:pt x="73" y="92"/>
                  </a:cubicBezTo>
                  <a:cubicBezTo>
                    <a:pt x="108" y="91"/>
                    <a:pt x="138" y="90"/>
                    <a:pt x="163" y="90"/>
                  </a:cubicBezTo>
                  <a:cubicBezTo>
                    <a:pt x="238" y="90"/>
                    <a:pt x="280" y="96"/>
                    <a:pt x="319" y="110"/>
                  </a:cubicBezTo>
                  <a:cubicBezTo>
                    <a:pt x="366" y="128"/>
                    <a:pt x="392" y="163"/>
                    <a:pt x="392" y="209"/>
                  </a:cubicBezTo>
                  <a:cubicBezTo>
                    <a:pt x="392" y="260"/>
                    <a:pt x="355" y="299"/>
                    <a:pt x="295" y="311"/>
                  </a:cubicBezTo>
                  <a:lnTo>
                    <a:pt x="295" y="313"/>
                  </a:lnTo>
                  <a:cubicBezTo>
                    <a:pt x="374" y="335"/>
                    <a:pt x="420" y="384"/>
                    <a:pt x="420" y="444"/>
                  </a:cubicBezTo>
                  <a:cubicBezTo>
                    <a:pt x="420" y="478"/>
                    <a:pt x="410" y="508"/>
                    <a:pt x="391" y="533"/>
                  </a:cubicBezTo>
                  <a:cubicBezTo>
                    <a:pt x="465" y="479"/>
                    <a:pt x="513" y="392"/>
                    <a:pt x="513" y="294"/>
                  </a:cubicBezTo>
                  <a:cubicBezTo>
                    <a:pt x="513" y="131"/>
                    <a:pt x="38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5D31C5DC-CA0C-40C2-A8F4-879B91F7C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487"/>
              <a:ext cx="106" cy="119"/>
            </a:xfrm>
            <a:custGeom>
              <a:avLst/>
              <a:gdLst>
                <a:gd name="T0" fmla="*/ 176 w 176"/>
                <a:gd name="T1" fmla="*/ 102 h 192"/>
                <a:gd name="T2" fmla="*/ 176 w 176"/>
                <a:gd name="T3" fmla="*/ 102 h 192"/>
                <a:gd name="T4" fmla="*/ 50 w 176"/>
                <a:gd name="T5" fmla="*/ 0 h 192"/>
                <a:gd name="T6" fmla="*/ 0 w 176"/>
                <a:gd name="T7" fmla="*/ 3 h 192"/>
                <a:gd name="T8" fmla="*/ 0 w 176"/>
                <a:gd name="T9" fmla="*/ 192 h 192"/>
                <a:gd name="T10" fmla="*/ 46 w 176"/>
                <a:gd name="T11" fmla="*/ 192 h 192"/>
                <a:gd name="T12" fmla="*/ 176 w 176"/>
                <a:gd name="T13" fmla="*/ 10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92">
                  <a:moveTo>
                    <a:pt x="176" y="102"/>
                  </a:moveTo>
                  <a:lnTo>
                    <a:pt x="176" y="102"/>
                  </a:lnTo>
                  <a:cubicBezTo>
                    <a:pt x="176" y="35"/>
                    <a:pt x="132" y="0"/>
                    <a:pt x="50" y="0"/>
                  </a:cubicBezTo>
                  <a:cubicBezTo>
                    <a:pt x="32" y="0"/>
                    <a:pt x="18" y="0"/>
                    <a:pt x="0" y="3"/>
                  </a:cubicBezTo>
                  <a:lnTo>
                    <a:pt x="0" y="192"/>
                  </a:lnTo>
                  <a:lnTo>
                    <a:pt x="46" y="192"/>
                  </a:lnTo>
                  <a:cubicBezTo>
                    <a:pt x="138" y="192"/>
                    <a:pt x="176" y="166"/>
                    <a:pt x="176" y="10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4">
              <a:extLst>
                <a:ext uri="{FF2B5EF4-FFF2-40B4-BE49-F238E27FC236}">
                  <a16:creationId xmlns:a16="http://schemas.microsoft.com/office/drawing/2014/main" id="{F67B8AD0-00F8-45EB-9A93-CEBEA25D0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499"/>
              <a:ext cx="44" cy="48"/>
            </a:xfrm>
            <a:custGeom>
              <a:avLst/>
              <a:gdLst>
                <a:gd name="T0" fmla="*/ 27 w 74"/>
                <a:gd name="T1" fmla="*/ 60 h 78"/>
                <a:gd name="T2" fmla="*/ 27 w 74"/>
                <a:gd name="T3" fmla="*/ 60 h 78"/>
                <a:gd name="T4" fmla="*/ 40 w 74"/>
                <a:gd name="T5" fmla="*/ 74 h 78"/>
                <a:gd name="T6" fmla="*/ 59 w 74"/>
                <a:gd name="T7" fmla="*/ 55 h 78"/>
                <a:gd name="T8" fmla="*/ 34 w 74"/>
                <a:gd name="T9" fmla="*/ 36 h 78"/>
                <a:gd name="T10" fmla="*/ 27 w 74"/>
                <a:gd name="T11" fmla="*/ 36 h 78"/>
                <a:gd name="T12" fmla="*/ 27 w 74"/>
                <a:gd name="T13" fmla="*/ 60 h 78"/>
                <a:gd name="T14" fmla="*/ 27 w 74"/>
                <a:gd name="T15" fmla="*/ 60 h 78"/>
                <a:gd name="T16" fmla="*/ 27 w 74"/>
                <a:gd name="T17" fmla="*/ 33 h 78"/>
                <a:gd name="T18" fmla="*/ 27 w 74"/>
                <a:gd name="T19" fmla="*/ 33 h 78"/>
                <a:gd name="T20" fmla="*/ 37 w 74"/>
                <a:gd name="T21" fmla="*/ 33 h 78"/>
                <a:gd name="T22" fmla="*/ 55 w 74"/>
                <a:gd name="T23" fmla="*/ 19 h 78"/>
                <a:gd name="T24" fmla="*/ 35 w 74"/>
                <a:gd name="T25" fmla="*/ 3 h 78"/>
                <a:gd name="T26" fmla="*/ 27 w 74"/>
                <a:gd name="T27" fmla="*/ 4 h 78"/>
                <a:gd name="T28" fmla="*/ 27 w 74"/>
                <a:gd name="T29" fmla="*/ 33 h 78"/>
                <a:gd name="T30" fmla="*/ 27 w 74"/>
                <a:gd name="T31" fmla="*/ 33 h 78"/>
                <a:gd name="T32" fmla="*/ 14 w 74"/>
                <a:gd name="T33" fmla="*/ 17 h 78"/>
                <a:gd name="T34" fmla="*/ 14 w 74"/>
                <a:gd name="T35" fmla="*/ 17 h 78"/>
                <a:gd name="T36" fmla="*/ 4 w 74"/>
                <a:gd name="T37" fmla="*/ 4 h 78"/>
                <a:gd name="T38" fmla="*/ 0 w 74"/>
                <a:gd name="T39" fmla="*/ 4 h 78"/>
                <a:gd name="T40" fmla="*/ 0 w 74"/>
                <a:gd name="T41" fmla="*/ 1 h 78"/>
                <a:gd name="T42" fmla="*/ 17 w 74"/>
                <a:gd name="T43" fmla="*/ 0 h 78"/>
                <a:gd name="T44" fmla="*/ 34 w 74"/>
                <a:gd name="T45" fmla="*/ 0 h 78"/>
                <a:gd name="T46" fmla="*/ 69 w 74"/>
                <a:gd name="T47" fmla="*/ 18 h 78"/>
                <a:gd name="T48" fmla="*/ 54 w 74"/>
                <a:gd name="T49" fmla="*/ 34 h 78"/>
                <a:gd name="T50" fmla="*/ 54 w 74"/>
                <a:gd name="T51" fmla="*/ 34 h 78"/>
                <a:gd name="T52" fmla="*/ 74 w 74"/>
                <a:gd name="T53" fmla="*/ 55 h 78"/>
                <a:gd name="T54" fmla="*/ 42 w 74"/>
                <a:gd name="T55" fmla="*/ 78 h 78"/>
                <a:gd name="T56" fmla="*/ 0 w 74"/>
                <a:gd name="T57" fmla="*/ 78 h 78"/>
                <a:gd name="T58" fmla="*/ 0 w 74"/>
                <a:gd name="T59" fmla="*/ 75 h 78"/>
                <a:gd name="T60" fmla="*/ 14 w 74"/>
                <a:gd name="T61" fmla="*/ 66 h 78"/>
                <a:gd name="T62" fmla="*/ 14 w 74"/>
                <a:gd name="T6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8">
                  <a:moveTo>
                    <a:pt x="27" y="60"/>
                  </a:moveTo>
                  <a:lnTo>
                    <a:pt x="27" y="60"/>
                  </a:lnTo>
                  <a:cubicBezTo>
                    <a:pt x="27" y="70"/>
                    <a:pt x="30" y="74"/>
                    <a:pt x="40" y="74"/>
                  </a:cubicBezTo>
                  <a:cubicBezTo>
                    <a:pt x="51" y="74"/>
                    <a:pt x="59" y="67"/>
                    <a:pt x="59" y="55"/>
                  </a:cubicBezTo>
                  <a:cubicBezTo>
                    <a:pt x="59" y="43"/>
                    <a:pt x="50" y="36"/>
                    <a:pt x="34" y="36"/>
                  </a:cubicBezTo>
                  <a:lnTo>
                    <a:pt x="27" y="36"/>
                  </a:lnTo>
                  <a:lnTo>
                    <a:pt x="27" y="60"/>
                  </a:lnTo>
                  <a:lnTo>
                    <a:pt x="27" y="60"/>
                  </a:lnTo>
                  <a:close/>
                  <a:moveTo>
                    <a:pt x="27" y="33"/>
                  </a:moveTo>
                  <a:lnTo>
                    <a:pt x="27" y="33"/>
                  </a:lnTo>
                  <a:lnTo>
                    <a:pt x="37" y="33"/>
                  </a:lnTo>
                  <a:cubicBezTo>
                    <a:pt x="48" y="33"/>
                    <a:pt x="55" y="28"/>
                    <a:pt x="55" y="19"/>
                  </a:cubicBezTo>
                  <a:cubicBezTo>
                    <a:pt x="55" y="10"/>
                    <a:pt x="49" y="3"/>
                    <a:pt x="35" y="3"/>
                  </a:cubicBezTo>
                  <a:cubicBezTo>
                    <a:pt x="32" y="3"/>
                    <a:pt x="30" y="3"/>
                    <a:pt x="27" y="4"/>
                  </a:cubicBezTo>
                  <a:lnTo>
                    <a:pt x="27" y="33"/>
                  </a:lnTo>
                  <a:lnTo>
                    <a:pt x="27" y="33"/>
                  </a:lnTo>
                  <a:close/>
                  <a:moveTo>
                    <a:pt x="14" y="17"/>
                  </a:moveTo>
                  <a:lnTo>
                    <a:pt x="14" y="17"/>
                  </a:lnTo>
                  <a:cubicBezTo>
                    <a:pt x="14" y="8"/>
                    <a:pt x="13" y="4"/>
                    <a:pt x="4" y="4"/>
                  </a:cubicBezTo>
                  <a:lnTo>
                    <a:pt x="0" y="4"/>
                  </a:lnTo>
                  <a:lnTo>
                    <a:pt x="0" y="1"/>
                  </a:lnTo>
                  <a:cubicBezTo>
                    <a:pt x="4" y="1"/>
                    <a:pt x="11" y="0"/>
                    <a:pt x="17" y="0"/>
                  </a:cubicBezTo>
                  <a:cubicBezTo>
                    <a:pt x="22" y="0"/>
                    <a:pt x="29" y="0"/>
                    <a:pt x="34" y="0"/>
                  </a:cubicBezTo>
                  <a:cubicBezTo>
                    <a:pt x="55" y="0"/>
                    <a:pt x="69" y="4"/>
                    <a:pt x="69" y="18"/>
                  </a:cubicBezTo>
                  <a:cubicBezTo>
                    <a:pt x="69" y="26"/>
                    <a:pt x="64" y="32"/>
                    <a:pt x="54" y="34"/>
                  </a:cubicBezTo>
                  <a:lnTo>
                    <a:pt x="54" y="34"/>
                  </a:lnTo>
                  <a:cubicBezTo>
                    <a:pt x="67" y="38"/>
                    <a:pt x="74" y="45"/>
                    <a:pt x="74" y="55"/>
                  </a:cubicBezTo>
                  <a:cubicBezTo>
                    <a:pt x="74" y="68"/>
                    <a:pt x="64" y="78"/>
                    <a:pt x="42" y="78"/>
                  </a:cubicBezTo>
                  <a:lnTo>
                    <a:pt x="0" y="78"/>
                  </a:lnTo>
                  <a:lnTo>
                    <a:pt x="0" y="75"/>
                  </a:lnTo>
                  <a:cubicBezTo>
                    <a:pt x="11" y="75"/>
                    <a:pt x="14" y="73"/>
                    <a:pt x="14" y="66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5">
              <a:extLst>
                <a:ext uri="{FF2B5EF4-FFF2-40B4-BE49-F238E27FC236}">
                  <a16:creationId xmlns:a16="http://schemas.microsoft.com/office/drawing/2014/main" id="{C393EF46-9ADD-4665-BCD3-06A3AF765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2498"/>
              <a:ext cx="59" cy="50"/>
            </a:xfrm>
            <a:custGeom>
              <a:avLst/>
              <a:gdLst>
                <a:gd name="T0" fmla="*/ 26 w 99"/>
                <a:gd name="T1" fmla="*/ 44 h 81"/>
                <a:gd name="T2" fmla="*/ 26 w 99"/>
                <a:gd name="T3" fmla="*/ 44 h 81"/>
                <a:gd name="T4" fmla="*/ 30 w 99"/>
                <a:gd name="T5" fmla="*/ 44 h 81"/>
                <a:gd name="T6" fmla="*/ 52 w 99"/>
                <a:gd name="T7" fmla="*/ 24 h 81"/>
                <a:gd name="T8" fmla="*/ 32 w 99"/>
                <a:gd name="T9" fmla="*/ 4 h 81"/>
                <a:gd name="T10" fmla="*/ 26 w 99"/>
                <a:gd name="T11" fmla="*/ 4 h 81"/>
                <a:gd name="T12" fmla="*/ 26 w 99"/>
                <a:gd name="T13" fmla="*/ 44 h 81"/>
                <a:gd name="T14" fmla="*/ 26 w 99"/>
                <a:gd name="T15" fmla="*/ 44 h 81"/>
                <a:gd name="T16" fmla="*/ 26 w 99"/>
                <a:gd name="T17" fmla="*/ 64 h 81"/>
                <a:gd name="T18" fmla="*/ 26 w 99"/>
                <a:gd name="T19" fmla="*/ 64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2 w 99"/>
                <a:gd name="T29" fmla="*/ 65 h 81"/>
                <a:gd name="T30" fmla="*/ 12 w 99"/>
                <a:gd name="T31" fmla="*/ 15 h 81"/>
                <a:gd name="T32" fmla="*/ 0 w 99"/>
                <a:gd name="T33" fmla="*/ 5 h 81"/>
                <a:gd name="T34" fmla="*/ 0 w 99"/>
                <a:gd name="T35" fmla="*/ 2 h 81"/>
                <a:gd name="T36" fmla="*/ 18 w 99"/>
                <a:gd name="T37" fmla="*/ 1 h 81"/>
                <a:gd name="T38" fmla="*/ 33 w 99"/>
                <a:gd name="T39" fmla="*/ 0 h 81"/>
                <a:gd name="T40" fmla="*/ 67 w 99"/>
                <a:gd name="T41" fmla="*/ 23 h 81"/>
                <a:gd name="T42" fmla="*/ 51 w 99"/>
                <a:gd name="T43" fmla="*/ 43 h 81"/>
                <a:gd name="T44" fmla="*/ 61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1 h 81"/>
                <a:gd name="T52" fmla="*/ 57 w 99"/>
                <a:gd name="T53" fmla="*/ 66 h 81"/>
                <a:gd name="T54" fmla="*/ 50 w 99"/>
                <a:gd name="T55" fmla="*/ 59 h 81"/>
                <a:gd name="T56" fmla="*/ 37 w 99"/>
                <a:gd name="T57" fmla="*/ 47 h 81"/>
                <a:gd name="T58" fmla="*/ 26 w 99"/>
                <a:gd name="T59" fmla="*/ 47 h 81"/>
                <a:gd name="T60" fmla="*/ 26 w 99"/>
                <a:gd name="T6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6" y="44"/>
                  </a:moveTo>
                  <a:lnTo>
                    <a:pt x="26" y="44"/>
                  </a:lnTo>
                  <a:cubicBezTo>
                    <a:pt x="26" y="44"/>
                    <a:pt x="29" y="44"/>
                    <a:pt x="30" y="44"/>
                  </a:cubicBezTo>
                  <a:cubicBezTo>
                    <a:pt x="46" y="43"/>
                    <a:pt x="52" y="37"/>
                    <a:pt x="52" y="24"/>
                  </a:cubicBezTo>
                  <a:cubicBezTo>
                    <a:pt x="52" y="11"/>
                    <a:pt x="45" y="4"/>
                    <a:pt x="32" y="4"/>
                  </a:cubicBezTo>
                  <a:cubicBezTo>
                    <a:pt x="30" y="4"/>
                    <a:pt x="27" y="4"/>
                    <a:pt x="26" y="4"/>
                  </a:cubicBezTo>
                  <a:lnTo>
                    <a:pt x="26" y="44"/>
                  </a:lnTo>
                  <a:lnTo>
                    <a:pt x="26" y="44"/>
                  </a:lnTo>
                  <a:close/>
                  <a:moveTo>
                    <a:pt x="26" y="64"/>
                  </a:moveTo>
                  <a:lnTo>
                    <a:pt x="26" y="64"/>
                  </a:lnTo>
                  <a:cubicBezTo>
                    <a:pt x="26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2" y="74"/>
                    <a:pt x="12" y="65"/>
                  </a:cubicBezTo>
                  <a:lnTo>
                    <a:pt x="12" y="15"/>
                  </a:lnTo>
                  <a:cubicBezTo>
                    <a:pt x="12" y="7"/>
                    <a:pt x="10" y="5"/>
                    <a:pt x="0" y="5"/>
                  </a:cubicBezTo>
                  <a:lnTo>
                    <a:pt x="0" y="2"/>
                  </a:lnTo>
                  <a:cubicBezTo>
                    <a:pt x="3" y="2"/>
                    <a:pt x="9" y="1"/>
                    <a:pt x="18" y="1"/>
                  </a:cubicBezTo>
                  <a:cubicBezTo>
                    <a:pt x="25" y="0"/>
                    <a:pt x="31" y="0"/>
                    <a:pt x="33" y="0"/>
                  </a:cubicBezTo>
                  <a:cubicBezTo>
                    <a:pt x="58" y="0"/>
                    <a:pt x="67" y="11"/>
                    <a:pt x="67" y="23"/>
                  </a:cubicBezTo>
                  <a:cubicBezTo>
                    <a:pt x="67" y="32"/>
                    <a:pt x="62" y="39"/>
                    <a:pt x="51" y="43"/>
                  </a:cubicBezTo>
                  <a:cubicBezTo>
                    <a:pt x="53" y="45"/>
                    <a:pt x="59" y="50"/>
                    <a:pt x="61" y="52"/>
                  </a:cubicBezTo>
                  <a:lnTo>
                    <a:pt x="69" y="60"/>
                  </a:lnTo>
                  <a:cubicBezTo>
                    <a:pt x="80" y="71"/>
                    <a:pt x="89" y="76"/>
                    <a:pt x="99" y="77"/>
                  </a:cubicBezTo>
                  <a:lnTo>
                    <a:pt x="99" y="81"/>
                  </a:lnTo>
                  <a:cubicBezTo>
                    <a:pt x="74" y="81"/>
                    <a:pt x="68" y="77"/>
                    <a:pt x="57" y="66"/>
                  </a:cubicBezTo>
                  <a:lnTo>
                    <a:pt x="50" y="59"/>
                  </a:lnTo>
                  <a:cubicBezTo>
                    <a:pt x="44" y="53"/>
                    <a:pt x="42" y="51"/>
                    <a:pt x="37" y="47"/>
                  </a:cubicBezTo>
                  <a:cubicBezTo>
                    <a:pt x="33" y="47"/>
                    <a:pt x="29" y="48"/>
                    <a:pt x="26" y="47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6">
              <a:extLst>
                <a:ext uri="{FF2B5EF4-FFF2-40B4-BE49-F238E27FC236}">
                  <a16:creationId xmlns:a16="http://schemas.microsoft.com/office/drawing/2014/main" id="{DE86CF25-EB53-4D6B-B3D0-59FE178A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499"/>
              <a:ext cx="21" cy="48"/>
            </a:xfrm>
            <a:custGeom>
              <a:avLst/>
              <a:gdLst>
                <a:gd name="T0" fmla="*/ 0 w 35"/>
                <a:gd name="T1" fmla="*/ 0 h 77"/>
                <a:gd name="T2" fmla="*/ 0 w 35"/>
                <a:gd name="T3" fmla="*/ 0 h 77"/>
                <a:gd name="T4" fmla="*/ 35 w 35"/>
                <a:gd name="T5" fmla="*/ 0 h 77"/>
                <a:gd name="T6" fmla="*/ 35 w 35"/>
                <a:gd name="T7" fmla="*/ 3 h 77"/>
                <a:gd name="T8" fmla="*/ 24 w 35"/>
                <a:gd name="T9" fmla="*/ 14 h 77"/>
                <a:gd name="T10" fmla="*/ 24 w 35"/>
                <a:gd name="T11" fmla="*/ 62 h 77"/>
                <a:gd name="T12" fmla="*/ 35 w 35"/>
                <a:gd name="T13" fmla="*/ 74 h 77"/>
                <a:gd name="T14" fmla="*/ 35 w 35"/>
                <a:gd name="T15" fmla="*/ 77 h 77"/>
                <a:gd name="T16" fmla="*/ 0 w 35"/>
                <a:gd name="T17" fmla="*/ 77 h 77"/>
                <a:gd name="T18" fmla="*/ 0 w 35"/>
                <a:gd name="T19" fmla="*/ 74 h 77"/>
                <a:gd name="T20" fmla="*/ 10 w 35"/>
                <a:gd name="T21" fmla="*/ 63 h 77"/>
                <a:gd name="T22" fmla="*/ 10 w 35"/>
                <a:gd name="T23" fmla="*/ 12 h 77"/>
                <a:gd name="T24" fmla="*/ 0 w 35"/>
                <a:gd name="T25" fmla="*/ 3 h 77"/>
                <a:gd name="T26" fmla="*/ 0 w 35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7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2"/>
                  </a:lnTo>
                  <a:cubicBezTo>
                    <a:pt x="24" y="72"/>
                    <a:pt x="26" y="74"/>
                    <a:pt x="35" y="74"/>
                  </a:cubicBezTo>
                  <a:lnTo>
                    <a:pt x="35" y="77"/>
                  </a:lnTo>
                  <a:lnTo>
                    <a:pt x="0" y="77"/>
                  </a:lnTo>
                  <a:lnTo>
                    <a:pt x="0" y="74"/>
                  </a:lnTo>
                  <a:cubicBezTo>
                    <a:pt x="9" y="74"/>
                    <a:pt x="10" y="70"/>
                    <a:pt x="10" y="63"/>
                  </a:cubicBezTo>
                  <a:lnTo>
                    <a:pt x="10" y="12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7">
              <a:extLst>
                <a:ext uri="{FF2B5EF4-FFF2-40B4-BE49-F238E27FC236}">
                  <a16:creationId xmlns:a16="http://schemas.microsoft.com/office/drawing/2014/main" id="{85522CCD-CD35-4EEA-9432-1B6BB1080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498"/>
              <a:ext cx="32" cy="50"/>
            </a:xfrm>
            <a:custGeom>
              <a:avLst/>
              <a:gdLst>
                <a:gd name="T0" fmla="*/ 0 w 53"/>
                <a:gd name="T1" fmla="*/ 59 h 81"/>
                <a:gd name="T2" fmla="*/ 0 w 53"/>
                <a:gd name="T3" fmla="*/ 59 h 81"/>
                <a:gd name="T4" fmla="*/ 3 w 53"/>
                <a:gd name="T5" fmla="*/ 59 h 81"/>
                <a:gd name="T6" fmla="*/ 25 w 53"/>
                <a:gd name="T7" fmla="*/ 77 h 81"/>
                <a:gd name="T8" fmla="*/ 41 w 53"/>
                <a:gd name="T9" fmla="*/ 64 h 81"/>
                <a:gd name="T10" fmla="*/ 1 w 53"/>
                <a:gd name="T11" fmla="*/ 18 h 81"/>
                <a:gd name="T12" fmla="*/ 24 w 53"/>
                <a:gd name="T13" fmla="*/ 0 h 81"/>
                <a:gd name="T14" fmla="*/ 34 w 53"/>
                <a:gd name="T15" fmla="*/ 1 h 81"/>
                <a:gd name="T16" fmla="*/ 40 w 53"/>
                <a:gd name="T17" fmla="*/ 2 h 81"/>
                <a:gd name="T18" fmla="*/ 44 w 53"/>
                <a:gd name="T19" fmla="*/ 0 h 81"/>
                <a:gd name="T20" fmla="*/ 47 w 53"/>
                <a:gd name="T21" fmla="*/ 0 h 81"/>
                <a:gd name="T22" fmla="*/ 50 w 53"/>
                <a:gd name="T23" fmla="*/ 19 h 81"/>
                <a:gd name="T24" fmla="*/ 46 w 53"/>
                <a:gd name="T25" fmla="*/ 19 h 81"/>
                <a:gd name="T26" fmla="*/ 26 w 53"/>
                <a:gd name="T27" fmla="*/ 4 h 81"/>
                <a:gd name="T28" fmla="*/ 13 w 53"/>
                <a:gd name="T29" fmla="*/ 14 h 81"/>
                <a:gd name="T30" fmla="*/ 53 w 53"/>
                <a:gd name="T31" fmla="*/ 60 h 81"/>
                <a:gd name="T32" fmla="*/ 26 w 53"/>
                <a:gd name="T33" fmla="*/ 81 h 81"/>
                <a:gd name="T34" fmla="*/ 9 w 53"/>
                <a:gd name="T35" fmla="*/ 79 h 81"/>
                <a:gd name="T36" fmla="*/ 6 w 53"/>
                <a:gd name="T37" fmla="*/ 81 h 81"/>
                <a:gd name="T38" fmla="*/ 3 w 53"/>
                <a:gd name="T39" fmla="*/ 81 h 81"/>
                <a:gd name="T40" fmla="*/ 0 w 53"/>
                <a:gd name="T41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1">
                  <a:moveTo>
                    <a:pt x="0" y="59"/>
                  </a:moveTo>
                  <a:lnTo>
                    <a:pt x="0" y="59"/>
                  </a:lnTo>
                  <a:lnTo>
                    <a:pt x="3" y="59"/>
                  </a:lnTo>
                  <a:cubicBezTo>
                    <a:pt x="7" y="70"/>
                    <a:pt x="14" y="77"/>
                    <a:pt x="25" y="77"/>
                  </a:cubicBezTo>
                  <a:cubicBezTo>
                    <a:pt x="34" y="77"/>
                    <a:pt x="41" y="72"/>
                    <a:pt x="41" y="64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7"/>
                    <a:pt x="11" y="0"/>
                    <a:pt x="24" y="0"/>
                  </a:cubicBezTo>
                  <a:cubicBezTo>
                    <a:pt x="28" y="0"/>
                    <a:pt x="31" y="0"/>
                    <a:pt x="34" y="1"/>
                  </a:cubicBezTo>
                  <a:cubicBezTo>
                    <a:pt x="36" y="1"/>
                    <a:pt x="38" y="2"/>
                    <a:pt x="40" y="2"/>
                  </a:cubicBezTo>
                  <a:cubicBezTo>
                    <a:pt x="42" y="2"/>
                    <a:pt x="43" y="1"/>
                    <a:pt x="44" y="0"/>
                  </a:cubicBezTo>
                  <a:lnTo>
                    <a:pt x="47" y="0"/>
                  </a:lnTo>
                  <a:lnTo>
                    <a:pt x="50" y="19"/>
                  </a:lnTo>
                  <a:lnTo>
                    <a:pt x="46" y="19"/>
                  </a:lnTo>
                  <a:cubicBezTo>
                    <a:pt x="42" y="10"/>
                    <a:pt x="35" y="4"/>
                    <a:pt x="26" y="4"/>
                  </a:cubicBezTo>
                  <a:cubicBezTo>
                    <a:pt x="18" y="4"/>
                    <a:pt x="13" y="8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1"/>
                    <a:pt x="26" y="81"/>
                  </a:cubicBezTo>
                  <a:cubicBezTo>
                    <a:pt x="17" y="81"/>
                    <a:pt x="13" y="79"/>
                    <a:pt x="9" y="79"/>
                  </a:cubicBezTo>
                  <a:cubicBezTo>
                    <a:pt x="8" y="79"/>
                    <a:pt x="7" y="80"/>
                    <a:pt x="6" y="81"/>
                  </a:cubicBezTo>
                  <a:lnTo>
                    <a:pt x="3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9E1878A9-A82A-46EF-8237-E1037D64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497"/>
              <a:ext cx="48" cy="50"/>
            </a:xfrm>
            <a:custGeom>
              <a:avLst/>
              <a:gdLst>
                <a:gd name="T0" fmla="*/ 2 w 80"/>
                <a:gd name="T1" fmla="*/ 0 h 80"/>
                <a:gd name="T2" fmla="*/ 2 w 80"/>
                <a:gd name="T3" fmla="*/ 0 h 80"/>
                <a:gd name="T4" fmla="*/ 5 w 80"/>
                <a:gd name="T5" fmla="*/ 0 h 80"/>
                <a:gd name="T6" fmla="*/ 7 w 80"/>
                <a:gd name="T7" fmla="*/ 2 h 80"/>
                <a:gd name="T8" fmla="*/ 13 w 80"/>
                <a:gd name="T9" fmla="*/ 3 h 80"/>
                <a:gd name="T10" fmla="*/ 66 w 80"/>
                <a:gd name="T11" fmla="*/ 3 h 80"/>
                <a:gd name="T12" fmla="*/ 75 w 80"/>
                <a:gd name="T13" fmla="*/ 0 h 80"/>
                <a:gd name="T14" fmla="*/ 78 w 80"/>
                <a:gd name="T15" fmla="*/ 0 h 80"/>
                <a:gd name="T16" fmla="*/ 80 w 80"/>
                <a:gd name="T17" fmla="*/ 22 h 80"/>
                <a:gd name="T18" fmla="*/ 77 w 80"/>
                <a:gd name="T19" fmla="*/ 22 h 80"/>
                <a:gd name="T20" fmla="*/ 65 w 80"/>
                <a:gd name="T21" fmla="*/ 8 h 80"/>
                <a:gd name="T22" fmla="*/ 47 w 80"/>
                <a:gd name="T23" fmla="*/ 8 h 80"/>
                <a:gd name="T24" fmla="*/ 47 w 80"/>
                <a:gd name="T25" fmla="*/ 67 h 80"/>
                <a:gd name="T26" fmla="*/ 61 w 80"/>
                <a:gd name="T27" fmla="*/ 77 h 80"/>
                <a:gd name="T28" fmla="*/ 61 w 80"/>
                <a:gd name="T29" fmla="*/ 80 h 80"/>
                <a:gd name="T30" fmla="*/ 18 w 80"/>
                <a:gd name="T31" fmla="*/ 80 h 80"/>
                <a:gd name="T32" fmla="*/ 18 w 80"/>
                <a:gd name="T33" fmla="*/ 77 h 80"/>
                <a:gd name="T34" fmla="*/ 33 w 80"/>
                <a:gd name="T35" fmla="*/ 67 h 80"/>
                <a:gd name="T36" fmla="*/ 33 w 80"/>
                <a:gd name="T37" fmla="*/ 8 h 80"/>
                <a:gd name="T38" fmla="*/ 15 w 80"/>
                <a:gd name="T39" fmla="*/ 8 h 80"/>
                <a:gd name="T40" fmla="*/ 3 w 80"/>
                <a:gd name="T41" fmla="*/ 22 h 80"/>
                <a:gd name="T42" fmla="*/ 0 w 80"/>
                <a:gd name="T43" fmla="*/ 22 h 80"/>
                <a:gd name="T44" fmla="*/ 2 w 80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0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cubicBezTo>
                    <a:pt x="6" y="1"/>
                    <a:pt x="6" y="2"/>
                    <a:pt x="7" y="2"/>
                  </a:cubicBezTo>
                  <a:cubicBezTo>
                    <a:pt x="8" y="2"/>
                    <a:pt x="10" y="3"/>
                    <a:pt x="13" y="3"/>
                  </a:cubicBezTo>
                  <a:lnTo>
                    <a:pt x="66" y="3"/>
                  </a:lnTo>
                  <a:cubicBezTo>
                    <a:pt x="73" y="3"/>
                    <a:pt x="74" y="2"/>
                    <a:pt x="75" y="0"/>
                  </a:cubicBezTo>
                  <a:lnTo>
                    <a:pt x="78" y="0"/>
                  </a:lnTo>
                  <a:lnTo>
                    <a:pt x="80" y="22"/>
                  </a:lnTo>
                  <a:lnTo>
                    <a:pt x="77" y="22"/>
                  </a:lnTo>
                  <a:cubicBezTo>
                    <a:pt x="75" y="9"/>
                    <a:pt x="72" y="8"/>
                    <a:pt x="65" y="8"/>
                  </a:cubicBezTo>
                  <a:lnTo>
                    <a:pt x="47" y="8"/>
                  </a:lnTo>
                  <a:lnTo>
                    <a:pt x="47" y="67"/>
                  </a:lnTo>
                  <a:cubicBezTo>
                    <a:pt x="47" y="76"/>
                    <a:pt x="48" y="77"/>
                    <a:pt x="61" y="77"/>
                  </a:cubicBezTo>
                  <a:lnTo>
                    <a:pt x="61" y="80"/>
                  </a:lnTo>
                  <a:lnTo>
                    <a:pt x="18" y="80"/>
                  </a:lnTo>
                  <a:lnTo>
                    <a:pt x="18" y="77"/>
                  </a:lnTo>
                  <a:cubicBezTo>
                    <a:pt x="31" y="77"/>
                    <a:pt x="33" y="75"/>
                    <a:pt x="33" y="67"/>
                  </a:cubicBezTo>
                  <a:lnTo>
                    <a:pt x="33" y="8"/>
                  </a:lnTo>
                  <a:lnTo>
                    <a:pt x="15" y="8"/>
                  </a:lnTo>
                  <a:cubicBezTo>
                    <a:pt x="8" y="8"/>
                    <a:pt x="5" y="9"/>
                    <a:pt x="3" y="22"/>
                  </a:cubicBez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9">
              <a:extLst>
                <a:ext uri="{FF2B5EF4-FFF2-40B4-BE49-F238E27FC236}">
                  <a16:creationId xmlns:a16="http://schemas.microsoft.com/office/drawing/2014/main" id="{F19DD104-203D-4964-8BDD-0F18988A6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2498"/>
              <a:ext cx="54" cy="50"/>
            </a:xfrm>
            <a:custGeom>
              <a:avLst/>
              <a:gdLst>
                <a:gd name="T0" fmla="*/ 47 w 91"/>
                <a:gd name="T1" fmla="*/ 77 h 81"/>
                <a:gd name="T2" fmla="*/ 47 w 91"/>
                <a:gd name="T3" fmla="*/ 77 h 81"/>
                <a:gd name="T4" fmla="*/ 76 w 91"/>
                <a:gd name="T5" fmla="*/ 42 h 81"/>
                <a:gd name="T6" fmla="*/ 45 w 91"/>
                <a:gd name="T7" fmla="*/ 4 h 81"/>
                <a:gd name="T8" fmla="*/ 15 w 91"/>
                <a:gd name="T9" fmla="*/ 39 h 81"/>
                <a:gd name="T10" fmla="*/ 47 w 91"/>
                <a:gd name="T11" fmla="*/ 77 h 81"/>
                <a:gd name="T12" fmla="*/ 46 w 91"/>
                <a:gd name="T13" fmla="*/ 0 h 81"/>
                <a:gd name="T14" fmla="*/ 46 w 91"/>
                <a:gd name="T15" fmla="*/ 0 h 81"/>
                <a:gd name="T16" fmla="*/ 91 w 91"/>
                <a:gd name="T17" fmla="*/ 39 h 81"/>
                <a:gd name="T18" fmla="*/ 45 w 91"/>
                <a:gd name="T19" fmla="*/ 81 h 81"/>
                <a:gd name="T20" fmla="*/ 0 w 91"/>
                <a:gd name="T21" fmla="*/ 43 h 81"/>
                <a:gd name="T22" fmla="*/ 46 w 91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81">
                  <a:moveTo>
                    <a:pt x="47" y="77"/>
                  </a:moveTo>
                  <a:lnTo>
                    <a:pt x="47" y="77"/>
                  </a:lnTo>
                  <a:cubicBezTo>
                    <a:pt x="65" y="77"/>
                    <a:pt x="76" y="63"/>
                    <a:pt x="76" y="42"/>
                  </a:cubicBezTo>
                  <a:cubicBezTo>
                    <a:pt x="76" y="20"/>
                    <a:pt x="63" y="4"/>
                    <a:pt x="45" y="4"/>
                  </a:cubicBezTo>
                  <a:cubicBezTo>
                    <a:pt x="27" y="4"/>
                    <a:pt x="15" y="17"/>
                    <a:pt x="15" y="39"/>
                  </a:cubicBezTo>
                  <a:cubicBezTo>
                    <a:pt x="15" y="64"/>
                    <a:pt x="31" y="77"/>
                    <a:pt x="47" y="77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ubicBezTo>
                    <a:pt x="73" y="0"/>
                    <a:pt x="91" y="16"/>
                    <a:pt x="91" y="39"/>
                  </a:cubicBezTo>
                  <a:cubicBezTo>
                    <a:pt x="91" y="62"/>
                    <a:pt x="73" y="81"/>
                    <a:pt x="45" y="81"/>
                  </a:cubicBezTo>
                  <a:cubicBezTo>
                    <a:pt x="19" y="81"/>
                    <a:pt x="0" y="65"/>
                    <a:pt x="0" y="43"/>
                  </a:cubicBezTo>
                  <a:cubicBezTo>
                    <a:pt x="0" y="18"/>
                    <a:pt x="19" y="0"/>
                    <a:pt x="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">
              <a:extLst>
                <a:ext uri="{FF2B5EF4-FFF2-40B4-BE49-F238E27FC236}">
                  <a16:creationId xmlns:a16="http://schemas.microsoft.com/office/drawing/2014/main" id="{3D09EDC7-F918-43F1-8E57-E85F86BF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499"/>
              <a:ext cx="43" cy="48"/>
            </a:xfrm>
            <a:custGeom>
              <a:avLst/>
              <a:gdLst>
                <a:gd name="T0" fmla="*/ 0 w 70"/>
                <a:gd name="T1" fmla="*/ 77 h 77"/>
                <a:gd name="T2" fmla="*/ 0 w 70"/>
                <a:gd name="T3" fmla="*/ 77 h 77"/>
                <a:gd name="T4" fmla="*/ 0 w 70"/>
                <a:gd name="T5" fmla="*/ 74 h 77"/>
                <a:gd name="T6" fmla="*/ 12 w 70"/>
                <a:gd name="T7" fmla="*/ 63 h 77"/>
                <a:gd name="T8" fmla="*/ 12 w 70"/>
                <a:gd name="T9" fmla="*/ 14 h 77"/>
                <a:gd name="T10" fmla="*/ 0 w 70"/>
                <a:gd name="T11" fmla="*/ 3 h 77"/>
                <a:gd name="T12" fmla="*/ 0 w 70"/>
                <a:gd name="T13" fmla="*/ 0 h 77"/>
                <a:gd name="T14" fmla="*/ 41 w 70"/>
                <a:gd name="T15" fmla="*/ 0 h 77"/>
                <a:gd name="T16" fmla="*/ 41 w 70"/>
                <a:gd name="T17" fmla="*/ 3 h 77"/>
                <a:gd name="T18" fmla="*/ 26 w 70"/>
                <a:gd name="T19" fmla="*/ 13 h 77"/>
                <a:gd name="T20" fmla="*/ 26 w 70"/>
                <a:gd name="T21" fmla="*/ 66 h 77"/>
                <a:gd name="T22" fmla="*/ 33 w 70"/>
                <a:gd name="T23" fmla="*/ 72 h 77"/>
                <a:gd name="T24" fmla="*/ 45 w 70"/>
                <a:gd name="T25" fmla="*/ 72 h 77"/>
                <a:gd name="T26" fmla="*/ 66 w 70"/>
                <a:gd name="T27" fmla="*/ 59 h 77"/>
                <a:gd name="T28" fmla="*/ 70 w 70"/>
                <a:gd name="T29" fmla="*/ 59 h 77"/>
                <a:gd name="T30" fmla="*/ 60 w 70"/>
                <a:gd name="T31" fmla="*/ 77 h 77"/>
                <a:gd name="T32" fmla="*/ 0 w 70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7">
                  <a:moveTo>
                    <a:pt x="0" y="77"/>
                  </a:moveTo>
                  <a:lnTo>
                    <a:pt x="0" y="77"/>
                  </a:lnTo>
                  <a:lnTo>
                    <a:pt x="0" y="74"/>
                  </a:lnTo>
                  <a:cubicBezTo>
                    <a:pt x="10" y="74"/>
                    <a:pt x="12" y="73"/>
                    <a:pt x="12" y="63"/>
                  </a:cubicBezTo>
                  <a:lnTo>
                    <a:pt x="12" y="14"/>
                  </a:lnTo>
                  <a:cubicBezTo>
                    <a:pt x="12" y="5"/>
                    <a:pt x="11" y="3"/>
                    <a:pt x="0" y="3"/>
                  </a:cubicBezTo>
                  <a:lnTo>
                    <a:pt x="0" y="0"/>
                  </a:lnTo>
                  <a:lnTo>
                    <a:pt x="41" y="0"/>
                  </a:lnTo>
                  <a:lnTo>
                    <a:pt x="41" y="3"/>
                  </a:lnTo>
                  <a:cubicBezTo>
                    <a:pt x="27" y="3"/>
                    <a:pt x="26" y="3"/>
                    <a:pt x="26" y="13"/>
                  </a:cubicBezTo>
                  <a:lnTo>
                    <a:pt x="26" y="66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5" y="72"/>
                  </a:lnTo>
                  <a:cubicBezTo>
                    <a:pt x="56" y="72"/>
                    <a:pt x="57" y="71"/>
                    <a:pt x="66" y="59"/>
                  </a:cubicBezTo>
                  <a:lnTo>
                    <a:pt x="70" y="59"/>
                  </a:lnTo>
                  <a:lnTo>
                    <a:pt x="6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1">
              <a:extLst>
                <a:ext uri="{FF2B5EF4-FFF2-40B4-BE49-F238E27FC236}">
                  <a16:creationId xmlns:a16="http://schemas.microsoft.com/office/drawing/2014/main" id="{41E8CFA0-2B6A-4A6B-878A-329FAEDF1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92"/>
              <a:ext cx="58" cy="49"/>
            </a:xfrm>
            <a:custGeom>
              <a:avLst/>
              <a:gdLst>
                <a:gd name="T0" fmla="*/ 0 w 96"/>
                <a:gd name="T1" fmla="*/ 0 h 80"/>
                <a:gd name="T2" fmla="*/ 0 w 96"/>
                <a:gd name="T3" fmla="*/ 0 h 80"/>
                <a:gd name="T4" fmla="*/ 35 w 96"/>
                <a:gd name="T5" fmla="*/ 0 h 80"/>
                <a:gd name="T6" fmla="*/ 35 w 96"/>
                <a:gd name="T7" fmla="*/ 3 h 80"/>
                <a:gd name="T8" fmla="*/ 24 w 96"/>
                <a:gd name="T9" fmla="*/ 14 h 80"/>
                <a:gd name="T10" fmla="*/ 24 w 96"/>
                <a:gd name="T11" fmla="*/ 48 h 80"/>
                <a:gd name="T12" fmla="*/ 51 w 96"/>
                <a:gd name="T13" fmla="*/ 72 h 80"/>
                <a:gd name="T14" fmla="*/ 78 w 96"/>
                <a:gd name="T15" fmla="*/ 47 h 80"/>
                <a:gd name="T16" fmla="*/ 78 w 96"/>
                <a:gd name="T17" fmla="*/ 14 h 80"/>
                <a:gd name="T18" fmla="*/ 66 w 96"/>
                <a:gd name="T19" fmla="*/ 3 h 80"/>
                <a:gd name="T20" fmla="*/ 66 w 96"/>
                <a:gd name="T21" fmla="*/ 0 h 80"/>
                <a:gd name="T22" fmla="*/ 96 w 96"/>
                <a:gd name="T23" fmla="*/ 0 h 80"/>
                <a:gd name="T24" fmla="*/ 96 w 96"/>
                <a:gd name="T25" fmla="*/ 3 h 80"/>
                <a:gd name="T26" fmla="*/ 85 w 96"/>
                <a:gd name="T27" fmla="*/ 14 h 80"/>
                <a:gd name="T28" fmla="*/ 85 w 96"/>
                <a:gd name="T29" fmla="*/ 49 h 80"/>
                <a:gd name="T30" fmla="*/ 47 w 96"/>
                <a:gd name="T31" fmla="*/ 80 h 80"/>
                <a:gd name="T32" fmla="*/ 10 w 96"/>
                <a:gd name="T33" fmla="*/ 48 h 80"/>
                <a:gd name="T34" fmla="*/ 10 w 96"/>
                <a:gd name="T35" fmla="*/ 13 h 80"/>
                <a:gd name="T36" fmla="*/ 0 w 96"/>
                <a:gd name="T37" fmla="*/ 3 h 80"/>
                <a:gd name="T38" fmla="*/ 0 w 96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80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48"/>
                  </a:lnTo>
                  <a:cubicBezTo>
                    <a:pt x="24" y="64"/>
                    <a:pt x="35" y="72"/>
                    <a:pt x="51" y="72"/>
                  </a:cubicBezTo>
                  <a:cubicBezTo>
                    <a:pt x="65" y="72"/>
                    <a:pt x="78" y="66"/>
                    <a:pt x="78" y="47"/>
                  </a:cubicBezTo>
                  <a:lnTo>
                    <a:pt x="78" y="14"/>
                  </a:lnTo>
                  <a:cubicBezTo>
                    <a:pt x="78" y="4"/>
                    <a:pt x="76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7" y="3"/>
                    <a:pt x="85" y="5"/>
                    <a:pt x="85" y="14"/>
                  </a:cubicBezTo>
                  <a:lnTo>
                    <a:pt x="85" y="49"/>
                  </a:lnTo>
                  <a:cubicBezTo>
                    <a:pt x="85" y="69"/>
                    <a:pt x="70" y="80"/>
                    <a:pt x="47" y="80"/>
                  </a:cubicBezTo>
                  <a:cubicBezTo>
                    <a:pt x="23" y="80"/>
                    <a:pt x="10" y="68"/>
                    <a:pt x="10" y="48"/>
                  </a:cubicBezTo>
                  <a:lnTo>
                    <a:pt x="10" y="13"/>
                  </a:lnTo>
                  <a:cubicBezTo>
                    <a:pt x="10" y="5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2">
              <a:extLst>
                <a:ext uri="{FF2B5EF4-FFF2-40B4-BE49-F238E27FC236}">
                  <a16:creationId xmlns:a16="http://schemas.microsoft.com/office/drawing/2014/main" id="{31A9B77A-6D3B-4C35-ABD7-529147B72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92"/>
              <a:ext cx="58" cy="49"/>
            </a:xfrm>
            <a:custGeom>
              <a:avLst/>
              <a:gdLst>
                <a:gd name="T0" fmla="*/ 17 w 96"/>
                <a:gd name="T1" fmla="*/ 14 h 79"/>
                <a:gd name="T2" fmla="*/ 17 w 96"/>
                <a:gd name="T3" fmla="*/ 14 h 79"/>
                <a:gd name="T4" fmla="*/ 17 w 96"/>
                <a:gd name="T5" fmla="*/ 62 h 79"/>
                <a:gd name="T6" fmla="*/ 30 w 96"/>
                <a:gd name="T7" fmla="*/ 74 h 79"/>
                <a:gd name="T8" fmla="*/ 30 w 96"/>
                <a:gd name="T9" fmla="*/ 78 h 79"/>
                <a:gd name="T10" fmla="*/ 0 w 96"/>
                <a:gd name="T11" fmla="*/ 78 h 79"/>
                <a:gd name="T12" fmla="*/ 0 w 96"/>
                <a:gd name="T13" fmla="*/ 74 h 79"/>
                <a:gd name="T14" fmla="*/ 10 w 96"/>
                <a:gd name="T15" fmla="*/ 64 h 79"/>
                <a:gd name="T16" fmla="*/ 10 w 96"/>
                <a:gd name="T17" fmla="*/ 7 h 79"/>
                <a:gd name="T18" fmla="*/ 0 w 96"/>
                <a:gd name="T19" fmla="*/ 3 h 79"/>
                <a:gd name="T20" fmla="*/ 0 w 96"/>
                <a:gd name="T21" fmla="*/ 0 h 79"/>
                <a:gd name="T22" fmla="*/ 23 w 96"/>
                <a:gd name="T23" fmla="*/ 0 h 79"/>
                <a:gd name="T24" fmla="*/ 78 w 96"/>
                <a:gd name="T25" fmla="*/ 59 h 79"/>
                <a:gd name="T26" fmla="*/ 78 w 96"/>
                <a:gd name="T27" fmla="*/ 14 h 79"/>
                <a:gd name="T28" fmla="*/ 66 w 96"/>
                <a:gd name="T29" fmla="*/ 3 h 79"/>
                <a:gd name="T30" fmla="*/ 66 w 96"/>
                <a:gd name="T31" fmla="*/ 0 h 79"/>
                <a:gd name="T32" fmla="*/ 96 w 96"/>
                <a:gd name="T33" fmla="*/ 0 h 79"/>
                <a:gd name="T34" fmla="*/ 96 w 96"/>
                <a:gd name="T35" fmla="*/ 3 h 79"/>
                <a:gd name="T36" fmla="*/ 85 w 96"/>
                <a:gd name="T37" fmla="*/ 14 h 79"/>
                <a:gd name="T38" fmla="*/ 85 w 96"/>
                <a:gd name="T39" fmla="*/ 79 h 79"/>
                <a:gd name="T40" fmla="*/ 79 w 96"/>
                <a:gd name="T41" fmla="*/ 79 h 79"/>
                <a:gd name="T42" fmla="*/ 17 w 96"/>
                <a:gd name="T4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79">
                  <a:moveTo>
                    <a:pt x="17" y="14"/>
                  </a:moveTo>
                  <a:lnTo>
                    <a:pt x="17" y="14"/>
                  </a:lnTo>
                  <a:lnTo>
                    <a:pt x="17" y="62"/>
                  </a:lnTo>
                  <a:cubicBezTo>
                    <a:pt x="17" y="72"/>
                    <a:pt x="19" y="75"/>
                    <a:pt x="30" y="74"/>
                  </a:cubicBezTo>
                  <a:lnTo>
                    <a:pt x="30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2"/>
                    <a:pt x="10" y="64"/>
                  </a:cubicBezTo>
                  <a:lnTo>
                    <a:pt x="10" y="7"/>
                  </a:lnTo>
                  <a:cubicBezTo>
                    <a:pt x="7" y="5"/>
                    <a:pt x="5" y="4"/>
                    <a:pt x="0" y="3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78" y="59"/>
                  </a:lnTo>
                  <a:lnTo>
                    <a:pt x="78" y="14"/>
                  </a:lnTo>
                  <a:cubicBezTo>
                    <a:pt x="78" y="5"/>
                    <a:pt x="77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8" y="3"/>
                    <a:pt x="85" y="5"/>
                    <a:pt x="85" y="14"/>
                  </a:cubicBezTo>
                  <a:lnTo>
                    <a:pt x="85" y="79"/>
                  </a:lnTo>
                  <a:lnTo>
                    <a:pt x="79" y="79"/>
                  </a:lnTo>
                  <a:lnTo>
                    <a:pt x="17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3">
              <a:extLst>
                <a:ext uri="{FF2B5EF4-FFF2-40B4-BE49-F238E27FC236}">
                  <a16:creationId xmlns:a16="http://schemas.microsoft.com/office/drawing/2014/main" id="{F7AAF1AF-5D47-4580-9A56-7186D06C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592"/>
              <a:ext cx="21" cy="48"/>
            </a:xfrm>
            <a:custGeom>
              <a:avLst/>
              <a:gdLst>
                <a:gd name="T0" fmla="*/ 0 w 34"/>
                <a:gd name="T1" fmla="*/ 0 h 78"/>
                <a:gd name="T2" fmla="*/ 0 w 34"/>
                <a:gd name="T3" fmla="*/ 0 h 78"/>
                <a:gd name="T4" fmla="*/ 34 w 34"/>
                <a:gd name="T5" fmla="*/ 0 h 78"/>
                <a:gd name="T6" fmla="*/ 34 w 34"/>
                <a:gd name="T7" fmla="*/ 3 h 78"/>
                <a:gd name="T8" fmla="*/ 24 w 34"/>
                <a:gd name="T9" fmla="*/ 14 h 78"/>
                <a:gd name="T10" fmla="*/ 24 w 34"/>
                <a:gd name="T11" fmla="*/ 63 h 78"/>
                <a:gd name="T12" fmla="*/ 34 w 34"/>
                <a:gd name="T13" fmla="*/ 74 h 78"/>
                <a:gd name="T14" fmla="*/ 34 w 34"/>
                <a:gd name="T15" fmla="*/ 78 h 78"/>
                <a:gd name="T16" fmla="*/ 0 w 34"/>
                <a:gd name="T17" fmla="*/ 78 h 78"/>
                <a:gd name="T18" fmla="*/ 0 w 34"/>
                <a:gd name="T19" fmla="*/ 74 h 78"/>
                <a:gd name="T20" fmla="*/ 10 w 34"/>
                <a:gd name="T21" fmla="*/ 64 h 78"/>
                <a:gd name="T22" fmla="*/ 10 w 34"/>
                <a:gd name="T23" fmla="*/ 13 h 78"/>
                <a:gd name="T24" fmla="*/ 0 w 34"/>
                <a:gd name="T25" fmla="*/ 3 h 78"/>
                <a:gd name="T26" fmla="*/ 0 w 34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78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5" y="75"/>
                    <a:pt x="34" y="74"/>
                  </a:cubicBezTo>
                  <a:lnTo>
                    <a:pt x="34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4">
              <a:extLst>
                <a:ext uri="{FF2B5EF4-FFF2-40B4-BE49-F238E27FC236}">
                  <a16:creationId xmlns:a16="http://schemas.microsoft.com/office/drawing/2014/main" id="{D57BDA44-FA2C-451B-BADA-EF6CDA353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592"/>
              <a:ext cx="53" cy="49"/>
            </a:xfrm>
            <a:custGeom>
              <a:avLst/>
              <a:gdLst>
                <a:gd name="T0" fmla="*/ 13 w 88"/>
                <a:gd name="T1" fmla="*/ 13 h 80"/>
                <a:gd name="T2" fmla="*/ 13 w 88"/>
                <a:gd name="T3" fmla="*/ 13 h 80"/>
                <a:gd name="T4" fmla="*/ 0 w 88"/>
                <a:gd name="T5" fmla="*/ 3 h 80"/>
                <a:gd name="T6" fmla="*/ 0 w 88"/>
                <a:gd name="T7" fmla="*/ 0 h 80"/>
                <a:gd name="T8" fmla="*/ 39 w 88"/>
                <a:gd name="T9" fmla="*/ 0 h 80"/>
                <a:gd name="T10" fmla="*/ 39 w 88"/>
                <a:gd name="T11" fmla="*/ 3 h 80"/>
                <a:gd name="T12" fmla="*/ 27 w 88"/>
                <a:gd name="T13" fmla="*/ 9 h 80"/>
                <a:gd name="T14" fmla="*/ 29 w 88"/>
                <a:gd name="T15" fmla="*/ 16 h 80"/>
                <a:gd name="T16" fmla="*/ 48 w 88"/>
                <a:gd name="T17" fmla="*/ 63 h 80"/>
                <a:gd name="T18" fmla="*/ 66 w 88"/>
                <a:gd name="T19" fmla="*/ 18 h 80"/>
                <a:gd name="T20" fmla="*/ 69 w 88"/>
                <a:gd name="T21" fmla="*/ 9 h 80"/>
                <a:gd name="T22" fmla="*/ 58 w 88"/>
                <a:gd name="T23" fmla="*/ 3 h 80"/>
                <a:gd name="T24" fmla="*/ 58 w 88"/>
                <a:gd name="T25" fmla="*/ 0 h 80"/>
                <a:gd name="T26" fmla="*/ 88 w 88"/>
                <a:gd name="T27" fmla="*/ 0 h 80"/>
                <a:gd name="T28" fmla="*/ 88 w 88"/>
                <a:gd name="T29" fmla="*/ 3 h 80"/>
                <a:gd name="T30" fmla="*/ 74 w 88"/>
                <a:gd name="T31" fmla="*/ 18 h 80"/>
                <a:gd name="T32" fmla="*/ 48 w 88"/>
                <a:gd name="T33" fmla="*/ 80 h 80"/>
                <a:gd name="T34" fmla="*/ 40 w 88"/>
                <a:gd name="T35" fmla="*/ 80 h 80"/>
                <a:gd name="T36" fmla="*/ 13 w 88"/>
                <a:gd name="T37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13" y="13"/>
                  </a:moveTo>
                  <a:lnTo>
                    <a:pt x="13" y="13"/>
                  </a:lnTo>
                  <a:cubicBezTo>
                    <a:pt x="10" y="4"/>
                    <a:pt x="8" y="3"/>
                    <a:pt x="0" y="3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3"/>
                  </a:lnTo>
                  <a:cubicBezTo>
                    <a:pt x="29" y="3"/>
                    <a:pt x="27" y="6"/>
                    <a:pt x="27" y="9"/>
                  </a:cubicBezTo>
                  <a:cubicBezTo>
                    <a:pt x="27" y="10"/>
                    <a:pt x="27" y="13"/>
                    <a:pt x="29" y="16"/>
                  </a:cubicBezTo>
                  <a:lnTo>
                    <a:pt x="48" y="63"/>
                  </a:lnTo>
                  <a:lnTo>
                    <a:pt x="66" y="18"/>
                  </a:lnTo>
                  <a:cubicBezTo>
                    <a:pt x="68" y="13"/>
                    <a:pt x="69" y="10"/>
                    <a:pt x="69" y="9"/>
                  </a:cubicBezTo>
                  <a:cubicBezTo>
                    <a:pt x="69" y="4"/>
                    <a:pt x="66" y="3"/>
                    <a:pt x="58" y="3"/>
                  </a:cubicBezTo>
                  <a:lnTo>
                    <a:pt x="58" y="0"/>
                  </a:lnTo>
                  <a:lnTo>
                    <a:pt x="88" y="0"/>
                  </a:lnTo>
                  <a:lnTo>
                    <a:pt x="88" y="3"/>
                  </a:lnTo>
                  <a:cubicBezTo>
                    <a:pt x="79" y="3"/>
                    <a:pt x="78" y="8"/>
                    <a:pt x="74" y="18"/>
                  </a:cubicBezTo>
                  <a:lnTo>
                    <a:pt x="48" y="80"/>
                  </a:lnTo>
                  <a:lnTo>
                    <a:pt x="40" y="80"/>
                  </a:lnTo>
                  <a:lnTo>
                    <a:pt x="13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5">
              <a:extLst>
                <a:ext uri="{FF2B5EF4-FFF2-40B4-BE49-F238E27FC236}">
                  <a16:creationId xmlns:a16="http://schemas.microsoft.com/office/drawing/2014/main" id="{4E32EB6A-55A5-4680-AACE-611E2A1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92"/>
              <a:ext cx="42" cy="48"/>
            </a:xfrm>
            <a:custGeom>
              <a:avLst/>
              <a:gdLst>
                <a:gd name="T0" fmla="*/ 0 w 70"/>
                <a:gd name="T1" fmla="*/ 78 h 78"/>
                <a:gd name="T2" fmla="*/ 0 w 70"/>
                <a:gd name="T3" fmla="*/ 78 h 78"/>
                <a:gd name="T4" fmla="*/ 0 w 70"/>
                <a:gd name="T5" fmla="*/ 74 h 78"/>
                <a:gd name="T6" fmla="*/ 13 w 70"/>
                <a:gd name="T7" fmla="*/ 66 h 78"/>
                <a:gd name="T8" fmla="*/ 13 w 70"/>
                <a:gd name="T9" fmla="*/ 12 h 78"/>
                <a:gd name="T10" fmla="*/ 0 w 70"/>
                <a:gd name="T11" fmla="*/ 3 h 78"/>
                <a:gd name="T12" fmla="*/ 0 w 70"/>
                <a:gd name="T13" fmla="*/ 0 h 78"/>
                <a:gd name="T14" fmla="*/ 64 w 70"/>
                <a:gd name="T15" fmla="*/ 0 h 78"/>
                <a:gd name="T16" fmla="*/ 65 w 70"/>
                <a:gd name="T17" fmla="*/ 19 h 78"/>
                <a:gd name="T18" fmla="*/ 62 w 70"/>
                <a:gd name="T19" fmla="*/ 19 h 78"/>
                <a:gd name="T20" fmla="*/ 61 w 70"/>
                <a:gd name="T21" fmla="*/ 16 h 78"/>
                <a:gd name="T22" fmla="*/ 49 w 70"/>
                <a:gd name="T23" fmla="*/ 5 h 78"/>
                <a:gd name="T24" fmla="*/ 27 w 70"/>
                <a:gd name="T25" fmla="*/ 5 h 78"/>
                <a:gd name="T26" fmla="*/ 27 w 70"/>
                <a:gd name="T27" fmla="*/ 35 h 78"/>
                <a:gd name="T28" fmla="*/ 46 w 70"/>
                <a:gd name="T29" fmla="*/ 35 h 78"/>
                <a:gd name="T30" fmla="*/ 56 w 70"/>
                <a:gd name="T31" fmla="*/ 25 h 78"/>
                <a:gd name="T32" fmla="*/ 59 w 70"/>
                <a:gd name="T33" fmla="*/ 25 h 78"/>
                <a:gd name="T34" fmla="*/ 59 w 70"/>
                <a:gd name="T35" fmla="*/ 50 h 78"/>
                <a:gd name="T36" fmla="*/ 56 w 70"/>
                <a:gd name="T37" fmla="*/ 50 h 78"/>
                <a:gd name="T38" fmla="*/ 46 w 70"/>
                <a:gd name="T39" fmla="*/ 40 h 78"/>
                <a:gd name="T40" fmla="*/ 27 w 70"/>
                <a:gd name="T41" fmla="*/ 40 h 78"/>
                <a:gd name="T42" fmla="*/ 27 w 70"/>
                <a:gd name="T43" fmla="*/ 63 h 78"/>
                <a:gd name="T44" fmla="*/ 34 w 70"/>
                <a:gd name="T45" fmla="*/ 72 h 78"/>
                <a:gd name="T46" fmla="*/ 48 w 70"/>
                <a:gd name="T47" fmla="*/ 72 h 78"/>
                <a:gd name="T48" fmla="*/ 67 w 70"/>
                <a:gd name="T49" fmla="*/ 58 h 78"/>
                <a:gd name="T50" fmla="*/ 70 w 70"/>
                <a:gd name="T51" fmla="*/ 58 h 78"/>
                <a:gd name="T52" fmla="*/ 68 w 70"/>
                <a:gd name="T53" fmla="*/ 78 h 78"/>
                <a:gd name="T54" fmla="*/ 0 w 70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78">
                  <a:moveTo>
                    <a:pt x="0" y="78"/>
                  </a:moveTo>
                  <a:lnTo>
                    <a:pt x="0" y="78"/>
                  </a:lnTo>
                  <a:lnTo>
                    <a:pt x="0" y="74"/>
                  </a:lnTo>
                  <a:cubicBezTo>
                    <a:pt x="10" y="74"/>
                    <a:pt x="13" y="73"/>
                    <a:pt x="13" y="66"/>
                  </a:cubicBezTo>
                  <a:lnTo>
                    <a:pt x="13" y="12"/>
                  </a:lnTo>
                  <a:cubicBezTo>
                    <a:pt x="13" y="3"/>
                    <a:pt x="9" y="3"/>
                    <a:pt x="0" y="3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1" y="16"/>
                  </a:lnTo>
                  <a:cubicBezTo>
                    <a:pt x="59" y="6"/>
                    <a:pt x="57" y="5"/>
                    <a:pt x="49" y="5"/>
                  </a:cubicBezTo>
                  <a:lnTo>
                    <a:pt x="27" y="5"/>
                  </a:lnTo>
                  <a:lnTo>
                    <a:pt x="27" y="35"/>
                  </a:lnTo>
                  <a:lnTo>
                    <a:pt x="46" y="35"/>
                  </a:lnTo>
                  <a:cubicBezTo>
                    <a:pt x="53" y="35"/>
                    <a:pt x="55" y="34"/>
                    <a:pt x="56" y="25"/>
                  </a:cubicBezTo>
                  <a:lnTo>
                    <a:pt x="59" y="25"/>
                  </a:lnTo>
                  <a:lnTo>
                    <a:pt x="59" y="50"/>
                  </a:lnTo>
                  <a:lnTo>
                    <a:pt x="56" y="50"/>
                  </a:lnTo>
                  <a:cubicBezTo>
                    <a:pt x="55" y="41"/>
                    <a:pt x="53" y="40"/>
                    <a:pt x="46" y="40"/>
                  </a:cubicBezTo>
                  <a:lnTo>
                    <a:pt x="27" y="40"/>
                  </a:lnTo>
                  <a:lnTo>
                    <a:pt x="27" y="63"/>
                  </a:lnTo>
                  <a:cubicBezTo>
                    <a:pt x="27" y="71"/>
                    <a:pt x="28" y="72"/>
                    <a:pt x="34" y="72"/>
                  </a:cubicBezTo>
                  <a:lnTo>
                    <a:pt x="48" y="72"/>
                  </a:lnTo>
                  <a:cubicBezTo>
                    <a:pt x="61" y="72"/>
                    <a:pt x="63" y="70"/>
                    <a:pt x="67" y="58"/>
                  </a:cubicBezTo>
                  <a:lnTo>
                    <a:pt x="70" y="58"/>
                  </a:lnTo>
                  <a:lnTo>
                    <a:pt x="68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6">
              <a:extLst>
                <a:ext uri="{FF2B5EF4-FFF2-40B4-BE49-F238E27FC236}">
                  <a16:creationId xmlns:a16="http://schemas.microsoft.com/office/drawing/2014/main" id="{814C2825-7422-4249-9E9A-23BBCD4C6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91"/>
              <a:ext cx="59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3 h 81"/>
                <a:gd name="T6" fmla="*/ 52 w 99"/>
                <a:gd name="T7" fmla="*/ 23 h 81"/>
                <a:gd name="T8" fmla="*/ 31 w 99"/>
                <a:gd name="T9" fmla="*/ 3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5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5 h 81"/>
                <a:gd name="T28" fmla="*/ 11 w 99"/>
                <a:gd name="T29" fmla="*/ 65 h 81"/>
                <a:gd name="T30" fmla="*/ 11 w 99"/>
                <a:gd name="T31" fmla="*/ 14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1 h 81"/>
                <a:gd name="T46" fmla="*/ 69 w 99"/>
                <a:gd name="T47" fmla="*/ 59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8 h 81"/>
                <a:gd name="T56" fmla="*/ 36 w 99"/>
                <a:gd name="T57" fmla="*/ 46 h 81"/>
                <a:gd name="T58" fmla="*/ 25 w 99"/>
                <a:gd name="T59" fmla="*/ 46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8" y="43"/>
                    <a:pt x="29" y="43"/>
                  </a:cubicBezTo>
                  <a:cubicBezTo>
                    <a:pt x="46" y="43"/>
                    <a:pt x="52" y="36"/>
                    <a:pt x="52" y="23"/>
                  </a:cubicBezTo>
                  <a:cubicBezTo>
                    <a:pt x="52" y="11"/>
                    <a:pt x="45" y="3"/>
                    <a:pt x="31" y="3"/>
                  </a:cubicBezTo>
                  <a:cubicBezTo>
                    <a:pt x="29" y="3"/>
                    <a:pt x="26" y="3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5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5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4"/>
                  </a:lnTo>
                  <a:cubicBezTo>
                    <a:pt x="11" y="6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0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1"/>
                    <a:pt x="62" y="38"/>
                    <a:pt x="51" y="43"/>
                  </a:cubicBezTo>
                  <a:cubicBezTo>
                    <a:pt x="53" y="44"/>
                    <a:pt x="58" y="49"/>
                    <a:pt x="60" y="51"/>
                  </a:cubicBezTo>
                  <a:lnTo>
                    <a:pt x="69" y="59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6"/>
                    <a:pt x="57" y="65"/>
                  </a:cubicBezTo>
                  <a:lnTo>
                    <a:pt x="50" y="58"/>
                  </a:lnTo>
                  <a:cubicBezTo>
                    <a:pt x="44" y="52"/>
                    <a:pt x="42" y="50"/>
                    <a:pt x="36" y="46"/>
                  </a:cubicBezTo>
                  <a:cubicBezTo>
                    <a:pt x="33" y="47"/>
                    <a:pt x="28" y="47"/>
                    <a:pt x="25" y="46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7">
              <a:extLst>
                <a:ext uri="{FF2B5EF4-FFF2-40B4-BE49-F238E27FC236}">
                  <a16:creationId xmlns:a16="http://schemas.microsoft.com/office/drawing/2014/main" id="{7D61C5C0-2461-43F6-8480-F373F604E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591"/>
              <a:ext cx="32" cy="50"/>
            </a:xfrm>
            <a:custGeom>
              <a:avLst/>
              <a:gdLst>
                <a:gd name="T0" fmla="*/ 0 w 54"/>
                <a:gd name="T1" fmla="*/ 59 h 82"/>
                <a:gd name="T2" fmla="*/ 0 w 54"/>
                <a:gd name="T3" fmla="*/ 59 h 82"/>
                <a:gd name="T4" fmla="*/ 4 w 54"/>
                <a:gd name="T5" fmla="*/ 59 h 82"/>
                <a:gd name="T6" fmla="*/ 26 w 54"/>
                <a:gd name="T7" fmla="*/ 77 h 82"/>
                <a:gd name="T8" fmla="*/ 41 w 54"/>
                <a:gd name="T9" fmla="*/ 64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0 h 82"/>
                <a:gd name="T20" fmla="*/ 48 w 54"/>
                <a:gd name="T21" fmla="*/ 0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59"/>
                  </a:moveTo>
                  <a:lnTo>
                    <a:pt x="0" y="59"/>
                  </a:lnTo>
                  <a:lnTo>
                    <a:pt x="4" y="59"/>
                  </a:lnTo>
                  <a:cubicBezTo>
                    <a:pt x="7" y="71"/>
                    <a:pt x="15" y="77"/>
                    <a:pt x="26" y="77"/>
                  </a:cubicBezTo>
                  <a:cubicBezTo>
                    <a:pt x="35" y="77"/>
                    <a:pt x="41" y="72"/>
                    <a:pt x="41" y="64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7"/>
                    <a:pt x="11" y="0"/>
                    <a:pt x="25" y="0"/>
                  </a:cubicBezTo>
                  <a:cubicBezTo>
                    <a:pt x="29" y="0"/>
                    <a:pt x="32" y="0"/>
                    <a:pt x="34" y="1"/>
                  </a:cubicBezTo>
                  <a:cubicBezTo>
                    <a:pt x="37" y="1"/>
                    <a:pt x="39" y="2"/>
                    <a:pt x="41" y="2"/>
                  </a:cubicBezTo>
                  <a:cubicBezTo>
                    <a:pt x="43" y="2"/>
                    <a:pt x="44" y="1"/>
                    <a:pt x="45" y="0"/>
                  </a:cubicBezTo>
                  <a:lnTo>
                    <a:pt x="48" y="0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8">
              <a:extLst>
                <a:ext uri="{FF2B5EF4-FFF2-40B4-BE49-F238E27FC236}">
                  <a16:creationId xmlns:a16="http://schemas.microsoft.com/office/drawing/2014/main" id="{DDA7D38D-24C7-4375-BA16-D8A7F23F8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592"/>
              <a:ext cx="21" cy="48"/>
            </a:xfrm>
            <a:custGeom>
              <a:avLst/>
              <a:gdLst>
                <a:gd name="T0" fmla="*/ 0 w 35"/>
                <a:gd name="T1" fmla="*/ 0 h 78"/>
                <a:gd name="T2" fmla="*/ 0 w 35"/>
                <a:gd name="T3" fmla="*/ 0 h 78"/>
                <a:gd name="T4" fmla="*/ 35 w 35"/>
                <a:gd name="T5" fmla="*/ 0 h 78"/>
                <a:gd name="T6" fmla="*/ 35 w 35"/>
                <a:gd name="T7" fmla="*/ 3 h 78"/>
                <a:gd name="T8" fmla="*/ 24 w 35"/>
                <a:gd name="T9" fmla="*/ 14 h 78"/>
                <a:gd name="T10" fmla="*/ 24 w 35"/>
                <a:gd name="T11" fmla="*/ 63 h 78"/>
                <a:gd name="T12" fmla="*/ 35 w 35"/>
                <a:gd name="T13" fmla="*/ 74 h 78"/>
                <a:gd name="T14" fmla="*/ 35 w 35"/>
                <a:gd name="T15" fmla="*/ 78 h 78"/>
                <a:gd name="T16" fmla="*/ 0 w 35"/>
                <a:gd name="T17" fmla="*/ 78 h 78"/>
                <a:gd name="T18" fmla="*/ 0 w 35"/>
                <a:gd name="T19" fmla="*/ 74 h 78"/>
                <a:gd name="T20" fmla="*/ 10 w 35"/>
                <a:gd name="T21" fmla="*/ 64 h 78"/>
                <a:gd name="T22" fmla="*/ 10 w 35"/>
                <a:gd name="T23" fmla="*/ 13 h 78"/>
                <a:gd name="T24" fmla="*/ 0 w 35"/>
                <a:gd name="T25" fmla="*/ 3 h 78"/>
                <a:gd name="T26" fmla="*/ 0 w 3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8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6" y="75"/>
                    <a:pt x="35" y="74"/>
                  </a:cubicBezTo>
                  <a:lnTo>
                    <a:pt x="35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10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9">
              <a:extLst>
                <a:ext uri="{FF2B5EF4-FFF2-40B4-BE49-F238E27FC236}">
                  <a16:creationId xmlns:a16="http://schemas.microsoft.com/office/drawing/2014/main" id="{BF005734-910A-4C75-B7B3-81555AF45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591"/>
              <a:ext cx="48" cy="49"/>
            </a:xfrm>
            <a:custGeom>
              <a:avLst/>
              <a:gdLst>
                <a:gd name="T0" fmla="*/ 3 w 81"/>
                <a:gd name="T1" fmla="*/ 0 h 80"/>
                <a:gd name="T2" fmla="*/ 3 w 81"/>
                <a:gd name="T3" fmla="*/ 0 h 80"/>
                <a:gd name="T4" fmla="*/ 6 w 81"/>
                <a:gd name="T5" fmla="*/ 0 h 80"/>
                <a:gd name="T6" fmla="*/ 8 w 81"/>
                <a:gd name="T7" fmla="*/ 1 h 80"/>
                <a:gd name="T8" fmla="*/ 14 w 81"/>
                <a:gd name="T9" fmla="*/ 2 h 80"/>
                <a:gd name="T10" fmla="*/ 67 w 81"/>
                <a:gd name="T11" fmla="*/ 2 h 80"/>
                <a:gd name="T12" fmla="*/ 75 w 81"/>
                <a:gd name="T13" fmla="*/ 0 h 80"/>
                <a:gd name="T14" fmla="*/ 79 w 81"/>
                <a:gd name="T15" fmla="*/ 0 h 80"/>
                <a:gd name="T16" fmla="*/ 81 w 81"/>
                <a:gd name="T17" fmla="*/ 21 h 80"/>
                <a:gd name="T18" fmla="*/ 77 w 81"/>
                <a:gd name="T19" fmla="*/ 21 h 80"/>
                <a:gd name="T20" fmla="*/ 65 w 81"/>
                <a:gd name="T21" fmla="*/ 7 h 80"/>
                <a:gd name="T22" fmla="*/ 48 w 81"/>
                <a:gd name="T23" fmla="*/ 7 h 80"/>
                <a:gd name="T24" fmla="*/ 48 w 81"/>
                <a:gd name="T25" fmla="*/ 66 h 80"/>
                <a:gd name="T26" fmla="*/ 62 w 81"/>
                <a:gd name="T27" fmla="*/ 76 h 80"/>
                <a:gd name="T28" fmla="*/ 62 w 81"/>
                <a:gd name="T29" fmla="*/ 80 h 80"/>
                <a:gd name="T30" fmla="*/ 19 w 81"/>
                <a:gd name="T31" fmla="*/ 80 h 80"/>
                <a:gd name="T32" fmla="*/ 19 w 81"/>
                <a:gd name="T33" fmla="*/ 76 h 80"/>
                <a:gd name="T34" fmla="*/ 34 w 81"/>
                <a:gd name="T35" fmla="*/ 66 h 80"/>
                <a:gd name="T36" fmla="*/ 34 w 81"/>
                <a:gd name="T37" fmla="*/ 7 h 80"/>
                <a:gd name="T38" fmla="*/ 16 w 81"/>
                <a:gd name="T39" fmla="*/ 7 h 80"/>
                <a:gd name="T40" fmla="*/ 4 w 81"/>
                <a:gd name="T41" fmla="*/ 21 h 80"/>
                <a:gd name="T42" fmla="*/ 0 w 81"/>
                <a:gd name="T43" fmla="*/ 21 h 80"/>
                <a:gd name="T44" fmla="*/ 3 w 81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6" y="1"/>
                    <a:pt x="7" y="1"/>
                    <a:pt x="8" y="1"/>
                  </a:cubicBezTo>
                  <a:cubicBezTo>
                    <a:pt x="9" y="2"/>
                    <a:pt x="11" y="2"/>
                    <a:pt x="14" y="2"/>
                  </a:cubicBezTo>
                  <a:lnTo>
                    <a:pt x="67" y="2"/>
                  </a:lnTo>
                  <a:cubicBezTo>
                    <a:pt x="73" y="2"/>
                    <a:pt x="74" y="2"/>
                    <a:pt x="75" y="0"/>
                  </a:cubicBezTo>
                  <a:lnTo>
                    <a:pt x="79" y="0"/>
                  </a:lnTo>
                  <a:lnTo>
                    <a:pt x="81" y="21"/>
                  </a:lnTo>
                  <a:lnTo>
                    <a:pt x="77" y="21"/>
                  </a:lnTo>
                  <a:cubicBezTo>
                    <a:pt x="75" y="8"/>
                    <a:pt x="73" y="7"/>
                    <a:pt x="65" y="7"/>
                  </a:cubicBezTo>
                  <a:lnTo>
                    <a:pt x="48" y="7"/>
                  </a:lnTo>
                  <a:lnTo>
                    <a:pt x="48" y="66"/>
                  </a:lnTo>
                  <a:cubicBezTo>
                    <a:pt x="48" y="75"/>
                    <a:pt x="49" y="76"/>
                    <a:pt x="62" y="76"/>
                  </a:cubicBezTo>
                  <a:lnTo>
                    <a:pt x="62" y="80"/>
                  </a:lnTo>
                  <a:lnTo>
                    <a:pt x="19" y="80"/>
                  </a:lnTo>
                  <a:lnTo>
                    <a:pt x="19" y="76"/>
                  </a:lnTo>
                  <a:cubicBezTo>
                    <a:pt x="32" y="76"/>
                    <a:pt x="34" y="75"/>
                    <a:pt x="34" y="66"/>
                  </a:cubicBezTo>
                  <a:lnTo>
                    <a:pt x="34" y="7"/>
                  </a:lnTo>
                  <a:lnTo>
                    <a:pt x="16" y="7"/>
                  </a:lnTo>
                  <a:cubicBezTo>
                    <a:pt x="8" y="7"/>
                    <a:pt x="6" y="8"/>
                    <a:pt x="4" y="21"/>
                  </a:cubicBez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40">
              <a:extLst>
                <a:ext uri="{FF2B5EF4-FFF2-40B4-BE49-F238E27FC236}">
                  <a16:creationId xmlns:a16="http://schemas.microsoft.com/office/drawing/2014/main" id="{13A83E48-95E1-4179-A8F7-32611B2D0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592"/>
              <a:ext cx="54" cy="48"/>
            </a:xfrm>
            <a:custGeom>
              <a:avLst/>
              <a:gdLst>
                <a:gd name="T0" fmla="*/ 16 w 90"/>
                <a:gd name="T1" fmla="*/ 13 h 78"/>
                <a:gd name="T2" fmla="*/ 16 w 90"/>
                <a:gd name="T3" fmla="*/ 13 h 78"/>
                <a:gd name="T4" fmla="*/ 0 w 90"/>
                <a:gd name="T5" fmla="*/ 3 h 78"/>
                <a:gd name="T6" fmla="*/ 0 w 90"/>
                <a:gd name="T7" fmla="*/ 0 h 78"/>
                <a:gd name="T8" fmla="*/ 38 w 90"/>
                <a:gd name="T9" fmla="*/ 0 h 78"/>
                <a:gd name="T10" fmla="*/ 38 w 90"/>
                <a:gd name="T11" fmla="*/ 3 h 78"/>
                <a:gd name="T12" fmla="*/ 29 w 90"/>
                <a:gd name="T13" fmla="*/ 7 h 78"/>
                <a:gd name="T14" fmla="*/ 33 w 90"/>
                <a:gd name="T15" fmla="*/ 15 h 78"/>
                <a:gd name="T16" fmla="*/ 50 w 90"/>
                <a:gd name="T17" fmla="*/ 39 h 78"/>
                <a:gd name="T18" fmla="*/ 64 w 90"/>
                <a:gd name="T19" fmla="*/ 16 h 78"/>
                <a:gd name="T20" fmla="*/ 68 w 90"/>
                <a:gd name="T21" fmla="*/ 7 h 78"/>
                <a:gd name="T22" fmla="*/ 60 w 90"/>
                <a:gd name="T23" fmla="*/ 3 h 78"/>
                <a:gd name="T24" fmla="*/ 60 w 90"/>
                <a:gd name="T25" fmla="*/ 0 h 78"/>
                <a:gd name="T26" fmla="*/ 90 w 90"/>
                <a:gd name="T27" fmla="*/ 0 h 78"/>
                <a:gd name="T28" fmla="*/ 90 w 90"/>
                <a:gd name="T29" fmla="*/ 3 h 78"/>
                <a:gd name="T30" fmla="*/ 70 w 90"/>
                <a:gd name="T31" fmla="*/ 19 h 78"/>
                <a:gd name="T32" fmla="*/ 53 w 90"/>
                <a:gd name="T33" fmla="*/ 46 h 78"/>
                <a:gd name="T34" fmla="*/ 53 w 90"/>
                <a:gd name="T35" fmla="*/ 63 h 78"/>
                <a:gd name="T36" fmla="*/ 65 w 90"/>
                <a:gd name="T37" fmla="*/ 74 h 78"/>
                <a:gd name="T38" fmla="*/ 65 w 90"/>
                <a:gd name="T39" fmla="*/ 78 h 78"/>
                <a:gd name="T40" fmla="*/ 27 w 90"/>
                <a:gd name="T41" fmla="*/ 78 h 78"/>
                <a:gd name="T42" fmla="*/ 27 w 90"/>
                <a:gd name="T43" fmla="*/ 74 h 78"/>
                <a:gd name="T44" fmla="*/ 39 w 90"/>
                <a:gd name="T45" fmla="*/ 63 h 78"/>
                <a:gd name="T46" fmla="*/ 39 w 90"/>
                <a:gd name="T47" fmla="*/ 47 h 78"/>
                <a:gd name="T48" fmla="*/ 16 w 90"/>
                <a:gd name="T4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78">
                  <a:moveTo>
                    <a:pt x="16" y="13"/>
                  </a:moveTo>
                  <a:lnTo>
                    <a:pt x="16" y="13"/>
                  </a:lnTo>
                  <a:cubicBezTo>
                    <a:pt x="10" y="4"/>
                    <a:pt x="8" y="4"/>
                    <a:pt x="0" y="3"/>
                  </a:cubicBez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cubicBezTo>
                    <a:pt x="31" y="3"/>
                    <a:pt x="29" y="5"/>
                    <a:pt x="29" y="7"/>
                  </a:cubicBezTo>
                  <a:cubicBezTo>
                    <a:pt x="29" y="8"/>
                    <a:pt x="30" y="11"/>
                    <a:pt x="33" y="15"/>
                  </a:cubicBezTo>
                  <a:lnTo>
                    <a:pt x="50" y="39"/>
                  </a:lnTo>
                  <a:lnTo>
                    <a:pt x="64" y="16"/>
                  </a:lnTo>
                  <a:cubicBezTo>
                    <a:pt x="67" y="11"/>
                    <a:pt x="68" y="9"/>
                    <a:pt x="68" y="7"/>
                  </a:cubicBezTo>
                  <a:cubicBezTo>
                    <a:pt x="68" y="4"/>
                    <a:pt x="66" y="3"/>
                    <a:pt x="60" y="3"/>
                  </a:cubicBezTo>
                  <a:lnTo>
                    <a:pt x="60" y="0"/>
                  </a:lnTo>
                  <a:lnTo>
                    <a:pt x="90" y="0"/>
                  </a:lnTo>
                  <a:lnTo>
                    <a:pt x="90" y="3"/>
                  </a:lnTo>
                  <a:cubicBezTo>
                    <a:pt x="81" y="4"/>
                    <a:pt x="78" y="6"/>
                    <a:pt x="70" y="19"/>
                  </a:cubicBezTo>
                  <a:lnTo>
                    <a:pt x="53" y="46"/>
                  </a:lnTo>
                  <a:lnTo>
                    <a:pt x="53" y="63"/>
                  </a:lnTo>
                  <a:cubicBezTo>
                    <a:pt x="53" y="73"/>
                    <a:pt x="55" y="74"/>
                    <a:pt x="65" y="74"/>
                  </a:cubicBezTo>
                  <a:lnTo>
                    <a:pt x="65" y="78"/>
                  </a:lnTo>
                  <a:lnTo>
                    <a:pt x="27" y="78"/>
                  </a:lnTo>
                  <a:lnTo>
                    <a:pt x="27" y="74"/>
                  </a:lnTo>
                  <a:cubicBezTo>
                    <a:pt x="37" y="74"/>
                    <a:pt x="39" y="74"/>
                    <a:pt x="39" y="63"/>
                  </a:cubicBezTo>
                  <a:lnTo>
                    <a:pt x="39" y="47"/>
                  </a:lnTo>
                  <a:lnTo>
                    <a:pt x="16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id="{6AC780D6-C22B-424B-8B6C-1F8C51C3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2684"/>
              <a:ext cx="40" cy="49"/>
            </a:xfrm>
            <a:custGeom>
              <a:avLst/>
              <a:gdLst>
                <a:gd name="T0" fmla="*/ 25 w 66"/>
                <a:gd name="T1" fmla="*/ 43 h 79"/>
                <a:gd name="T2" fmla="*/ 25 w 66"/>
                <a:gd name="T3" fmla="*/ 43 h 79"/>
                <a:gd name="T4" fmla="*/ 31 w 66"/>
                <a:gd name="T5" fmla="*/ 43 h 79"/>
                <a:gd name="T6" fmla="*/ 50 w 66"/>
                <a:gd name="T7" fmla="*/ 22 h 79"/>
                <a:gd name="T8" fmla="*/ 32 w 66"/>
                <a:gd name="T9" fmla="*/ 4 h 79"/>
                <a:gd name="T10" fmla="*/ 25 w 66"/>
                <a:gd name="T11" fmla="*/ 4 h 79"/>
                <a:gd name="T12" fmla="*/ 25 w 66"/>
                <a:gd name="T13" fmla="*/ 43 h 79"/>
                <a:gd name="T14" fmla="*/ 25 w 66"/>
                <a:gd name="T15" fmla="*/ 43 h 79"/>
                <a:gd name="T16" fmla="*/ 1 w 66"/>
                <a:gd name="T17" fmla="*/ 76 h 79"/>
                <a:gd name="T18" fmla="*/ 1 w 66"/>
                <a:gd name="T19" fmla="*/ 76 h 79"/>
                <a:gd name="T20" fmla="*/ 12 w 66"/>
                <a:gd name="T21" fmla="*/ 62 h 79"/>
                <a:gd name="T22" fmla="*/ 12 w 66"/>
                <a:gd name="T23" fmla="*/ 18 h 79"/>
                <a:gd name="T24" fmla="*/ 0 w 66"/>
                <a:gd name="T25" fmla="*/ 5 h 79"/>
                <a:gd name="T26" fmla="*/ 0 w 66"/>
                <a:gd name="T27" fmla="*/ 1 h 79"/>
                <a:gd name="T28" fmla="*/ 12 w 66"/>
                <a:gd name="T29" fmla="*/ 1 h 79"/>
                <a:gd name="T30" fmla="*/ 29 w 66"/>
                <a:gd name="T31" fmla="*/ 0 h 79"/>
                <a:gd name="T32" fmla="*/ 66 w 66"/>
                <a:gd name="T33" fmla="*/ 23 h 79"/>
                <a:gd name="T34" fmla="*/ 36 w 66"/>
                <a:gd name="T35" fmla="*/ 47 h 79"/>
                <a:gd name="T36" fmla="*/ 25 w 66"/>
                <a:gd name="T37" fmla="*/ 47 h 79"/>
                <a:gd name="T38" fmla="*/ 25 w 66"/>
                <a:gd name="T39" fmla="*/ 64 h 79"/>
                <a:gd name="T40" fmla="*/ 40 w 66"/>
                <a:gd name="T41" fmla="*/ 76 h 79"/>
                <a:gd name="T42" fmla="*/ 40 w 66"/>
                <a:gd name="T43" fmla="*/ 79 h 79"/>
                <a:gd name="T44" fmla="*/ 1 w 66"/>
                <a:gd name="T45" fmla="*/ 79 h 79"/>
                <a:gd name="T46" fmla="*/ 1 w 66"/>
                <a:gd name="T47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79">
                  <a:moveTo>
                    <a:pt x="25" y="43"/>
                  </a:moveTo>
                  <a:lnTo>
                    <a:pt x="25" y="43"/>
                  </a:lnTo>
                  <a:cubicBezTo>
                    <a:pt x="27" y="43"/>
                    <a:pt x="29" y="43"/>
                    <a:pt x="31" y="43"/>
                  </a:cubicBezTo>
                  <a:cubicBezTo>
                    <a:pt x="42" y="43"/>
                    <a:pt x="50" y="35"/>
                    <a:pt x="50" y="22"/>
                  </a:cubicBezTo>
                  <a:cubicBezTo>
                    <a:pt x="50" y="14"/>
                    <a:pt x="47" y="4"/>
                    <a:pt x="32" y="4"/>
                  </a:cubicBezTo>
                  <a:cubicBezTo>
                    <a:pt x="29" y="4"/>
                    <a:pt x="27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1" y="76"/>
                  </a:moveTo>
                  <a:lnTo>
                    <a:pt x="1" y="76"/>
                  </a:lnTo>
                  <a:cubicBezTo>
                    <a:pt x="10" y="75"/>
                    <a:pt x="12" y="74"/>
                    <a:pt x="12" y="62"/>
                  </a:cubicBezTo>
                  <a:lnTo>
                    <a:pt x="12" y="18"/>
                  </a:lnTo>
                  <a:cubicBezTo>
                    <a:pt x="12" y="6"/>
                    <a:pt x="9" y="5"/>
                    <a:pt x="0" y="5"/>
                  </a:cubicBezTo>
                  <a:lnTo>
                    <a:pt x="0" y="1"/>
                  </a:lnTo>
                  <a:cubicBezTo>
                    <a:pt x="3" y="1"/>
                    <a:pt x="9" y="1"/>
                    <a:pt x="12" y="1"/>
                  </a:cubicBezTo>
                  <a:cubicBezTo>
                    <a:pt x="18" y="1"/>
                    <a:pt x="27" y="0"/>
                    <a:pt x="29" y="0"/>
                  </a:cubicBezTo>
                  <a:cubicBezTo>
                    <a:pt x="53" y="0"/>
                    <a:pt x="66" y="6"/>
                    <a:pt x="66" y="23"/>
                  </a:cubicBezTo>
                  <a:cubicBezTo>
                    <a:pt x="66" y="37"/>
                    <a:pt x="53" y="47"/>
                    <a:pt x="36" y="47"/>
                  </a:cubicBezTo>
                  <a:cubicBezTo>
                    <a:pt x="32" y="47"/>
                    <a:pt x="29" y="47"/>
                    <a:pt x="25" y="47"/>
                  </a:cubicBezTo>
                  <a:lnTo>
                    <a:pt x="25" y="64"/>
                  </a:lnTo>
                  <a:cubicBezTo>
                    <a:pt x="25" y="73"/>
                    <a:pt x="28" y="76"/>
                    <a:pt x="40" y="76"/>
                  </a:cubicBezTo>
                  <a:lnTo>
                    <a:pt x="40" y="79"/>
                  </a:lnTo>
                  <a:lnTo>
                    <a:pt x="1" y="79"/>
                  </a:lnTo>
                  <a:lnTo>
                    <a:pt x="1" y="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42">
              <a:extLst>
                <a:ext uri="{FF2B5EF4-FFF2-40B4-BE49-F238E27FC236}">
                  <a16:creationId xmlns:a16="http://schemas.microsoft.com/office/drawing/2014/main" id="{1DD026A2-E680-43CE-AB03-19AAC77AFE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" y="2684"/>
              <a:ext cx="60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4 h 81"/>
                <a:gd name="T6" fmla="*/ 52 w 99"/>
                <a:gd name="T7" fmla="*/ 24 h 81"/>
                <a:gd name="T8" fmla="*/ 31 w 99"/>
                <a:gd name="T9" fmla="*/ 4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1 w 99"/>
                <a:gd name="T29" fmla="*/ 65 h 81"/>
                <a:gd name="T30" fmla="*/ 11 w 99"/>
                <a:gd name="T31" fmla="*/ 15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9 h 81"/>
                <a:gd name="T56" fmla="*/ 36 w 99"/>
                <a:gd name="T57" fmla="*/ 47 h 81"/>
                <a:gd name="T58" fmla="*/ 25 w 99"/>
                <a:gd name="T59" fmla="*/ 47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9" y="44"/>
                    <a:pt x="29" y="44"/>
                  </a:cubicBezTo>
                  <a:cubicBezTo>
                    <a:pt x="46" y="43"/>
                    <a:pt x="52" y="36"/>
                    <a:pt x="52" y="24"/>
                  </a:cubicBezTo>
                  <a:cubicBezTo>
                    <a:pt x="52" y="11"/>
                    <a:pt x="45" y="4"/>
                    <a:pt x="31" y="4"/>
                  </a:cubicBezTo>
                  <a:cubicBezTo>
                    <a:pt x="29" y="4"/>
                    <a:pt x="26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5"/>
                  </a:lnTo>
                  <a:cubicBezTo>
                    <a:pt x="11" y="7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1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2"/>
                    <a:pt x="62" y="38"/>
                    <a:pt x="51" y="43"/>
                  </a:cubicBezTo>
                  <a:cubicBezTo>
                    <a:pt x="53" y="44"/>
                    <a:pt x="58" y="49"/>
                    <a:pt x="60" y="52"/>
                  </a:cubicBezTo>
                  <a:lnTo>
                    <a:pt x="69" y="60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7"/>
                    <a:pt x="57" y="65"/>
                  </a:cubicBezTo>
                  <a:lnTo>
                    <a:pt x="50" y="59"/>
                  </a:lnTo>
                  <a:cubicBezTo>
                    <a:pt x="44" y="52"/>
                    <a:pt x="42" y="51"/>
                    <a:pt x="36" y="47"/>
                  </a:cubicBezTo>
                  <a:cubicBezTo>
                    <a:pt x="33" y="47"/>
                    <a:pt x="29" y="47"/>
                    <a:pt x="25" y="47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43">
              <a:extLst>
                <a:ext uri="{FF2B5EF4-FFF2-40B4-BE49-F238E27FC236}">
                  <a16:creationId xmlns:a16="http://schemas.microsoft.com/office/drawing/2014/main" id="{D67888A9-8BC4-4F69-802A-674B4CFB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2685"/>
              <a:ext cx="42" cy="48"/>
            </a:xfrm>
            <a:custGeom>
              <a:avLst/>
              <a:gdLst>
                <a:gd name="T0" fmla="*/ 0 w 69"/>
                <a:gd name="T1" fmla="*/ 78 h 78"/>
                <a:gd name="T2" fmla="*/ 0 w 69"/>
                <a:gd name="T3" fmla="*/ 78 h 78"/>
                <a:gd name="T4" fmla="*/ 0 w 69"/>
                <a:gd name="T5" fmla="*/ 75 h 78"/>
                <a:gd name="T6" fmla="*/ 12 w 69"/>
                <a:gd name="T7" fmla="*/ 66 h 78"/>
                <a:gd name="T8" fmla="*/ 12 w 69"/>
                <a:gd name="T9" fmla="*/ 12 h 78"/>
                <a:gd name="T10" fmla="*/ 0 w 69"/>
                <a:gd name="T11" fmla="*/ 4 h 78"/>
                <a:gd name="T12" fmla="*/ 0 w 69"/>
                <a:gd name="T13" fmla="*/ 0 h 78"/>
                <a:gd name="T14" fmla="*/ 64 w 69"/>
                <a:gd name="T15" fmla="*/ 0 h 78"/>
                <a:gd name="T16" fmla="*/ 65 w 69"/>
                <a:gd name="T17" fmla="*/ 19 h 78"/>
                <a:gd name="T18" fmla="*/ 61 w 69"/>
                <a:gd name="T19" fmla="*/ 19 h 78"/>
                <a:gd name="T20" fmla="*/ 61 w 69"/>
                <a:gd name="T21" fmla="*/ 16 h 78"/>
                <a:gd name="T22" fmla="*/ 48 w 69"/>
                <a:gd name="T23" fmla="*/ 6 h 78"/>
                <a:gd name="T24" fmla="*/ 26 w 69"/>
                <a:gd name="T25" fmla="*/ 6 h 78"/>
                <a:gd name="T26" fmla="*/ 26 w 69"/>
                <a:gd name="T27" fmla="*/ 35 h 78"/>
                <a:gd name="T28" fmla="*/ 46 w 69"/>
                <a:gd name="T29" fmla="*/ 35 h 78"/>
                <a:gd name="T30" fmla="*/ 55 w 69"/>
                <a:gd name="T31" fmla="*/ 25 h 78"/>
                <a:gd name="T32" fmla="*/ 58 w 69"/>
                <a:gd name="T33" fmla="*/ 25 h 78"/>
                <a:gd name="T34" fmla="*/ 58 w 69"/>
                <a:gd name="T35" fmla="*/ 51 h 78"/>
                <a:gd name="T36" fmla="*/ 55 w 69"/>
                <a:gd name="T37" fmla="*/ 51 h 78"/>
                <a:gd name="T38" fmla="*/ 46 w 69"/>
                <a:gd name="T39" fmla="*/ 41 h 78"/>
                <a:gd name="T40" fmla="*/ 26 w 69"/>
                <a:gd name="T41" fmla="*/ 41 h 78"/>
                <a:gd name="T42" fmla="*/ 26 w 69"/>
                <a:gd name="T43" fmla="*/ 63 h 78"/>
                <a:gd name="T44" fmla="*/ 33 w 69"/>
                <a:gd name="T45" fmla="*/ 72 h 78"/>
                <a:gd name="T46" fmla="*/ 47 w 69"/>
                <a:gd name="T47" fmla="*/ 72 h 78"/>
                <a:gd name="T48" fmla="*/ 66 w 69"/>
                <a:gd name="T49" fmla="*/ 58 h 78"/>
                <a:gd name="T50" fmla="*/ 69 w 69"/>
                <a:gd name="T51" fmla="*/ 58 h 78"/>
                <a:gd name="T52" fmla="*/ 67 w 69"/>
                <a:gd name="T53" fmla="*/ 78 h 78"/>
                <a:gd name="T54" fmla="*/ 0 w 69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78">
                  <a:moveTo>
                    <a:pt x="0" y="78"/>
                  </a:moveTo>
                  <a:lnTo>
                    <a:pt x="0" y="78"/>
                  </a:lnTo>
                  <a:lnTo>
                    <a:pt x="0" y="75"/>
                  </a:lnTo>
                  <a:cubicBezTo>
                    <a:pt x="10" y="75"/>
                    <a:pt x="12" y="73"/>
                    <a:pt x="12" y="66"/>
                  </a:cubicBezTo>
                  <a:lnTo>
                    <a:pt x="12" y="12"/>
                  </a:lnTo>
                  <a:cubicBezTo>
                    <a:pt x="12" y="4"/>
                    <a:pt x="8" y="4"/>
                    <a:pt x="0" y="4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61" y="16"/>
                  </a:lnTo>
                  <a:cubicBezTo>
                    <a:pt x="58" y="6"/>
                    <a:pt x="56" y="6"/>
                    <a:pt x="48" y="6"/>
                  </a:cubicBezTo>
                  <a:lnTo>
                    <a:pt x="26" y="6"/>
                  </a:lnTo>
                  <a:lnTo>
                    <a:pt x="26" y="35"/>
                  </a:lnTo>
                  <a:lnTo>
                    <a:pt x="46" y="35"/>
                  </a:lnTo>
                  <a:cubicBezTo>
                    <a:pt x="53" y="35"/>
                    <a:pt x="54" y="34"/>
                    <a:pt x="55" y="25"/>
                  </a:cubicBezTo>
                  <a:lnTo>
                    <a:pt x="58" y="25"/>
                  </a:lnTo>
                  <a:lnTo>
                    <a:pt x="58" y="51"/>
                  </a:lnTo>
                  <a:lnTo>
                    <a:pt x="55" y="51"/>
                  </a:lnTo>
                  <a:cubicBezTo>
                    <a:pt x="54" y="42"/>
                    <a:pt x="52" y="41"/>
                    <a:pt x="46" y="41"/>
                  </a:cubicBezTo>
                  <a:lnTo>
                    <a:pt x="26" y="41"/>
                  </a:lnTo>
                  <a:lnTo>
                    <a:pt x="26" y="63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7" y="72"/>
                  </a:lnTo>
                  <a:cubicBezTo>
                    <a:pt x="60" y="72"/>
                    <a:pt x="63" y="71"/>
                    <a:pt x="66" y="58"/>
                  </a:cubicBezTo>
                  <a:lnTo>
                    <a:pt x="69" y="58"/>
                  </a:lnTo>
                  <a:lnTo>
                    <a:pt x="67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44">
              <a:extLst>
                <a:ext uri="{FF2B5EF4-FFF2-40B4-BE49-F238E27FC236}">
                  <a16:creationId xmlns:a16="http://schemas.microsoft.com/office/drawing/2014/main" id="{4AF493DC-58DD-4090-8F55-122B7815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683"/>
              <a:ext cx="32" cy="51"/>
            </a:xfrm>
            <a:custGeom>
              <a:avLst/>
              <a:gdLst>
                <a:gd name="T0" fmla="*/ 0 w 53"/>
                <a:gd name="T1" fmla="*/ 60 h 82"/>
                <a:gd name="T2" fmla="*/ 0 w 53"/>
                <a:gd name="T3" fmla="*/ 60 h 82"/>
                <a:gd name="T4" fmla="*/ 3 w 53"/>
                <a:gd name="T5" fmla="*/ 60 h 82"/>
                <a:gd name="T6" fmla="*/ 25 w 53"/>
                <a:gd name="T7" fmla="*/ 78 h 82"/>
                <a:gd name="T8" fmla="*/ 41 w 53"/>
                <a:gd name="T9" fmla="*/ 65 h 82"/>
                <a:gd name="T10" fmla="*/ 1 w 53"/>
                <a:gd name="T11" fmla="*/ 18 h 82"/>
                <a:gd name="T12" fmla="*/ 24 w 53"/>
                <a:gd name="T13" fmla="*/ 0 h 82"/>
                <a:gd name="T14" fmla="*/ 34 w 53"/>
                <a:gd name="T15" fmla="*/ 1 h 82"/>
                <a:gd name="T16" fmla="*/ 40 w 53"/>
                <a:gd name="T17" fmla="*/ 2 h 82"/>
                <a:gd name="T18" fmla="*/ 44 w 53"/>
                <a:gd name="T19" fmla="*/ 1 h 82"/>
                <a:gd name="T20" fmla="*/ 47 w 53"/>
                <a:gd name="T21" fmla="*/ 1 h 82"/>
                <a:gd name="T22" fmla="*/ 50 w 53"/>
                <a:gd name="T23" fmla="*/ 20 h 82"/>
                <a:gd name="T24" fmla="*/ 46 w 53"/>
                <a:gd name="T25" fmla="*/ 20 h 82"/>
                <a:gd name="T26" fmla="*/ 26 w 53"/>
                <a:gd name="T27" fmla="*/ 4 h 82"/>
                <a:gd name="T28" fmla="*/ 13 w 53"/>
                <a:gd name="T29" fmla="*/ 14 h 82"/>
                <a:gd name="T30" fmla="*/ 53 w 53"/>
                <a:gd name="T31" fmla="*/ 60 h 82"/>
                <a:gd name="T32" fmla="*/ 26 w 53"/>
                <a:gd name="T33" fmla="*/ 82 h 82"/>
                <a:gd name="T34" fmla="*/ 9 w 53"/>
                <a:gd name="T35" fmla="*/ 80 h 82"/>
                <a:gd name="T36" fmla="*/ 6 w 53"/>
                <a:gd name="T37" fmla="*/ 81 h 82"/>
                <a:gd name="T38" fmla="*/ 3 w 53"/>
                <a:gd name="T39" fmla="*/ 81 h 82"/>
                <a:gd name="T40" fmla="*/ 0 w 53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2">
                  <a:moveTo>
                    <a:pt x="0" y="60"/>
                  </a:moveTo>
                  <a:lnTo>
                    <a:pt x="0" y="60"/>
                  </a:lnTo>
                  <a:lnTo>
                    <a:pt x="3" y="60"/>
                  </a:lnTo>
                  <a:cubicBezTo>
                    <a:pt x="7" y="71"/>
                    <a:pt x="14" y="78"/>
                    <a:pt x="25" y="78"/>
                  </a:cubicBezTo>
                  <a:cubicBezTo>
                    <a:pt x="34" y="78"/>
                    <a:pt x="41" y="72"/>
                    <a:pt x="41" y="65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8"/>
                    <a:pt x="11" y="0"/>
                    <a:pt x="24" y="0"/>
                  </a:cubicBezTo>
                  <a:cubicBezTo>
                    <a:pt x="28" y="0"/>
                    <a:pt x="31" y="1"/>
                    <a:pt x="34" y="1"/>
                  </a:cubicBezTo>
                  <a:cubicBezTo>
                    <a:pt x="36" y="2"/>
                    <a:pt x="38" y="2"/>
                    <a:pt x="40" y="2"/>
                  </a:cubicBezTo>
                  <a:cubicBezTo>
                    <a:pt x="42" y="2"/>
                    <a:pt x="43" y="2"/>
                    <a:pt x="44" y="1"/>
                  </a:cubicBezTo>
                  <a:lnTo>
                    <a:pt x="47" y="1"/>
                  </a:lnTo>
                  <a:lnTo>
                    <a:pt x="50" y="20"/>
                  </a:lnTo>
                  <a:lnTo>
                    <a:pt x="46" y="20"/>
                  </a:lnTo>
                  <a:cubicBezTo>
                    <a:pt x="42" y="10"/>
                    <a:pt x="34" y="4"/>
                    <a:pt x="26" y="4"/>
                  </a:cubicBezTo>
                  <a:cubicBezTo>
                    <a:pt x="18" y="4"/>
                    <a:pt x="13" y="9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2"/>
                    <a:pt x="26" y="82"/>
                  </a:cubicBezTo>
                  <a:cubicBezTo>
                    <a:pt x="17" y="82"/>
                    <a:pt x="13" y="80"/>
                    <a:pt x="9" y="80"/>
                  </a:cubicBezTo>
                  <a:cubicBezTo>
                    <a:pt x="8" y="80"/>
                    <a:pt x="7" y="80"/>
                    <a:pt x="6" y="81"/>
                  </a:cubicBezTo>
                  <a:lnTo>
                    <a:pt x="3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45">
              <a:extLst>
                <a:ext uri="{FF2B5EF4-FFF2-40B4-BE49-F238E27FC236}">
                  <a16:creationId xmlns:a16="http://schemas.microsoft.com/office/drawing/2014/main" id="{A9E55DB0-FEE3-499D-8450-C366D090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2683"/>
              <a:ext cx="32" cy="51"/>
            </a:xfrm>
            <a:custGeom>
              <a:avLst/>
              <a:gdLst>
                <a:gd name="T0" fmla="*/ 0 w 54"/>
                <a:gd name="T1" fmla="*/ 60 h 82"/>
                <a:gd name="T2" fmla="*/ 0 w 54"/>
                <a:gd name="T3" fmla="*/ 60 h 82"/>
                <a:gd name="T4" fmla="*/ 4 w 54"/>
                <a:gd name="T5" fmla="*/ 60 h 82"/>
                <a:gd name="T6" fmla="*/ 26 w 54"/>
                <a:gd name="T7" fmla="*/ 78 h 82"/>
                <a:gd name="T8" fmla="*/ 41 w 54"/>
                <a:gd name="T9" fmla="*/ 65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1 h 82"/>
                <a:gd name="T20" fmla="*/ 48 w 54"/>
                <a:gd name="T21" fmla="*/ 1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60"/>
                  </a:moveTo>
                  <a:lnTo>
                    <a:pt x="0" y="60"/>
                  </a:lnTo>
                  <a:lnTo>
                    <a:pt x="4" y="60"/>
                  </a:lnTo>
                  <a:cubicBezTo>
                    <a:pt x="7" y="71"/>
                    <a:pt x="15" y="78"/>
                    <a:pt x="26" y="78"/>
                  </a:cubicBezTo>
                  <a:cubicBezTo>
                    <a:pt x="35" y="78"/>
                    <a:pt x="41" y="72"/>
                    <a:pt x="41" y="65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8"/>
                    <a:pt x="11" y="0"/>
                    <a:pt x="25" y="0"/>
                  </a:cubicBezTo>
                  <a:cubicBezTo>
                    <a:pt x="29" y="0"/>
                    <a:pt x="32" y="1"/>
                    <a:pt x="34" y="1"/>
                  </a:cubicBezTo>
                  <a:cubicBezTo>
                    <a:pt x="37" y="2"/>
                    <a:pt x="39" y="2"/>
                    <a:pt x="41" y="2"/>
                  </a:cubicBezTo>
                  <a:cubicBezTo>
                    <a:pt x="43" y="2"/>
                    <a:pt x="44" y="2"/>
                    <a:pt x="45" y="1"/>
                  </a:cubicBezTo>
                  <a:lnTo>
                    <a:pt x="48" y="1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C7AC2-79F7-46ED-85EA-79D9093536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3200" y="2364589"/>
            <a:ext cx="5814000" cy="413701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45A1B-11B3-4E32-B568-6D5ED69097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6B3FAF-9C7E-4975-AE86-53C4EFE90F94}" type="datetime1">
              <a:rPr lang="en-GB" smtClean="0"/>
              <a:t>18/10/2019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7E58-2A29-43A0-A183-BD61D0B726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9FC64-EE4B-433C-AEC3-24C0D577FF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E1C0F8-F13F-48B2-9575-A34FC7FC41A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5A0E66-3074-4F21-B27F-0055F39AE6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000" y="540000"/>
            <a:ext cx="3823200" cy="5961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27AA27-499E-48F8-BFED-A35DCA8DAF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03200" y="1183380"/>
            <a:ext cx="9187200" cy="461665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00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5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200" y="571750"/>
            <a:ext cx="9187200" cy="529376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1" name="Group 4">
            <a:extLst>
              <a:ext uri="{FF2B5EF4-FFF2-40B4-BE49-F238E27FC236}">
                <a16:creationId xmlns:a16="http://schemas.microsoft.com/office/drawing/2014/main" id="{0BAC955F-4C64-4787-B827-49B2B6F54D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7127625"/>
            <a:ext cx="3783013" cy="561975"/>
            <a:chOff x="3416" y="2416"/>
            <a:chExt cx="2383" cy="354"/>
          </a:xfrm>
          <a:solidFill>
            <a:schemeClr val="accent2"/>
          </a:solidFill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593B1022-F2F8-4BCA-A697-986EE3CB2F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" y="2536"/>
              <a:ext cx="85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3 w 142"/>
                <a:gd name="T5" fmla="*/ 79 h 178"/>
                <a:gd name="T6" fmla="*/ 82 w 142"/>
                <a:gd name="T7" fmla="*/ 82 h 178"/>
                <a:gd name="T8" fmla="*/ 69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69 w 142"/>
                <a:gd name="T15" fmla="*/ 30 h 178"/>
                <a:gd name="T16" fmla="*/ 82 w 142"/>
                <a:gd name="T17" fmla="*/ 31 h 178"/>
                <a:gd name="T18" fmla="*/ 93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7 w 142"/>
                <a:gd name="T27" fmla="*/ 96 h 178"/>
                <a:gd name="T28" fmla="*/ 127 w 142"/>
                <a:gd name="T29" fmla="*/ 96 h 178"/>
                <a:gd name="T30" fmla="*/ 138 w 142"/>
                <a:gd name="T31" fmla="*/ 78 h 178"/>
                <a:gd name="T32" fmla="*/ 142 w 142"/>
                <a:gd name="T33" fmla="*/ 57 h 178"/>
                <a:gd name="T34" fmla="*/ 138 w 142"/>
                <a:gd name="T35" fmla="*/ 36 h 178"/>
                <a:gd name="T36" fmla="*/ 127 w 142"/>
                <a:gd name="T37" fmla="*/ 17 h 178"/>
                <a:gd name="T38" fmla="*/ 108 w 142"/>
                <a:gd name="T39" fmla="*/ 4 h 178"/>
                <a:gd name="T40" fmla="*/ 80 w 142"/>
                <a:gd name="T41" fmla="*/ 0 h 178"/>
                <a:gd name="T42" fmla="*/ 0 w 142"/>
                <a:gd name="T43" fmla="*/ 0 h 178"/>
                <a:gd name="T44" fmla="*/ 0 w 142"/>
                <a:gd name="T45" fmla="*/ 178 h 178"/>
                <a:gd name="T46" fmla="*/ 39 w 142"/>
                <a:gd name="T47" fmla="*/ 178 h 178"/>
                <a:gd name="T48" fmla="*/ 39 w 142"/>
                <a:gd name="T49" fmla="*/ 114 h 178"/>
                <a:gd name="T50" fmla="*/ 80 w 142"/>
                <a:gd name="T51" fmla="*/ 114 h 178"/>
                <a:gd name="T52" fmla="*/ 108 w 142"/>
                <a:gd name="T53" fmla="*/ 109 h 178"/>
                <a:gd name="T54" fmla="*/ 127 w 142"/>
                <a:gd name="T55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6" y="77"/>
                    <a:pt x="93" y="79"/>
                  </a:cubicBezTo>
                  <a:cubicBezTo>
                    <a:pt x="90" y="80"/>
                    <a:pt x="86" y="82"/>
                    <a:pt x="82" y="82"/>
                  </a:cubicBezTo>
                  <a:cubicBezTo>
                    <a:pt x="78" y="83"/>
                    <a:pt x="74" y="83"/>
                    <a:pt x="69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69" y="30"/>
                  </a:lnTo>
                  <a:cubicBezTo>
                    <a:pt x="74" y="30"/>
                    <a:pt x="78" y="30"/>
                    <a:pt x="82" y="31"/>
                  </a:cubicBezTo>
                  <a:cubicBezTo>
                    <a:pt x="86" y="32"/>
                    <a:pt x="90" y="33"/>
                    <a:pt x="93" y="35"/>
                  </a:cubicBezTo>
                  <a:cubicBezTo>
                    <a:pt x="96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7" y="96"/>
                  </a:moveTo>
                  <a:lnTo>
                    <a:pt x="127" y="96"/>
                  </a:lnTo>
                  <a:cubicBezTo>
                    <a:pt x="132" y="91"/>
                    <a:pt x="136" y="85"/>
                    <a:pt x="138" y="78"/>
                  </a:cubicBezTo>
                  <a:cubicBezTo>
                    <a:pt x="140" y="71"/>
                    <a:pt x="142" y="64"/>
                    <a:pt x="142" y="57"/>
                  </a:cubicBezTo>
                  <a:cubicBezTo>
                    <a:pt x="142" y="49"/>
                    <a:pt x="140" y="42"/>
                    <a:pt x="138" y="36"/>
                  </a:cubicBezTo>
                  <a:cubicBezTo>
                    <a:pt x="136" y="29"/>
                    <a:pt x="132" y="23"/>
                    <a:pt x="127" y="17"/>
                  </a:cubicBezTo>
                  <a:cubicBezTo>
                    <a:pt x="123" y="12"/>
                    <a:pt x="116" y="8"/>
                    <a:pt x="108" y="4"/>
                  </a:cubicBezTo>
                  <a:cubicBezTo>
                    <a:pt x="101" y="1"/>
                    <a:pt x="91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1" y="114"/>
                    <a:pt x="101" y="112"/>
                    <a:pt x="108" y="109"/>
                  </a:cubicBezTo>
                  <a:cubicBezTo>
                    <a:pt x="116" y="106"/>
                    <a:pt x="123" y="101"/>
                    <a:pt x="127" y="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115D744E-E100-411D-A9D6-FE360A60A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" y="2563"/>
              <a:ext cx="81" cy="85"/>
            </a:xfrm>
            <a:custGeom>
              <a:avLst/>
              <a:gdLst>
                <a:gd name="T0" fmla="*/ 82 w 134"/>
                <a:gd name="T1" fmla="*/ 106 h 136"/>
                <a:gd name="T2" fmla="*/ 82 w 134"/>
                <a:gd name="T3" fmla="*/ 106 h 136"/>
                <a:gd name="T4" fmla="*/ 67 w 134"/>
                <a:gd name="T5" fmla="*/ 110 h 136"/>
                <a:gd name="T6" fmla="*/ 52 w 134"/>
                <a:gd name="T7" fmla="*/ 106 h 136"/>
                <a:gd name="T8" fmla="*/ 42 w 134"/>
                <a:gd name="T9" fmla="*/ 97 h 136"/>
                <a:gd name="T10" fmla="*/ 37 w 134"/>
                <a:gd name="T11" fmla="*/ 83 h 136"/>
                <a:gd name="T12" fmla="*/ 36 w 134"/>
                <a:gd name="T13" fmla="*/ 68 h 136"/>
                <a:gd name="T14" fmla="*/ 37 w 134"/>
                <a:gd name="T15" fmla="*/ 53 h 136"/>
                <a:gd name="T16" fmla="*/ 42 w 134"/>
                <a:gd name="T17" fmla="*/ 40 h 136"/>
                <a:gd name="T18" fmla="*/ 52 w 134"/>
                <a:gd name="T19" fmla="*/ 31 h 136"/>
                <a:gd name="T20" fmla="*/ 67 w 134"/>
                <a:gd name="T21" fmla="*/ 27 h 136"/>
                <a:gd name="T22" fmla="*/ 82 w 134"/>
                <a:gd name="T23" fmla="*/ 31 h 136"/>
                <a:gd name="T24" fmla="*/ 92 w 134"/>
                <a:gd name="T25" fmla="*/ 40 h 136"/>
                <a:gd name="T26" fmla="*/ 97 w 134"/>
                <a:gd name="T27" fmla="*/ 53 h 136"/>
                <a:gd name="T28" fmla="*/ 98 w 134"/>
                <a:gd name="T29" fmla="*/ 68 h 136"/>
                <a:gd name="T30" fmla="*/ 97 w 134"/>
                <a:gd name="T31" fmla="*/ 83 h 136"/>
                <a:gd name="T32" fmla="*/ 92 w 134"/>
                <a:gd name="T33" fmla="*/ 97 h 136"/>
                <a:gd name="T34" fmla="*/ 82 w 134"/>
                <a:gd name="T35" fmla="*/ 106 h 136"/>
                <a:gd name="T36" fmla="*/ 115 w 134"/>
                <a:gd name="T37" fmla="*/ 118 h 136"/>
                <a:gd name="T38" fmla="*/ 115 w 134"/>
                <a:gd name="T39" fmla="*/ 118 h 136"/>
                <a:gd name="T40" fmla="*/ 129 w 134"/>
                <a:gd name="T41" fmla="*/ 96 h 136"/>
                <a:gd name="T42" fmla="*/ 134 w 134"/>
                <a:gd name="T43" fmla="*/ 68 h 136"/>
                <a:gd name="T44" fmla="*/ 129 w 134"/>
                <a:gd name="T45" fmla="*/ 40 h 136"/>
                <a:gd name="T46" fmla="*/ 115 w 134"/>
                <a:gd name="T47" fmla="*/ 19 h 136"/>
                <a:gd name="T48" fmla="*/ 94 w 134"/>
                <a:gd name="T49" fmla="*/ 5 h 136"/>
                <a:gd name="T50" fmla="*/ 67 w 134"/>
                <a:gd name="T51" fmla="*/ 0 h 136"/>
                <a:gd name="T52" fmla="*/ 39 w 134"/>
                <a:gd name="T53" fmla="*/ 5 h 136"/>
                <a:gd name="T54" fmla="*/ 18 w 134"/>
                <a:gd name="T55" fmla="*/ 19 h 136"/>
                <a:gd name="T56" fmla="*/ 5 w 134"/>
                <a:gd name="T57" fmla="*/ 40 h 136"/>
                <a:gd name="T58" fmla="*/ 0 w 134"/>
                <a:gd name="T59" fmla="*/ 68 h 136"/>
                <a:gd name="T60" fmla="*/ 5 w 134"/>
                <a:gd name="T61" fmla="*/ 96 h 136"/>
                <a:gd name="T62" fmla="*/ 18 w 134"/>
                <a:gd name="T63" fmla="*/ 118 h 136"/>
                <a:gd name="T64" fmla="*/ 39 w 134"/>
                <a:gd name="T65" fmla="*/ 131 h 136"/>
                <a:gd name="T66" fmla="*/ 67 w 134"/>
                <a:gd name="T67" fmla="*/ 136 h 136"/>
                <a:gd name="T68" fmla="*/ 94 w 134"/>
                <a:gd name="T69" fmla="*/ 131 h 136"/>
                <a:gd name="T70" fmla="*/ 115 w 134"/>
                <a:gd name="T71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136">
                  <a:moveTo>
                    <a:pt x="82" y="106"/>
                  </a:moveTo>
                  <a:lnTo>
                    <a:pt x="82" y="106"/>
                  </a:lnTo>
                  <a:cubicBezTo>
                    <a:pt x="78" y="108"/>
                    <a:pt x="73" y="110"/>
                    <a:pt x="67" y="110"/>
                  </a:cubicBezTo>
                  <a:cubicBezTo>
                    <a:pt x="61" y="110"/>
                    <a:pt x="56" y="108"/>
                    <a:pt x="52" y="106"/>
                  </a:cubicBezTo>
                  <a:cubicBezTo>
                    <a:pt x="48" y="104"/>
                    <a:pt x="45" y="101"/>
                    <a:pt x="42" y="97"/>
                  </a:cubicBezTo>
                  <a:cubicBezTo>
                    <a:pt x="40" y="93"/>
                    <a:pt x="38" y="88"/>
                    <a:pt x="37" y="83"/>
                  </a:cubicBezTo>
                  <a:cubicBezTo>
                    <a:pt x="36" y="79"/>
                    <a:pt x="36" y="74"/>
                    <a:pt x="36" y="68"/>
                  </a:cubicBezTo>
                  <a:cubicBezTo>
                    <a:pt x="36" y="63"/>
                    <a:pt x="36" y="58"/>
                    <a:pt x="37" y="53"/>
                  </a:cubicBezTo>
                  <a:cubicBezTo>
                    <a:pt x="38" y="48"/>
                    <a:pt x="40" y="44"/>
                    <a:pt x="42" y="40"/>
                  </a:cubicBezTo>
                  <a:cubicBezTo>
                    <a:pt x="45" y="36"/>
                    <a:pt x="48" y="33"/>
                    <a:pt x="52" y="31"/>
                  </a:cubicBezTo>
                  <a:cubicBezTo>
                    <a:pt x="56" y="28"/>
                    <a:pt x="61" y="27"/>
                    <a:pt x="67" y="27"/>
                  </a:cubicBezTo>
                  <a:cubicBezTo>
                    <a:pt x="73" y="27"/>
                    <a:pt x="78" y="28"/>
                    <a:pt x="82" y="31"/>
                  </a:cubicBezTo>
                  <a:cubicBezTo>
                    <a:pt x="86" y="33"/>
                    <a:pt x="89" y="36"/>
                    <a:pt x="92" y="40"/>
                  </a:cubicBezTo>
                  <a:cubicBezTo>
                    <a:pt x="94" y="44"/>
                    <a:pt x="96" y="48"/>
                    <a:pt x="97" y="53"/>
                  </a:cubicBezTo>
                  <a:cubicBezTo>
                    <a:pt x="98" y="58"/>
                    <a:pt x="98" y="63"/>
                    <a:pt x="98" y="68"/>
                  </a:cubicBezTo>
                  <a:cubicBezTo>
                    <a:pt x="98" y="74"/>
                    <a:pt x="98" y="79"/>
                    <a:pt x="97" y="83"/>
                  </a:cubicBezTo>
                  <a:cubicBezTo>
                    <a:pt x="96" y="88"/>
                    <a:pt x="94" y="93"/>
                    <a:pt x="92" y="97"/>
                  </a:cubicBezTo>
                  <a:cubicBezTo>
                    <a:pt x="89" y="101"/>
                    <a:pt x="86" y="104"/>
                    <a:pt x="82" y="106"/>
                  </a:cubicBezTo>
                  <a:close/>
                  <a:moveTo>
                    <a:pt x="115" y="118"/>
                  </a:moveTo>
                  <a:lnTo>
                    <a:pt x="115" y="118"/>
                  </a:lnTo>
                  <a:cubicBezTo>
                    <a:pt x="121" y="112"/>
                    <a:pt x="126" y="105"/>
                    <a:pt x="129" y="96"/>
                  </a:cubicBezTo>
                  <a:cubicBezTo>
                    <a:pt x="132" y="88"/>
                    <a:pt x="134" y="79"/>
                    <a:pt x="134" y="68"/>
                  </a:cubicBezTo>
                  <a:cubicBezTo>
                    <a:pt x="134" y="58"/>
                    <a:pt x="132" y="49"/>
                    <a:pt x="129" y="40"/>
                  </a:cubicBezTo>
                  <a:cubicBezTo>
                    <a:pt x="126" y="32"/>
                    <a:pt x="121" y="25"/>
                    <a:pt x="115" y="19"/>
                  </a:cubicBezTo>
                  <a:cubicBezTo>
                    <a:pt x="110" y="13"/>
                    <a:pt x="103" y="8"/>
                    <a:pt x="94" y="5"/>
                  </a:cubicBezTo>
                  <a:cubicBezTo>
                    <a:pt x="86" y="2"/>
                    <a:pt x="77" y="0"/>
                    <a:pt x="67" y="0"/>
                  </a:cubicBezTo>
                  <a:cubicBezTo>
                    <a:pt x="57" y="0"/>
                    <a:pt x="48" y="2"/>
                    <a:pt x="39" y="5"/>
                  </a:cubicBezTo>
                  <a:cubicBezTo>
                    <a:pt x="31" y="8"/>
                    <a:pt x="24" y="13"/>
                    <a:pt x="18" y="19"/>
                  </a:cubicBezTo>
                  <a:cubicBezTo>
                    <a:pt x="13" y="25"/>
                    <a:pt x="8" y="32"/>
                    <a:pt x="5" y="40"/>
                  </a:cubicBezTo>
                  <a:cubicBezTo>
                    <a:pt x="2" y="49"/>
                    <a:pt x="0" y="58"/>
                    <a:pt x="0" y="68"/>
                  </a:cubicBezTo>
                  <a:cubicBezTo>
                    <a:pt x="0" y="79"/>
                    <a:pt x="2" y="88"/>
                    <a:pt x="5" y="96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4"/>
                    <a:pt x="31" y="128"/>
                    <a:pt x="39" y="131"/>
                  </a:cubicBezTo>
                  <a:cubicBezTo>
                    <a:pt x="48" y="134"/>
                    <a:pt x="57" y="136"/>
                    <a:pt x="67" y="136"/>
                  </a:cubicBezTo>
                  <a:cubicBezTo>
                    <a:pt x="77" y="136"/>
                    <a:pt x="86" y="134"/>
                    <a:pt x="94" y="131"/>
                  </a:cubicBezTo>
                  <a:cubicBezTo>
                    <a:pt x="103" y="128"/>
                    <a:pt x="110" y="124"/>
                    <a:pt x="115" y="1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F4585477-DBBA-48CB-B815-622DF08F6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2536"/>
              <a:ext cx="22" cy="110"/>
            </a:xfrm>
            <a:custGeom>
              <a:avLst/>
              <a:gdLst>
                <a:gd name="T0" fmla="*/ 0 w 36"/>
                <a:gd name="T1" fmla="*/ 0 h 178"/>
                <a:gd name="T2" fmla="*/ 0 w 36"/>
                <a:gd name="T3" fmla="*/ 0 h 178"/>
                <a:gd name="T4" fmla="*/ 36 w 36"/>
                <a:gd name="T5" fmla="*/ 0 h 178"/>
                <a:gd name="T6" fmla="*/ 36 w 36"/>
                <a:gd name="T7" fmla="*/ 178 h 178"/>
                <a:gd name="T8" fmla="*/ 0 w 36"/>
                <a:gd name="T9" fmla="*/ 178 h 178"/>
                <a:gd name="T10" fmla="*/ 0 w 36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8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78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322709E4-4B51-4719-B25F-EB0880B0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36"/>
              <a:ext cx="22" cy="18"/>
            </a:xfrm>
            <a:custGeom>
              <a:avLst/>
              <a:gdLst>
                <a:gd name="T0" fmla="*/ 0 w 36"/>
                <a:gd name="T1" fmla="*/ 0 h 29"/>
                <a:gd name="T2" fmla="*/ 0 w 36"/>
                <a:gd name="T3" fmla="*/ 0 h 29"/>
                <a:gd name="T4" fmla="*/ 36 w 36"/>
                <a:gd name="T5" fmla="*/ 0 h 29"/>
                <a:gd name="T6" fmla="*/ 36 w 36"/>
                <a:gd name="T7" fmla="*/ 29 h 29"/>
                <a:gd name="T8" fmla="*/ 0 w 36"/>
                <a:gd name="T9" fmla="*/ 29 h 29"/>
                <a:gd name="T10" fmla="*/ 0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5998FCC4-A101-426B-8BC9-0EA1F1E35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66"/>
              <a:ext cx="22" cy="80"/>
            </a:xfrm>
            <a:custGeom>
              <a:avLst/>
              <a:gdLst>
                <a:gd name="T0" fmla="*/ 0 w 36"/>
                <a:gd name="T1" fmla="*/ 0 h 129"/>
                <a:gd name="T2" fmla="*/ 0 w 36"/>
                <a:gd name="T3" fmla="*/ 0 h 129"/>
                <a:gd name="T4" fmla="*/ 36 w 36"/>
                <a:gd name="T5" fmla="*/ 0 h 129"/>
                <a:gd name="T6" fmla="*/ 36 w 36"/>
                <a:gd name="T7" fmla="*/ 129 h 129"/>
                <a:gd name="T8" fmla="*/ 0 w 36"/>
                <a:gd name="T9" fmla="*/ 129 h 129"/>
                <a:gd name="T10" fmla="*/ 0 w 3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93EDD1E3-551D-42D6-8C6A-D20DA2E7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563"/>
              <a:ext cx="76" cy="85"/>
            </a:xfrm>
            <a:custGeom>
              <a:avLst/>
              <a:gdLst>
                <a:gd name="T0" fmla="*/ 85 w 127"/>
                <a:gd name="T1" fmla="*/ 102 h 136"/>
                <a:gd name="T2" fmla="*/ 85 w 127"/>
                <a:gd name="T3" fmla="*/ 102 h 136"/>
                <a:gd name="T4" fmla="*/ 65 w 127"/>
                <a:gd name="T5" fmla="*/ 110 h 136"/>
                <a:gd name="T6" fmla="*/ 51 w 127"/>
                <a:gd name="T7" fmla="*/ 106 h 136"/>
                <a:gd name="T8" fmla="*/ 42 w 127"/>
                <a:gd name="T9" fmla="*/ 96 h 136"/>
                <a:gd name="T10" fmla="*/ 37 w 127"/>
                <a:gd name="T11" fmla="*/ 83 h 136"/>
                <a:gd name="T12" fmla="*/ 36 w 127"/>
                <a:gd name="T13" fmla="*/ 69 h 136"/>
                <a:gd name="T14" fmla="*/ 37 w 127"/>
                <a:gd name="T15" fmla="*/ 54 h 136"/>
                <a:gd name="T16" fmla="*/ 42 w 127"/>
                <a:gd name="T17" fmla="*/ 41 h 136"/>
                <a:gd name="T18" fmla="*/ 52 w 127"/>
                <a:gd name="T19" fmla="*/ 31 h 136"/>
                <a:gd name="T20" fmla="*/ 66 w 127"/>
                <a:gd name="T21" fmla="*/ 27 h 136"/>
                <a:gd name="T22" fmla="*/ 92 w 127"/>
                <a:gd name="T23" fmla="*/ 49 h 136"/>
                <a:gd name="T24" fmla="*/ 127 w 127"/>
                <a:gd name="T25" fmla="*/ 49 h 136"/>
                <a:gd name="T26" fmla="*/ 121 w 127"/>
                <a:gd name="T27" fmla="*/ 28 h 136"/>
                <a:gd name="T28" fmla="*/ 107 w 127"/>
                <a:gd name="T29" fmla="*/ 12 h 136"/>
                <a:gd name="T30" fmla="*/ 88 w 127"/>
                <a:gd name="T31" fmla="*/ 3 h 136"/>
                <a:gd name="T32" fmla="*/ 66 w 127"/>
                <a:gd name="T33" fmla="*/ 0 h 136"/>
                <a:gd name="T34" fmla="*/ 38 w 127"/>
                <a:gd name="T35" fmla="*/ 5 h 136"/>
                <a:gd name="T36" fmla="*/ 17 w 127"/>
                <a:gd name="T37" fmla="*/ 20 h 136"/>
                <a:gd name="T38" fmla="*/ 5 w 127"/>
                <a:gd name="T39" fmla="*/ 42 h 136"/>
                <a:gd name="T40" fmla="*/ 0 w 127"/>
                <a:gd name="T41" fmla="*/ 70 h 136"/>
                <a:gd name="T42" fmla="*/ 5 w 127"/>
                <a:gd name="T43" fmla="*/ 97 h 136"/>
                <a:gd name="T44" fmla="*/ 18 w 127"/>
                <a:gd name="T45" fmla="*/ 118 h 136"/>
                <a:gd name="T46" fmla="*/ 39 w 127"/>
                <a:gd name="T47" fmla="*/ 131 h 136"/>
                <a:gd name="T48" fmla="*/ 65 w 127"/>
                <a:gd name="T49" fmla="*/ 136 h 136"/>
                <a:gd name="T50" fmla="*/ 108 w 127"/>
                <a:gd name="T51" fmla="*/ 122 h 136"/>
                <a:gd name="T52" fmla="*/ 127 w 127"/>
                <a:gd name="T53" fmla="*/ 83 h 136"/>
                <a:gd name="T54" fmla="*/ 93 w 127"/>
                <a:gd name="T55" fmla="*/ 83 h 136"/>
                <a:gd name="T56" fmla="*/ 85 w 127"/>
                <a:gd name="T57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36">
                  <a:moveTo>
                    <a:pt x="85" y="102"/>
                  </a:moveTo>
                  <a:lnTo>
                    <a:pt x="85" y="102"/>
                  </a:lnTo>
                  <a:cubicBezTo>
                    <a:pt x="80" y="107"/>
                    <a:pt x="74" y="110"/>
                    <a:pt x="65" y="110"/>
                  </a:cubicBezTo>
                  <a:cubicBezTo>
                    <a:pt x="60" y="110"/>
                    <a:pt x="55" y="108"/>
                    <a:pt x="51" y="106"/>
                  </a:cubicBezTo>
                  <a:cubicBezTo>
                    <a:pt x="47" y="103"/>
                    <a:pt x="44" y="100"/>
                    <a:pt x="42" y="96"/>
                  </a:cubicBezTo>
                  <a:cubicBezTo>
                    <a:pt x="40" y="92"/>
                    <a:pt x="38" y="88"/>
                    <a:pt x="37" y="83"/>
                  </a:cubicBezTo>
                  <a:cubicBezTo>
                    <a:pt x="36" y="78"/>
                    <a:pt x="36" y="74"/>
                    <a:pt x="36" y="69"/>
                  </a:cubicBezTo>
                  <a:cubicBezTo>
                    <a:pt x="36" y="64"/>
                    <a:pt x="36" y="59"/>
                    <a:pt x="37" y="54"/>
                  </a:cubicBezTo>
                  <a:cubicBezTo>
                    <a:pt x="38" y="49"/>
                    <a:pt x="40" y="45"/>
                    <a:pt x="42" y="41"/>
                  </a:cubicBezTo>
                  <a:cubicBezTo>
                    <a:pt x="45" y="37"/>
                    <a:pt x="48" y="33"/>
                    <a:pt x="52" y="31"/>
                  </a:cubicBezTo>
                  <a:cubicBezTo>
                    <a:pt x="55" y="28"/>
                    <a:pt x="60" y="27"/>
                    <a:pt x="66" y="27"/>
                  </a:cubicBezTo>
                  <a:cubicBezTo>
                    <a:pt x="81" y="27"/>
                    <a:pt x="90" y="34"/>
                    <a:pt x="92" y="49"/>
                  </a:cubicBezTo>
                  <a:lnTo>
                    <a:pt x="127" y="49"/>
                  </a:lnTo>
                  <a:cubicBezTo>
                    <a:pt x="126" y="41"/>
                    <a:pt x="124" y="34"/>
                    <a:pt x="121" y="28"/>
                  </a:cubicBezTo>
                  <a:cubicBezTo>
                    <a:pt x="117" y="21"/>
                    <a:pt x="113" y="16"/>
                    <a:pt x="107" y="12"/>
                  </a:cubicBezTo>
                  <a:cubicBezTo>
                    <a:pt x="102" y="8"/>
                    <a:pt x="95" y="5"/>
                    <a:pt x="88" y="3"/>
                  </a:cubicBezTo>
                  <a:cubicBezTo>
                    <a:pt x="81" y="1"/>
                    <a:pt x="74" y="0"/>
                    <a:pt x="66" y="0"/>
                  </a:cubicBezTo>
                  <a:cubicBezTo>
                    <a:pt x="56" y="0"/>
                    <a:pt x="46" y="2"/>
                    <a:pt x="38" y="5"/>
                  </a:cubicBezTo>
                  <a:cubicBezTo>
                    <a:pt x="30" y="9"/>
                    <a:pt x="23" y="14"/>
                    <a:pt x="17" y="20"/>
                  </a:cubicBezTo>
                  <a:cubicBezTo>
                    <a:pt x="12" y="26"/>
                    <a:pt x="8" y="34"/>
                    <a:pt x="5" y="42"/>
                  </a:cubicBezTo>
                  <a:cubicBezTo>
                    <a:pt x="2" y="51"/>
                    <a:pt x="0" y="60"/>
                    <a:pt x="0" y="70"/>
                  </a:cubicBezTo>
                  <a:cubicBezTo>
                    <a:pt x="0" y="80"/>
                    <a:pt x="2" y="89"/>
                    <a:pt x="5" y="97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3"/>
                    <a:pt x="31" y="128"/>
                    <a:pt x="39" y="131"/>
                  </a:cubicBezTo>
                  <a:cubicBezTo>
                    <a:pt x="47" y="134"/>
                    <a:pt x="56" y="136"/>
                    <a:pt x="65" y="136"/>
                  </a:cubicBezTo>
                  <a:cubicBezTo>
                    <a:pt x="82" y="136"/>
                    <a:pt x="97" y="131"/>
                    <a:pt x="108" y="122"/>
                  </a:cubicBezTo>
                  <a:cubicBezTo>
                    <a:pt x="119" y="114"/>
                    <a:pt x="125" y="100"/>
                    <a:pt x="127" y="83"/>
                  </a:cubicBezTo>
                  <a:lnTo>
                    <a:pt x="93" y="83"/>
                  </a:lnTo>
                  <a:cubicBezTo>
                    <a:pt x="92" y="91"/>
                    <a:pt x="89" y="98"/>
                    <a:pt x="85" y="1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839313EF-3FE4-4374-B811-8CDB1FB0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566"/>
              <a:ext cx="79" cy="107"/>
            </a:xfrm>
            <a:custGeom>
              <a:avLst/>
              <a:gdLst>
                <a:gd name="T0" fmla="*/ 95 w 132"/>
                <a:gd name="T1" fmla="*/ 0 h 174"/>
                <a:gd name="T2" fmla="*/ 95 w 132"/>
                <a:gd name="T3" fmla="*/ 0 h 174"/>
                <a:gd name="T4" fmla="*/ 67 w 132"/>
                <a:gd name="T5" fmla="*/ 88 h 174"/>
                <a:gd name="T6" fmla="*/ 67 w 132"/>
                <a:gd name="T7" fmla="*/ 88 h 174"/>
                <a:gd name="T8" fmla="*/ 37 w 132"/>
                <a:gd name="T9" fmla="*/ 0 h 174"/>
                <a:gd name="T10" fmla="*/ 0 w 132"/>
                <a:gd name="T11" fmla="*/ 0 h 174"/>
                <a:gd name="T12" fmla="*/ 45 w 132"/>
                <a:gd name="T13" fmla="*/ 121 h 174"/>
                <a:gd name="T14" fmla="*/ 46 w 132"/>
                <a:gd name="T15" fmla="*/ 129 h 174"/>
                <a:gd name="T16" fmla="*/ 43 w 132"/>
                <a:gd name="T17" fmla="*/ 139 h 174"/>
                <a:gd name="T18" fmla="*/ 33 w 132"/>
                <a:gd name="T19" fmla="*/ 145 h 174"/>
                <a:gd name="T20" fmla="*/ 22 w 132"/>
                <a:gd name="T21" fmla="*/ 144 h 174"/>
                <a:gd name="T22" fmla="*/ 12 w 132"/>
                <a:gd name="T23" fmla="*/ 143 h 174"/>
                <a:gd name="T24" fmla="*/ 12 w 132"/>
                <a:gd name="T25" fmla="*/ 173 h 174"/>
                <a:gd name="T26" fmla="*/ 23 w 132"/>
                <a:gd name="T27" fmla="*/ 174 h 174"/>
                <a:gd name="T28" fmla="*/ 34 w 132"/>
                <a:gd name="T29" fmla="*/ 174 h 174"/>
                <a:gd name="T30" fmla="*/ 62 w 132"/>
                <a:gd name="T31" fmla="*/ 167 h 174"/>
                <a:gd name="T32" fmla="*/ 78 w 132"/>
                <a:gd name="T33" fmla="*/ 145 h 174"/>
                <a:gd name="T34" fmla="*/ 132 w 132"/>
                <a:gd name="T35" fmla="*/ 0 h 174"/>
                <a:gd name="T36" fmla="*/ 95 w 132"/>
                <a:gd name="T3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4">
                  <a:moveTo>
                    <a:pt x="95" y="0"/>
                  </a:moveTo>
                  <a:lnTo>
                    <a:pt x="95" y="0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45" y="121"/>
                  </a:lnTo>
                  <a:cubicBezTo>
                    <a:pt x="46" y="123"/>
                    <a:pt x="46" y="126"/>
                    <a:pt x="46" y="129"/>
                  </a:cubicBezTo>
                  <a:cubicBezTo>
                    <a:pt x="46" y="133"/>
                    <a:pt x="45" y="136"/>
                    <a:pt x="43" y="139"/>
                  </a:cubicBezTo>
                  <a:cubicBezTo>
                    <a:pt x="41" y="142"/>
                    <a:pt x="37" y="144"/>
                    <a:pt x="33" y="145"/>
                  </a:cubicBezTo>
                  <a:cubicBezTo>
                    <a:pt x="29" y="145"/>
                    <a:pt x="26" y="145"/>
                    <a:pt x="22" y="144"/>
                  </a:cubicBezTo>
                  <a:cubicBezTo>
                    <a:pt x="19" y="144"/>
                    <a:pt x="15" y="144"/>
                    <a:pt x="12" y="143"/>
                  </a:cubicBezTo>
                  <a:lnTo>
                    <a:pt x="12" y="173"/>
                  </a:lnTo>
                  <a:cubicBezTo>
                    <a:pt x="16" y="173"/>
                    <a:pt x="19" y="173"/>
                    <a:pt x="23" y="174"/>
                  </a:cubicBezTo>
                  <a:cubicBezTo>
                    <a:pt x="26" y="174"/>
                    <a:pt x="30" y="174"/>
                    <a:pt x="34" y="174"/>
                  </a:cubicBezTo>
                  <a:cubicBezTo>
                    <a:pt x="46" y="174"/>
                    <a:pt x="55" y="172"/>
                    <a:pt x="62" y="167"/>
                  </a:cubicBezTo>
                  <a:cubicBezTo>
                    <a:pt x="69" y="163"/>
                    <a:pt x="74" y="155"/>
                    <a:pt x="78" y="145"/>
                  </a:cubicBezTo>
                  <a:lnTo>
                    <a:pt x="132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14741EA6-6E94-4231-A392-9101469D2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" y="2536"/>
              <a:ext cx="86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4 w 142"/>
                <a:gd name="T5" fmla="*/ 79 h 178"/>
                <a:gd name="T6" fmla="*/ 83 w 142"/>
                <a:gd name="T7" fmla="*/ 82 h 178"/>
                <a:gd name="T8" fmla="*/ 70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70 w 142"/>
                <a:gd name="T15" fmla="*/ 30 h 178"/>
                <a:gd name="T16" fmla="*/ 83 w 142"/>
                <a:gd name="T17" fmla="*/ 31 h 178"/>
                <a:gd name="T18" fmla="*/ 94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8 w 142"/>
                <a:gd name="T27" fmla="*/ 17 h 178"/>
                <a:gd name="T28" fmla="*/ 128 w 142"/>
                <a:gd name="T29" fmla="*/ 17 h 178"/>
                <a:gd name="T30" fmla="*/ 109 w 142"/>
                <a:gd name="T31" fmla="*/ 4 h 178"/>
                <a:gd name="T32" fmla="*/ 80 w 142"/>
                <a:gd name="T33" fmla="*/ 0 h 178"/>
                <a:gd name="T34" fmla="*/ 0 w 142"/>
                <a:gd name="T35" fmla="*/ 0 h 178"/>
                <a:gd name="T36" fmla="*/ 0 w 142"/>
                <a:gd name="T37" fmla="*/ 178 h 178"/>
                <a:gd name="T38" fmla="*/ 39 w 142"/>
                <a:gd name="T39" fmla="*/ 178 h 178"/>
                <a:gd name="T40" fmla="*/ 39 w 142"/>
                <a:gd name="T41" fmla="*/ 114 h 178"/>
                <a:gd name="T42" fmla="*/ 80 w 142"/>
                <a:gd name="T43" fmla="*/ 114 h 178"/>
                <a:gd name="T44" fmla="*/ 109 w 142"/>
                <a:gd name="T45" fmla="*/ 109 h 178"/>
                <a:gd name="T46" fmla="*/ 128 w 142"/>
                <a:gd name="T47" fmla="*/ 96 h 178"/>
                <a:gd name="T48" fmla="*/ 139 w 142"/>
                <a:gd name="T49" fmla="*/ 78 h 178"/>
                <a:gd name="T50" fmla="*/ 142 w 142"/>
                <a:gd name="T51" fmla="*/ 57 h 178"/>
                <a:gd name="T52" fmla="*/ 139 w 142"/>
                <a:gd name="T53" fmla="*/ 36 h 178"/>
                <a:gd name="T54" fmla="*/ 128 w 142"/>
                <a:gd name="T55" fmla="*/ 1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7" y="77"/>
                    <a:pt x="94" y="79"/>
                  </a:cubicBezTo>
                  <a:cubicBezTo>
                    <a:pt x="91" y="80"/>
                    <a:pt x="87" y="82"/>
                    <a:pt x="83" y="82"/>
                  </a:cubicBezTo>
                  <a:cubicBezTo>
                    <a:pt x="79" y="83"/>
                    <a:pt x="74" y="83"/>
                    <a:pt x="70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70" y="30"/>
                  </a:lnTo>
                  <a:cubicBezTo>
                    <a:pt x="74" y="30"/>
                    <a:pt x="79" y="30"/>
                    <a:pt x="83" y="31"/>
                  </a:cubicBezTo>
                  <a:cubicBezTo>
                    <a:pt x="87" y="32"/>
                    <a:pt x="91" y="33"/>
                    <a:pt x="94" y="35"/>
                  </a:cubicBezTo>
                  <a:cubicBezTo>
                    <a:pt x="97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8" y="17"/>
                  </a:moveTo>
                  <a:lnTo>
                    <a:pt x="128" y="17"/>
                  </a:lnTo>
                  <a:cubicBezTo>
                    <a:pt x="123" y="12"/>
                    <a:pt x="117" y="8"/>
                    <a:pt x="109" y="4"/>
                  </a:cubicBezTo>
                  <a:cubicBezTo>
                    <a:pt x="101" y="1"/>
                    <a:pt x="92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2" y="114"/>
                    <a:pt x="101" y="112"/>
                    <a:pt x="109" y="109"/>
                  </a:cubicBezTo>
                  <a:cubicBezTo>
                    <a:pt x="117" y="106"/>
                    <a:pt x="123" y="101"/>
                    <a:pt x="128" y="96"/>
                  </a:cubicBezTo>
                  <a:cubicBezTo>
                    <a:pt x="133" y="91"/>
                    <a:pt x="136" y="85"/>
                    <a:pt x="139" y="78"/>
                  </a:cubicBezTo>
                  <a:cubicBezTo>
                    <a:pt x="141" y="71"/>
                    <a:pt x="142" y="64"/>
                    <a:pt x="142" y="57"/>
                  </a:cubicBezTo>
                  <a:cubicBezTo>
                    <a:pt x="142" y="49"/>
                    <a:pt x="141" y="42"/>
                    <a:pt x="139" y="36"/>
                  </a:cubicBezTo>
                  <a:cubicBezTo>
                    <a:pt x="136" y="29"/>
                    <a:pt x="133" y="23"/>
                    <a:pt x="128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26798B20-4D30-4EE4-87F6-BFD25C6F6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563"/>
              <a:ext cx="51" cy="83"/>
            </a:xfrm>
            <a:custGeom>
              <a:avLst/>
              <a:gdLst>
                <a:gd name="T0" fmla="*/ 63 w 84"/>
                <a:gd name="T1" fmla="*/ 2 h 133"/>
                <a:gd name="T2" fmla="*/ 63 w 84"/>
                <a:gd name="T3" fmla="*/ 2 h 133"/>
                <a:gd name="T4" fmla="*/ 51 w 84"/>
                <a:gd name="T5" fmla="*/ 8 h 133"/>
                <a:gd name="T6" fmla="*/ 41 w 84"/>
                <a:gd name="T7" fmla="*/ 17 h 133"/>
                <a:gd name="T8" fmla="*/ 35 w 84"/>
                <a:gd name="T9" fmla="*/ 28 h 133"/>
                <a:gd name="T10" fmla="*/ 34 w 84"/>
                <a:gd name="T11" fmla="*/ 28 h 133"/>
                <a:gd name="T12" fmla="*/ 34 w 84"/>
                <a:gd name="T13" fmla="*/ 4 h 133"/>
                <a:gd name="T14" fmla="*/ 0 w 84"/>
                <a:gd name="T15" fmla="*/ 4 h 133"/>
                <a:gd name="T16" fmla="*/ 0 w 84"/>
                <a:gd name="T17" fmla="*/ 133 h 133"/>
                <a:gd name="T18" fmla="*/ 36 w 84"/>
                <a:gd name="T19" fmla="*/ 133 h 133"/>
                <a:gd name="T20" fmla="*/ 36 w 84"/>
                <a:gd name="T21" fmla="*/ 75 h 133"/>
                <a:gd name="T22" fmla="*/ 38 w 84"/>
                <a:gd name="T23" fmla="*/ 58 h 133"/>
                <a:gd name="T24" fmla="*/ 43 w 84"/>
                <a:gd name="T25" fmla="*/ 45 h 133"/>
                <a:gd name="T26" fmla="*/ 54 w 84"/>
                <a:gd name="T27" fmla="*/ 36 h 133"/>
                <a:gd name="T28" fmla="*/ 71 w 84"/>
                <a:gd name="T29" fmla="*/ 33 h 133"/>
                <a:gd name="T30" fmla="*/ 78 w 84"/>
                <a:gd name="T31" fmla="*/ 34 h 133"/>
                <a:gd name="T32" fmla="*/ 84 w 84"/>
                <a:gd name="T33" fmla="*/ 34 h 133"/>
                <a:gd name="T34" fmla="*/ 84 w 84"/>
                <a:gd name="T35" fmla="*/ 1 h 133"/>
                <a:gd name="T36" fmla="*/ 76 w 84"/>
                <a:gd name="T37" fmla="*/ 0 h 133"/>
                <a:gd name="T38" fmla="*/ 63 w 84"/>
                <a:gd name="T39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3" y="2"/>
                  </a:moveTo>
                  <a:lnTo>
                    <a:pt x="63" y="2"/>
                  </a:lnTo>
                  <a:cubicBezTo>
                    <a:pt x="59" y="4"/>
                    <a:pt x="55" y="5"/>
                    <a:pt x="51" y="8"/>
                  </a:cubicBezTo>
                  <a:cubicBezTo>
                    <a:pt x="47" y="10"/>
                    <a:pt x="44" y="13"/>
                    <a:pt x="41" y="17"/>
                  </a:cubicBezTo>
                  <a:cubicBezTo>
                    <a:pt x="39" y="20"/>
                    <a:pt x="36" y="24"/>
                    <a:pt x="35" y="28"/>
                  </a:cubicBezTo>
                  <a:lnTo>
                    <a:pt x="34" y="28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133"/>
                  </a:lnTo>
                  <a:lnTo>
                    <a:pt x="36" y="133"/>
                  </a:lnTo>
                  <a:lnTo>
                    <a:pt x="36" y="75"/>
                  </a:lnTo>
                  <a:cubicBezTo>
                    <a:pt x="36" y="69"/>
                    <a:pt x="36" y="63"/>
                    <a:pt x="38" y="58"/>
                  </a:cubicBezTo>
                  <a:cubicBezTo>
                    <a:pt x="39" y="53"/>
                    <a:pt x="41" y="49"/>
                    <a:pt x="43" y="45"/>
                  </a:cubicBezTo>
                  <a:cubicBezTo>
                    <a:pt x="46" y="42"/>
                    <a:pt x="50" y="39"/>
                    <a:pt x="54" y="36"/>
                  </a:cubicBezTo>
                  <a:cubicBezTo>
                    <a:pt x="59" y="34"/>
                    <a:pt x="64" y="33"/>
                    <a:pt x="71" y="33"/>
                  </a:cubicBezTo>
                  <a:cubicBezTo>
                    <a:pt x="73" y="33"/>
                    <a:pt x="75" y="33"/>
                    <a:pt x="78" y="34"/>
                  </a:cubicBezTo>
                  <a:cubicBezTo>
                    <a:pt x="80" y="34"/>
                    <a:pt x="82" y="34"/>
                    <a:pt x="84" y="34"/>
                  </a:cubicBezTo>
                  <a:lnTo>
                    <a:pt x="84" y="1"/>
                  </a:lnTo>
                  <a:cubicBezTo>
                    <a:pt x="81" y="1"/>
                    <a:pt x="78" y="0"/>
                    <a:pt x="76" y="0"/>
                  </a:cubicBezTo>
                  <a:cubicBezTo>
                    <a:pt x="71" y="0"/>
                    <a:pt x="67" y="1"/>
                    <a:pt x="6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041CB56A-A6F7-4E64-A1B9-B1525FEA4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" y="2563"/>
              <a:ext cx="78" cy="85"/>
            </a:xfrm>
            <a:custGeom>
              <a:avLst/>
              <a:gdLst>
                <a:gd name="T0" fmla="*/ 37 w 129"/>
                <a:gd name="T1" fmla="*/ 46 h 136"/>
                <a:gd name="T2" fmla="*/ 37 w 129"/>
                <a:gd name="T3" fmla="*/ 46 h 136"/>
                <a:gd name="T4" fmla="*/ 42 w 129"/>
                <a:gd name="T5" fmla="*/ 37 h 136"/>
                <a:gd name="T6" fmla="*/ 51 w 129"/>
                <a:gd name="T7" fmla="*/ 30 h 136"/>
                <a:gd name="T8" fmla="*/ 65 w 129"/>
                <a:gd name="T9" fmla="*/ 27 h 136"/>
                <a:gd name="T10" fmla="*/ 84 w 129"/>
                <a:gd name="T11" fmla="*/ 34 h 136"/>
                <a:gd name="T12" fmla="*/ 93 w 129"/>
                <a:gd name="T13" fmla="*/ 54 h 136"/>
                <a:gd name="T14" fmla="*/ 35 w 129"/>
                <a:gd name="T15" fmla="*/ 54 h 136"/>
                <a:gd name="T16" fmla="*/ 37 w 129"/>
                <a:gd name="T17" fmla="*/ 46 h 136"/>
                <a:gd name="T18" fmla="*/ 95 w 129"/>
                <a:gd name="T19" fmla="*/ 93 h 136"/>
                <a:gd name="T20" fmla="*/ 95 w 129"/>
                <a:gd name="T21" fmla="*/ 93 h 136"/>
                <a:gd name="T22" fmla="*/ 85 w 129"/>
                <a:gd name="T23" fmla="*/ 104 h 136"/>
                <a:gd name="T24" fmla="*/ 67 w 129"/>
                <a:gd name="T25" fmla="*/ 110 h 136"/>
                <a:gd name="T26" fmla="*/ 44 w 129"/>
                <a:gd name="T27" fmla="*/ 102 h 136"/>
                <a:gd name="T28" fmla="*/ 35 w 129"/>
                <a:gd name="T29" fmla="*/ 77 h 136"/>
                <a:gd name="T30" fmla="*/ 128 w 129"/>
                <a:gd name="T31" fmla="*/ 77 h 136"/>
                <a:gd name="T32" fmla="*/ 126 w 129"/>
                <a:gd name="T33" fmla="*/ 48 h 136"/>
                <a:gd name="T34" fmla="*/ 114 w 129"/>
                <a:gd name="T35" fmla="*/ 24 h 136"/>
                <a:gd name="T36" fmla="*/ 94 w 129"/>
                <a:gd name="T37" fmla="*/ 7 h 136"/>
                <a:gd name="T38" fmla="*/ 66 w 129"/>
                <a:gd name="T39" fmla="*/ 0 h 136"/>
                <a:gd name="T40" fmla="*/ 39 w 129"/>
                <a:gd name="T41" fmla="*/ 5 h 136"/>
                <a:gd name="T42" fmla="*/ 18 w 129"/>
                <a:gd name="T43" fmla="*/ 20 h 136"/>
                <a:gd name="T44" fmla="*/ 5 w 129"/>
                <a:gd name="T45" fmla="*/ 41 h 136"/>
                <a:gd name="T46" fmla="*/ 0 w 129"/>
                <a:gd name="T47" fmla="*/ 68 h 136"/>
                <a:gd name="T48" fmla="*/ 4 w 129"/>
                <a:gd name="T49" fmla="*/ 96 h 136"/>
                <a:gd name="T50" fmla="*/ 18 w 129"/>
                <a:gd name="T51" fmla="*/ 117 h 136"/>
                <a:gd name="T52" fmla="*/ 38 w 129"/>
                <a:gd name="T53" fmla="*/ 131 h 136"/>
                <a:gd name="T54" fmla="*/ 66 w 129"/>
                <a:gd name="T55" fmla="*/ 136 h 136"/>
                <a:gd name="T56" fmla="*/ 103 w 129"/>
                <a:gd name="T57" fmla="*/ 126 h 136"/>
                <a:gd name="T58" fmla="*/ 126 w 129"/>
                <a:gd name="T59" fmla="*/ 93 h 136"/>
                <a:gd name="T60" fmla="*/ 95 w 129"/>
                <a:gd name="T61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136">
                  <a:moveTo>
                    <a:pt x="37" y="46"/>
                  </a:moveTo>
                  <a:lnTo>
                    <a:pt x="37" y="46"/>
                  </a:lnTo>
                  <a:cubicBezTo>
                    <a:pt x="38" y="43"/>
                    <a:pt x="39" y="40"/>
                    <a:pt x="42" y="37"/>
                  </a:cubicBezTo>
                  <a:cubicBezTo>
                    <a:pt x="44" y="34"/>
                    <a:pt x="47" y="32"/>
                    <a:pt x="51" y="30"/>
                  </a:cubicBezTo>
                  <a:cubicBezTo>
                    <a:pt x="54" y="28"/>
                    <a:pt x="59" y="27"/>
                    <a:pt x="65" y="27"/>
                  </a:cubicBezTo>
                  <a:cubicBezTo>
                    <a:pt x="73" y="27"/>
                    <a:pt x="80" y="29"/>
                    <a:pt x="84" y="34"/>
                  </a:cubicBezTo>
                  <a:cubicBezTo>
                    <a:pt x="88" y="39"/>
                    <a:pt x="91" y="45"/>
                    <a:pt x="93" y="54"/>
                  </a:cubicBezTo>
                  <a:lnTo>
                    <a:pt x="35" y="54"/>
                  </a:lnTo>
                  <a:cubicBezTo>
                    <a:pt x="35" y="52"/>
                    <a:pt x="36" y="49"/>
                    <a:pt x="37" y="46"/>
                  </a:cubicBezTo>
                  <a:close/>
                  <a:moveTo>
                    <a:pt x="95" y="93"/>
                  </a:moveTo>
                  <a:lnTo>
                    <a:pt x="95" y="93"/>
                  </a:lnTo>
                  <a:cubicBezTo>
                    <a:pt x="94" y="97"/>
                    <a:pt x="91" y="101"/>
                    <a:pt x="85" y="104"/>
                  </a:cubicBezTo>
                  <a:cubicBezTo>
                    <a:pt x="80" y="108"/>
                    <a:pt x="74" y="110"/>
                    <a:pt x="67" y="110"/>
                  </a:cubicBezTo>
                  <a:cubicBezTo>
                    <a:pt x="57" y="110"/>
                    <a:pt x="49" y="107"/>
                    <a:pt x="44" y="102"/>
                  </a:cubicBezTo>
                  <a:cubicBezTo>
                    <a:pt x="39" y="97"/>
                    <a:pt x="36" y="88"/>
                    <a:pt x="35" y="77"/>
                  </a:cubicBezTo>
                  <a:lnTo>
                    <a:pt x="128" y="77"/>
                  </a:lnTo>
                  <a:cubicBezTo>
                    <a:pt x="129" y="67"/>
                    <a:pt x="128" y="57"/>
                    <a:pt x="126" y="48"/>
                  </a:cubicBezTo>
                  <a:cubicBezTo>
                    <a:pt x="123" y="39"/>
                    <a:pt x="120" y="31"/>
                    <a:pt x="114" y="24"/>
                  </a:cubicBezTo>
                  <a:cubicBezTo>
                    <a:pt x="109" y="17"/>
                    <a:pt x="103" y="11"/>
                    <a:pt x="94" y="7"/>
                  </a:cubicBezTo>
                  <a:cubicBezTo>
                    <a:pt x="86" y="2"/>
                    <a:pt x="77" y="0"/>
                    <a:pt x="66" y="0"/>
                  </a:cubicBezTo>
                  <a:cubicBezTo>
                    <a:pt x="56" y="0"/>
                    <a:pt x="47" y="2"/>
                    <a:pt x="39" y="5"/>
                  </a:cubicBezTo>
                  <a:cubicBezTo>
                    <a:pt x="31" y="9"/>
                    <a:pt x="24" y="14"/>
                    <a:pt x="18" y="20"/>
                  </a:cubicBezTo>
                  <a:cubicBezTo>
                    <a:pt x="12" y="26"/>
                    <a:pt x="8" y="33"/>
                    <a:pt x="5" y="41"/>
                  </a:cubicBezTo>
                  <a:cubicBezTo>
                    <a:pt x="1" y="50"/>
                    <a:pt x="0" y="59"/>
                    <a:pt x="0" y="68"/>
                  </a:cubicBezTo>
                  <a:cubicBezTo>
                    <a:pt x="0" y="78"/>
                    <a:pt x="1" y="87"/>
                    <a:pt x="4" y="96"/>
                  </a:cubicBezTo>
                  <a:cubicBezTo>
                    <a:pt x="8" y="104"/>
                    <a:pt x="12" y="111"/>
                    <a:pt x="18" y="117"/>
                  </a:cubicBezTo>
                  <a:cubicBezTo>
                    <a:pt x="23" y="123"/>
                    <a:pt x="30" y="128"/>
                    <a:pt x="38" y="131"/>
                  </a:cubicBezTo>
                  <a:cubicBezTo>
                    <a:pt x="46" y="134"/>
                    <a:pt x="56" y="136"/>
                    <a:pt x="66" y="136"/>
                  </a:cubicBezTo>
                  <a:cubicBezTo>
                    <a:pt x="80" y="136"/>
                    <a:pt x="93" y="133"/>
                    <a:pt x="103" y="126"/>
                  </a:cubicBezTo>
                  <a:cubicBezTo>
                    <a:pt x="113" y="119"/>
                    <a:pt x="121" y="108"/>
                    <a:pt x="126" y="93"/>
                  </a:cubicBezTo>
                  <a:lnTo>
                    <a:pt x="95" y="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98E7D99D-5BE1-442D-97CD-48B6AF987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2563"/>
              <a:ext cx="71" cy="85"/>
            </a:xfrm>
            <a:custGeom>
              <a:avLst/>
              <a:gdLst>
                <a:gd name="T0" fmla="*/ 116 w 119"/>
                <a:gd name="T1" fmla="*/ 76 h 136"/>
                <a:gd name="T2" fmla="*/ 116 w 119"/>
                <a:gd name="T3" fmla="*/ 76 h 136"/>
                <a:gd name="T4" fmla="*/ 106 w 119"/>
                <a:gd name="T5" fmla="*/ 66 h 136"/>
                <a:gd name="T6" fmla="*/ 93 w 119"/>
                <a:gd name="T7" fmla="*/ 59 h 136"/>
                <a:gd name="T8" fmla="*/ 78 w 119"/>
                <a:gd name="T9" fmla="*/ 55 h 136"/>
                <a:gd name="T10" fmla="*/ 64 w 119"/>
                <a:gd name="T11" fmla="*/ 52 h 136"/>
                <a:gd name="T12" fmla="*/ 51 w 119"/>
                <a:gd name="T13" fmla="*/ 49 h 136"/>
                <a:gd name="T14" fmla="*/ 42 w 119"/>
                <a:gd name="T15" fmla="*/ 44 h 136"/>
                <a:gd name="T16" fmla="*/ 38 w 119"/>
                <a:gd name="T17" fmla="*/ 36 h 136"/>
                <a:gd name="T18" fmla="*/ 40 w 119"/>
                <a:gd name="T19" fmla="*/ 30 h 136"/>
                <a:gd name="T20" fmla="*/ 45 w 119"/>
                <a:gd name="T21" fmla="*/ 26 h 136"/>
                <a:gd name="T22" fmla="*/ 51 w 119"/>
                <a:gd name="T23" fmla="*/ 24 h 136"/>
                <a:gd name="T24" fmla="*/ 58 w 119"/>
                <a:gd name="T25" fmla="*/ 24 h 136"/>
                <a:gd name="T26" fmla="*/ 74 w 119"/>
                <a:gd name="T27" fmla="*/ 28 h 136"/>
                <a:gd name="T28" fmla="*/ 82 w 119"/>
                <a:gd name="T29" fmla="*/ 41 h 136"/>
                <a:gd name="T30" fmla="*/ 116 w 119"/>
                <a:gd name="T31" fmla="*/ 41 h 136"/>
                <a:gd name="T32" fmla="*/ 110 w 119"/>
                <a:gd name="T33" fmla="*/ 22 h 136"/>
                <a:gd name="T34" fmla="*/ 97 w 119"/>
                <a:gd name="T35" fmla="*/ 9 h 136"/>
                <a:gd name="T36" fmla="*/ 79 w 119"/>
                <a:gd name="T37" fmla="*/ 2 h 136"/>
                <a:gd name="T38" fmla="*/ 59 w 119"/>
                <a:gd name="T39" fmla="*/ 0 h 136"/>
                <a:gd name="T40" fmla="*/ 38 w 119"/>
                <a:gd name="T41" fmla="*/ 2 h 136"/>
                <a:gd name="T42" fmla="*/ 20 w 119"/>
                <a:gd name="T43" fmla="*/ 9 h 136"/>
                <a:gd name="T44" fmla="*/ 8 w 119"/>
                <a:gd name="T45" fmla="*/ 21 h 136"/>
                <a:gd name="T46" fmla="*/ 3 w 119"/>
                <a:gd name="T47" fmla="*/ 42 h 136"/>
                <a:gd name="T48" fmla="*/ 6 w 119"/>
                <a:gd name="T49" fmla="*/ 56 h 136"/>
                <a:gd name="T50" fmla="*/ 15 w 119"/>
                <a:gd name="T51" fmla="*/ 66 h 136"/>
                <a:gd name="T52" fmla="*/ 29 w 119"/>
                <a:gd name="T53" fmla="*/ 72 h 136"/>
                <a:gd name="T54" fmla="*/ 44 w 119"/>
                <a:gd name="T55" fmla="*/ 76 h 136"/>
                <a:gd name="T56" fmla="*/ 73 w 119"/>
                <a:gd name="T57" fmla="*/ 84 h 136"/>
                <a:gd name="T58" fmla="*/ 84 w 119"/>
                <a:gd name="T59" fmla="*/ 96 h 136"/>
                <a:gd name="T60" fmla="*/ 82 w 119"/>
                <a:gd name="T61" fmla="*/ 104 h 136"/>
                <a:gd name="T62" fmla="*/ 76 w 119"/>
                <a:gd name="T63" fmla="*/ 109 h 136"/>
                <a:gd name="T64" fmla="*/ 68 w 119"/>
                <a:gd name="T65" fmla="*/ 112 h 136"/>
                <a:gd name="T66" fmla="*/ 61 w 119"/>
                <a:gd name="T67" fmla="*/ 113 h 136"/>
                <a:gd name="T68" fmla="*/ 50 w 119"/>
                <a:gd name="T69" fmla="*/ 111 h 136"/>
                <a:gd name="T70" fmla="*/ 42 w 119"/>
                <a:gd name="T71" fmla="*/ 107 h 136"/>
                <a:gd name="T72" fmla="*/ 36 w 119"/>
                <a:gd name="T73" fmla="*/ 101 h 136"/>
                <a:gd name="T74" fmla="*/ 33 w 119"/>
                <a:gd name="T75" fmla="*/ 91 h 136"/>
                <a:gd name="T76" fmla="*/ 0 w 119"/>
                <a:gd name="T77" fmla="*/ 91 h 136"/>
                <a:gd name="T78" fmla="*/ 6 w 119"/>
                <a:gd name="T79" fmla="*/ 112 h 136"/>
                <a:gd name="T80" fmla="*/ 19 w 119"/>
                <a:gd name="T81" fmla="*/ 126 h 136"/>
                <a:gd name="T82" fmla="*/ 38 w 119"/>
                <a:gd name="T83" fmla="*/ 134 h 136"/>
                <a:gd name="T84" fmla="*/ 60 w 119"/>
                <a:gd name="T85" fmla="*/ 136 h 136"/>
                <a:gd name="T86" fmla="*/ 82 w 119"/>
                <a:gd name="T87" fmla="*/ 134 h 136"/>
                <a:gd name="T88" fmla="*/ 101 w 119"/>
                <a:gd name="T89" fmla="*/ 126 h 136"/>
                <a:gd name="T90" fmla="*/ 114 w 119"/>
                <a:gd name="T91" fmla="*/ 113 h 136"/>
                <a:gd name="T92" fmla="*/ 119 w 119"/>
                <a:gd name="T93" fmla="*/ 91 h 136"/>
                <a:gd name="T94" fmla="*/ 116 w 119"/>
                <a:gd name="T95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16" y="76"/>
                  </a:moveTo>
                  <a:lnTo>
                    <a:pt x="116" y="76"/>
                  </a:lnTo>
                  <a:cubicBezTo>
                    <a:pt x="113" y="72"/>
                    <a:pt x="110" y="69"/>
                    <a:pt x="106" y="66"/>
                  </a:cubicBezTo>
                  <a:cubicBezTo>
                    <a:pt x="103" y="63"/>
                    <a:pt x="98" y="61"/>
                    <a:pt x="93" y="59"/>
                  </a:cubicBezTo>
                  <a:cubicBezTo>
                    <a:pt x="88" y="58"/>
                    <a:pt x="83" y="56"/>
                    <a:pt x="78" y="55"/>
                  </a:cubicBezTo>
                  <a:cubicBezTo>
                    <a:pt x="73" y="54"/>
                    <a:pt x="68" y="53"/>
                    <a:pt x="64" y="52"/>
                  </a:cubicBezTo>
                  <a:cubicBezTo>
                    <a:pt x="59" y="51"/>
                    <a:pt x="54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1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0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8" y="60"/>
                    <a:pt x="12" y="63"/>
                    <a:pt x="15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3" y="74"/>
                    <a:pt x="38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8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0" y="111"/>
                  </a:cubicBezTo>
                  <a:cubicBezTo>
                    <a:pt x="47" y="110"/>
                    <a:pt x="44" y="109"/>
                    <a:pt x="42" y="107"/>
                  </a:cubicBezTo>
                  <a:cubicBezTo>
                    <a:pt x="39" y="106"/>
                    <a:pt x="37" y="103"/>
                    <a:pt x="36" y="101"/>
                  </a:cubicBezTo>
                  <a:cubicBezTo>
                    <a:pt x="34" y="98"/>
                    <a:pt x="33" y="95"/>
                    <a:pt x="33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ubicBezTo>
                    <a:pt x="106" y="123"/>
                    <a:pt x="111" y="118"/>
                    <a:pt x="114" y="113"/>
                  </a:cubicBezTo>
                  <a:cubicBezTo>
                    <a:pt x="117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7F50C655-9E6E-4D36-9C5B-B5E2B836A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2563"/>
              <a:ext cx="72" cy="85"/>
            </a:xfrm>
            <a:custGeom>
              <a:avLst/>
              <a:gdLst>
                <a:gd name="T0" fmla="*/ 101 w 119"/>
                <a:gd name="T1" fmla="*/ 126 h 136"/>
                <a:gd name="T2" fmla="*/ 101 w 119"/>
                <a:gd name="T3" fmla="*/ 126 h 136"/>
                <a:gd name="T4" fmla="*/ 114 w 119"/>
                <a:gd name="T5" fmla="*/ 113 h 136"/>
                <a:gd name="T6" fmla="*/ 119 w 119"/>
                <a:gd name="T7" fmla="*/ 91 h 136"/>
                <a:gd name="T8" fmla="*/ 116 w 119"/>
                <a:gd name="T9" fmla="*/ 76 h 136"/>
                <a:gd name="T10" fmla="*/ 107 w 119"/>
                <a:gd name="T11" fmla="*/ 66 h 136"/>
                <a:gd name="T12" fmla="*/ 94 w 119"/>
                <a:gd name="T13" fmla="*/ 59 h 136"/>
                <a:gd name="T14" fmla="*/ 78 w 119"/>
                <a:gd name="T15" fmla="*/ 55 h 136"/>
                <a:gd name="T16" fmla="*/ 64 w 119"/>
                <a:gd name="T17" fmla="*/ 52 h 136"/>
                <a:gd name="T18" fmla="*/ 51 w 119"/>
                <a:gd name="T19" fmla="*/ 49 h 136"/>
                <a:gd name="T20" fmla="*/ 42 w 119"/>
                <a:gd name="T21" fmla="*/ 44 h 136"/>
                <a:gd name="T22" fmla="*/ 38 w 119"/>
                <a:gd name="T23" fmla="*/ 36 h 136"/>
                <a:gd name="T24" fmla="*/ 40 w 119"/>
                <a:gd name="T25" fmla="*/ 30 h 136"/>
                <a:gd name="T26" fmla="*/ 45 w 119"/>
                <a:gd name="T27" fmla="*/ 26 h 136"/>
                <a:gd name="T28" fmla="*/ 51 w 119"/>
                <a:gd name="T29" fmla="*/ 24 h 136"/>
                <a:gd name="T30" fmla="*/ 58 w 119"/>
                <a:gd name="T31" fmla="*/ 24 h 136"/>
                <a:gd name="T32" fmla="*/ 74 w 119"/>
                <a:gd name="T33" fmla="*/ 28 h 136"/>
                <a:gd name="T34" fmla="*/ 82 w 119"/>
                <a:gd name="T35" fmla="*/ 41 h 136"/>
                <a:gd name="T36" fmla="*/ 116 w 119"/>
                <a:gd name="T37" fmla="*/ 41 h 136"/>
                <a:gd name="T38" fmla="*/ 110 w 119"/>
                <a:gd name="T39" fmla="*/ 22 h 136"/>
                <a:gd name="T40" fmla="*/ 97 w 119"/>
                <a:gd name="T41" fmla="*/ 9 h 136"/>
                <a:gd name="T42" fmla="*/ 79 w 119"/>
                <a:gd name="T43" fmla="*/ 2 h 136"/>
                <a:gd name="T44" fmla="*/ 59 w 119"/>
                <a:gd name="T45" fmla="*/ 0 h 136"/>
                <a:gd name="T46" fmla="*/ 38 w 119"/>
                <a:gd name="T47" fmla="*/ 2 h 136"/>
                <a:gd name="T48" fmla="*/ 21 w 119"/>
                <a:gd name="T49" fmla="*/ 9 h 136"/>
                <a:gd name="T50" fmla="*/ 8 w 119"/>
                <a:gd name="T51" fmla="*/ 21 h 136"/>
                <a:gd name="T52" fmla="*/ 3 w 119"/>
                <a:gd name="T53" fmla="*/ 42 h 136"/>
                <a:gd name="T54" fmla="*/ 6 w 119"/>
                <a:gd name="T55" fmla="*/ 56 h 136"/>
                <a:gd name="T56" fmla="*/ 16 w 119"/>
                <a:gd name="T57" fmla="*/ 66 h 136"/>
                <a:gd name="T58" fmla="*/ 29 w 119"/>
                <a:gd name="T59" fmla="*/ 72 h 136"/>
                <a:gd name="T60" fmla="*/ 44 w 119"/>
                <a:gd name="T61" fmla="*/ 76 h 136"/>
                <a:gd name="T62" fmla="*/ 73 w 119"/>
                <a:gd name="T63" fmla="*/ 84 h 136"/>
                <a:gd name="T64" fmla="*/ 84 w 119"/>
                <a:gd name="T65" fmla="*/ 96 h 136"/>
                <a:gd name="T66" fmla="*/ 82 w 119"/>
                <a:gd name="T67" fmla="*/ 104 h 136"/>
                <a:gd name="T68" fmla="*/ 76 w 119"/>
                <a:gd name="T69" fmla="*/ 109 h 136"/>
                <a:gd name="T70" fmla="*/ 69 w 119"/>
                <a:gd name="T71" fmla="*/ 112 h 136"/>
                <a:gd name="T72" fmla="*/ 61 w 119"/>
                <a:gd name="T73" fmla="*/ 113 h 136"/>
                <a:gd name="T74" fmla="*/ 51 w 119"/>
                <a:gd name="T75" fmla="*/ 111 h 136"/>
                <a:gd name="T76" fmla="*/ 42 w 119"/>
                <a:gd name="T77" fmla="*/ 107 h 136"/>
                <a:gd name="T78" fmla="*/ 36 w 119"/>
                <a:gd name="T79" fmla="*/ 101 h 136"/>
                <a:gd name="T80" fmla="*/ 34 w 119"/>
                <a:gd name="T81" fmla="*/ 91 h 136"/>
                <a:gd name="T82" fmla="*/ 0 w 119"/>
                <a:gd name="T83" fmla="*/ 91 h 136"/>
                <a:gd name="T84" fmla="*/ 6 w 119"/>
                <a:gd name="T85" fmla="*/ 112 h 136"/>
                <a:gd name="T86" fmla="*/ 19 w 119"/>
                <a:gd name="T87" fmla="*/ 126 h 136"/>
                <a:gd name="T88" fmla="*/ 38 w 119"/>
                <a:gd name="T89" fmla="*/ 134 h 136"/>
                <a:gd name="T90" fmla="*/ 60 w 119"/>
                <a:gd name="T91" fmla="*/ 136 h 136"/>
                <a:gd name="T92" fmla="*/ 82 w 119"/>
                <a:gd name="T93" fmla="*/ 134 h 136"/>
                <a:gd name="T94" fmla="*/ 101 w 119"/>
                <a:gd name="T95" fmla="*/ 1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01" y="126"/>
                  </a:moveTo>
                  <a:lnTo>
                    <a:pt x="101" y="126"/>
                  </a:lnTo>
                  <a:cubicBezTo>
                    <a:pt x="106" y="123"/>
                    <a:pt x="111" y="118"/>
                    <a:pt x="114" y="113"/>
                  </a:cubicBezTo>
                  <a:cubicBezTo>
                    <a:pt x="118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ubicBezTo>
                    <a:pt x="114" y="72"/>
                    <a:pt x="110" y="69"/>
                    <a:pt x="107" y="66"/>
                  </a:cubicBezTo>
                  <a:cubicBezTo>
                    <a:pt x="103" y="63"/>
                    <a:pt x="98" y="61"/>
                    <a:pt x="94" y="59"/>
                  </a:cubicBezTo>
                  <a:cubicBezTo>
                    <a:pt x="89" y="58"/>
                    <a:pt x="84" y="56"/>
                    <a:pt x="78" y="55"/>
                  </a:cubicBezTo>
                  <a:cubicBezTo>
                    <a:pt x="73" y="54"/>
                    <a:pt x="69" y="53"/>
                    <a:pt x="64" y="52"/>
                  </a:cubicBezTo>
                  <a:cubicBezTo>
                    <a:pt x="59" y="51"/>
                    <a:pt x="55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1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9" y="60"/>
                    <a:pt x="12" y="63"/>
                    <a:pt x="16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4" y="74"/>
                    <a:pt x="39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9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1" y="111"/>
                  </a:cubicBezTo>
                  <a:cubicBezTo>
                    <a:pt x="47" y="110"/>
                    <a:pt x="45" y="109"/>
                    <a:pt x="42" y="107"/>
                  </a:cubicBezTo>
                  <a:cubicBezTo>
                    <a:pt x="40" y="106"/>
                    <a:pt x="37" y="103"/>
                    <a:pt x="36" y="101"/>
                  </a:cubicBezTo>
                  <a:cubicBezTo>
                    <a:pt x="34" y="98"/>
                    <a:pt x="34" y="95"/>
                    <a:pt x="34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995D7A19-0968-440C-BEBC-BF6B547A57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" y="2468"/>
              <a:ext cx="166" cy="251"/>
            </a:xfrm>
            <a:custGeom>
              <a:avLst/>
              <a:gdLst>
                <a:gd name="T0" fmla="*/ 145 w 276"/>
                <a:gd name="T1" fmla="*/ 76 h 405"/>
                <a:gd name="T2" fmla="*/ 145 w 276"/>
                <a:gd name="T3" fmla="*/ 76 h 405"/>
                <a:gd name="T4" fmla="*/ 185 w 276"/>
                <a:gd name="T5" fmla="*/ 88 h 405"/>
                <a:gd name="T6" fmla="*/ 200 w 276"/>
                <a:gd name="T7" fmla="*/ 128 h 405"/>
                <a:gd name="T8" fmla="*/ 185 w 276"/>
                <a:gd name="T9" fmla="*/ 170 h 405"/>
                <a:gd name="T10" fmla="*/ 145 w 276"/>
                <a:gd name="T11" fmla="*/ 183 h 405"/>
                <a:gd name="T12" fmla="*/ 76 w 276"/>
                <a:gd name="T13" fmla="*/ 183 h 405"/>
                <a:gd name="T14" fmla="*/ 76 w 276"/>
                <a:gd name="T15" fmla="*/ 76 h 405"/>
                <a:gd name="T16" fmla="*/ 145 w 276"/>
                <a:gd name="T17" fmla="*/ 76 h 405"/>
                <a:gd name="T18" fmla="*/ 145 w 276"/>
                <a:gd name="T19" fmla="*/ 76 h 405"/>
                <a:gd name="T20" fmla="*/ 38 w 276"/>
                <a:gd name="T21" fmla="*/ 367 h 405"/>
                <a:gd name="T22" fmla="*/ 38 w 276"/>
                <a:gd name="T23" fmla="*/ 367 h 405"/>
                <a:gd name="T24" fmla="*/ 76 w 276"/>
                <a:gd name="T25" fmla="*/ 405 h 405"/>
                <a:gd name="T26" fmla="*/ 76 w 276"/>
                <a:gd name="T27" fmla="*/ 259 h 405"/>
                <a:gd name="T28" fmla="*/ 145 w 276"/>
                <a:gd name="T29" fmla="*/ 259 h 405"/>
                <a:gd name="T30" fmla="*/ 237 w 276"/>
                <a:gd name="T31" fmla="*/ 227 h 405"/>
                <a:gd name="T32" fmla="*/ 276 w 276"/>
                <a:gd name="T33" fmla="*/ 128 h 405"/>
                <a:gd name="T34" fmla="*/ 234 w 276"/>
                <a:gd name="T35" fmla="*/ 29 h 405"/>
                <a:gd name="T36" fmla="*/ 145 w 276"/>
                <a:gd name="T37" fmla="*/ 0 h 405"/>
                <a:gd name="T38" fmla="*/ 0 w 276"/>
                <a:gd name="T39" fmla="*/ 0 h 405"/>
                <a:gd name="T40" fmla="*/ 0 w 276"/>
                <a:gd name="T41" fmla="*/ 405 h 405"/>
                <a:gd name="T42" fmla="*/ 38 w 276"/>
                <a:gd name="T43" fmla="*/ 36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05">
                  <a:moveTo>
                    <a:pt x="145" y="76"/>
                  </a:moveTo>
                  <a:lnTo>
                    <a:pt x="145" y="76"/>
                  </a:lnTo>
                  <a:cubicBezTo>
                    <a:pt x="162" y="76"/>
                    <a:pt x="176" y="80"/>
                    <a:pt x="185" y="88"/>
                  </a:cubicBezTo>
                  <a:cubicBezTo>
                    <a:pt x="189" y="91"/>
                    <a:pt x="200" y="100"/>
                    <a:pt x="200" y="128"/>
                  </a:cubicBezTo>
                  <a:cubicBezTo>
                    <a:pt x="200" y="148"/>
                    <a:pt x="195" y="161"/>
                    <a:pt x="185" y="170"/>
                  </a:cubicBezTo>
                  <a:cubicBezTo>
                    <a:pt x="176" y="179"/>
                    <a:pt x="162" y="183"/>
                    <a:pt x="145" y="183"/>
                  </a:cubicBezTo>
                  <a:lnTo>
                    <a:pt x="76" y="183"/>
                  </a:lnTo>
                  <a:lnTo>
                    <a:pt x="76" y="76"/>
                  </a:lnTo>
                  <a:lnTo>
                    <a:pt x="145" y="76"/>
                  </a:lnTo>
                  <a:lnTo>
                    <a:pt x="145" y="76"/>
                  </a:lnTo>
                  <a:close/>
                  <a:moveTo>
                    <a:pt x="38" y="367"/>
                  </a:moveTo>
                  <a:lnTo>
                    <a:pt x="38" y="367"/>
                  </a:lnTo>
                  <a:lnTo>
                    <a:pt x="76" y="405"/>
                  </a:lnTo>
                  <a:lnTo>
                    <a:pt x="76" y="259"/>
                  </a:lnTo>
                  <a:lnTo>
                    <a:pt x="145" y="259"/>
                  </a:lnTo>
                  <a:cubicBezTo>
                    <a:pt x="182" y="259"/>
                    <a:pt x="212" y="248"/>
                    <a:pt x="237" y="227"/>
                  </a:cubicBezTo>
                  <a:cubicBezTo>
                    <a:pt x="255" y="210"/>
                    <a:pt x="276" y="180"/>
                    <a:pt x="276" y="128"/>
                  </a:cubicBezTo>
                  <a:cubicBezTo>
                    <a:pt x="276" y="76"/>
                    <a:pt x="253" y="45"/>
                    <a:pt x="234" y="29"/>
                  </a:cubicBezTo>
                  <a:cubicBezTo>
                    <a:pt x="211" y="10"/>
                    <a:pt x="180" y="0"/>
                    <a:pt x="145" y="0"/>
                  </a:cubicBezTo>
                  <a:lnTo>
                    <a:pt x="0" y="0"/>
                  </a:lnTo>
                  <a:lnTo>
                    <a:pt x="0" y="405"/>
                  </a:lnTo>
                  <a:lnTo>
                    <a:pt x="38" y="36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8B39DAA5-2DE2-4CA7-AC6D-81E7ACF47D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2492"/>
              <a:ext cx="121" cy="227"/>
            </a:xfrm>
            <a:custGeom>
              <a:avLst/>
              <a:gdLst>
                <a:gd name="T0" fmla="*/ 147 w 200"/>
                <a:gd name="T1" fmla="*/ 132 h 367"/>
                <a:gd name="T2" fmla="*/ 147 w 200"/>
                <a:gd name="T3" fmla="*/ 132 h 367"/>
                <a:gd name="T4" fmla="*/ 107 w 200"/>
                <a:gd name="T5" fmla="*/ 145 h 367"/>
                <a:gd name="T6" fmla="*/ 38 w 200"/>
                <a:gd name="T7" fmla="*/ 145 h 367"/>
                <a:gd name="T8" fmla="*/ 38 w 200"/>
                <a:gd name="T9" fmla="*/ 38 h 367"/>
                <a:gd name="T10" fmla="*/ 107 w 200"/>
                <a:gd name="T11" fmla="*/ 38 h 367"/>
                <a:gd name="T12" fmla="*/ 147 w 200"/>
                <a:gd name="T13" fmla="*/ 50 h 367"/>
                <a:gd name="T14" fmla="*/ 162 w 200"/>
                <a:gd name="T15" fmla="*/ 90 h 367"/>
                <a:gd name="T16" fmla="*/ 147 w 200"/>
                <a:gd name="T17" fmla="*/ 132 h 367"/>
                <a:gd name="T18" fmla="*/ 172 w 200"/>
                <a:gd name="T19" fmla="*/ 21 h 367"/>
                <a:gd name="T20" fmla="*/ 172 w 200"/>
                <a:gd name="T21" fmla="*/ 21 h 367"/>
                <a:gd name="T22" fmla="*/ 107 w 200"/>
                <a:gd name="T23" fmla="*/ 0 h 367"/>
                <a:gd name="T24" fmla="*/ 0 w 200"/>
                <a:gd name="T25" fmla="*/ 0 h 367"/>
                <a:gd name="T26" fmla="*/ 0 w 200"/>
                <a:gd name="T27" fmla="*/ 329 h 367"/>
                <a:gd name="T28" fmla="*/ 38 w 200"/>
                <a:gd name="T29" fmla="*/ 367 h 367"/>
                <a:gd name="T30" fmla="*/ 38 w 200"/>
                <a:gd name="T31" fmla="*/ 183 h 367"/>
                <a:gd name="T32" fmla="*/ 107 w 200"/>
                <a:gd name="T33" fmla="*/ 183 h 367"/>
                <a:gd name="T34" fmla="*/ 173 w 200"/>
                <a:gd name="T35" fmla="*/ 160 h 367"/>
                <a:gd name="T36" fmla="*/ 200 w 200"/>
                <a:gd name="T37" fmla="*/ 90 h 367"/>
                <a:gd name="T38" fmla="*/ 172 w 200"/>
                <a:gd name="T39" fmla="*/ 2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67">
                  <a:moveTo>
                    <a:pt x="147" y="132"/>
                  </a:moveTo>
                  <a:lnTo>
                    <a:pt x="147" y="132"/>
                  </a:lnTo>
                  <a:cubicBezTo>
                    <a:pt x="138" y="141"/>
                    <a:pt x="124" y="145"/>
                    <a:pt x="107" y="145"/>
                  </a:cubicBezTo>
                  <a:lnTo>
                    <a:pt x="38" y="145"/>
                  </a:lnTo>
                  <a:lnTo>
                    <a:pt x="38" y="38"/>
                  </a:lnTo>
                  <a:lnTo>
                    <a:pt x="107" y="38"/>
                  </a:lnTo>
                  <a:cubicBezTo>
                    <a:pt x="124" y="38"/>
                    <a:pt x="138" y="42"/>
                    <a:pt x="147" y="50"/>
                  </a:cubicBezTo>
                  <a:cubicBezTo>
                    <a:pt x="151" y="53"/>
                    <a:pt x="162" y="62"/>
                    <a:pt x="162" y="90"/>
                  </a:cubicBezTo>
                  <a:cubicBezTo>
                    <a:pt x="162" y="110"/>
                    <a:pt x="157" y="123"/>
                    <a:pt x="147" y="132"/>
                  </a:cubicBezTo>
                  <a:close/>
                  <a:moveTo>
                    <a:pt x="172" y="21"/>
                  </a:moveTo>
                  <a:lnTo>
                    <a:pt x="172" y="21"/>
                  </a:lnTo>
                  <a:cubicBezTo>
                    <a:pt x="155" y="7"/>
                    <a:pt x="133" y="0"/>
                    <a:pt x="107" y="0"/>
                  </a:cubicBezTo>
                  <a:lnTo>
                    <a:pt x="0" y="0"/>
                  </a:lnTo>
                  <a:lnTo>
                    <a:pt x="0" y="329"/>
                  </a:lnTo>
                  <a:lnTo>
                    <a:pt x="38" y="367"/>
                  </a:lnTo>
                  <a:lnTo>
                    <a:pt x="38" y="183"/>
                  </a:lnTo>
                  <a:lnTo>
                    <a:pt x="107" y="183"/>
                  </a:lnTo>
                  <a:cubicBezTo>
                    <a:pt x="134" y="183"/>
                    <a:pt x="156" y="176"/>
                    <a:pt x="173" y="160"/>
                  </a:cubicBezTo>
                  <a:cubicBezTo>
                    <a:pt x="191" y="144"/>
                    <a:pt x="200" y="121"/>
                    <a:pt x="200" y="90"/>
                  </a:cubicBezTo>
                  <a:cubicBezTo>
                    <a:pt x="200" y="60"/>
                    <a:pt x="191" y="36"/>
                    <a:pt x="172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B801723B-615B-4843-910B-EC84C861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416"/>
              <a:ext cx="3" cy="352"/>
            </a:xfrm>
            <a:custGeom>
              <a:avLst/>
              <a:gdLst>
                <a:gd name="T0" fmla="*/ 0 w 6"/>
                <a:gd name="T1" fmla="*/ 0 h 569"/>
                <a:gd name="T2" fmla="*/ 0 w 6"/>
                <a:gd name="T3" fmla="*/ 0 h 569"/>
                <a:gd name="T4" fmla="*/ 6 w 6"/>
                <a:gd name="T5" fmla="*/ 0 h 569"/>
                <a:gd name="T6" fmla="*/ 6 w 6"/>
                <a:gd name="T7" fmla="*/ 569 h 569"/>
                <a:gd name="T8" fmla="*/ 0 w 6"/>
                <a:gd name="T9" fmla="*/ 569 h 569"/>
                <a:gd name="T10" fmla="*/ 0 w 6"/>
                <a:gd name="T1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69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69"/>
                  </a:lnTo>
                  <a:lnTo>
                    <a:pt x="0" y="5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067EC10E-2394-4EB2-A277-0D00AAFDD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493"/>
              <a:ext cx="65" cy="247"/>
            </a:xfrm>
            <a:custGeom>
              <a:avLst/>
              <a:gdLst>
                <a:gd name="T0" fmla="*/ 108 w 108"/>
                <a:gd name="T1" fmla="*/ 400 h 400"/>
                <a:gd name="T2" fmla="*/ 108 w 108"/>
                <a:gd name="T3" fmla="*/ 400 h 400"/>
                <a:gd name="T4" fmla="*/ 108 w 108"/>
                <a:gd name="T5" fmla="*/ 399 h 400"/>
                <a:gd name="T6" fmla="*/ 108 w 108"/>
                <a:gd name="T7" fmla="*/ 92 h 400"/>
                <a:gd name="T8" fmla="*/ 55 w 108"/>
                <a:gd name="T9" fmla="*/ 0 h 400"/>
                <a:gd name="T10" fmla="*/ 0 w 108"/>
                <a:gd name="T11" fmla="*/ 172 h 400"/>
                <a:gd name="T12" fmla="*/ 108 w 108"/>
                <a:gd name="T1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00">
                  <a:moveTo>
                    <a:pt x="108" y="400"/>
                  </a:moveTo>
                  <a:lnTo>
                    <a:pt x="108" y="400"/>
                  </a:lnTo>
                  <a:cubicBezTo>
                    <a:pt x="108" y="400"/>
                    <a:pt x="108" y="399"/>
                    <a:pt x="108" y="399"/>
                  </a:cubicBezTo>
                  <a:lnTo>
                    <a:pt x="108" y="92"/>
                  </a:lnTo>
                  <a:cubicBezTo>
                    <a:pt x="108" y="19"/>
                    <a:pt x="101" y="3"/>
                    <a:pt x="55" y="0"/>
                  </a:cubicBezTo>
                  <a:cubicBezTo>
                    <a:pt x="20" y="48"/>
                    <a:pt x="0" y="108"/>
                    <a:pt x="0" y="172"/>
                  </a:cubicBezTo>
                  <a:cubicBezTo>
                    <a:pt x="0" y="264"/>
                    <a:pt x="42" y="346"/>
                    <a:pt x="108" y="40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C57CE2F8-ED7B-45D4-8973-D35646316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620"/>
              <a:ext cx="121" cy="150"/>
            </a:xfrm>
            <a:custGeom>
              <a:avLst/>
              <a:gdLst>
                <a:gd name="T0" fmla="*/ 0 w 201"/>
                <a:gd name="T1" fmla="*/ 137 h 243"/>
                <a:gd name="T2" fmla="*/ 0 w 201"/>
                <a:gd name="T3" fmla="*/ 137 h 243"/>
                <a:gd name="T4" fmla="*/ 81 w 201"/>
                <a:gd name="T5" fmla="*/ 243 h 243"/>
                <a:gd name="T6" fmla="*/ 201 w 201"/>
                <a:gd name="T7" fmla="*/ 122 h 243"/>
                <a:gd name="T8" fmla="*/ 45 w 201"/>
                <a:gd name="T9" fmla="*/ 0 h 243"/>
                <a:gd name="T10" fmla="*/ 0 w 201"/>
                <a:gd name="T11" fmla="*/ 0 h 243"/>
                <a:gd name="T12" fmla="*/ 0 w 201"/>
                <a:gd name="T13" fmla="*/ 13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43">
                  <a:moveTo>
                    <a:pt x="0" y="137"/>
                  </a:moveTo>
                  <a:lnTo>
                    <a:pt x="0" y="137"/>
                  </a:lnTo>
                  <a:cubicBezTo>
                    <a:pt x="0" y="222"/>
                    <a:pt x="17" y="243"/>
                    <a:pt x="81" y="243"/>
                  </a:cubicBezTo>
                  <a:cubicBezTo>
                    <a:pt x="155" y="243"/>
                    <a:pt x="201" y="197"/>
                    <a:pt x="201" y="122"/>
                  </a:cubicBezTo>
                  <a:cubicBezTo>
                    <a:pt x="201" y="42"/>
                    <a:pt x="146" y="0"/>
                    <a:pt x="45" y="0"/>
                  </a:cubicBez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22">
              <a:extLst>
                <a:ext uri="{FF2B5EF4-FFF2-40B4-BE49-F238E27FC236}">
                  <a16:creationId xmlns:a16="http://schemas.microsoft.com/office/drawing/2014/main" id="{4A1A6F55-6CDD-4E4A-91EB-EFF6FE87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418"/>
              <a:ext cx="308" cy="329"/>
            </a:xfrm>
            <a:custGeom>
              <a:avLst/>
              <a:gdLst>
                <a:gd name="T0" fmla="*/ 218 w 513"/>
                <a:gd name="T1" fmla="*/ 0 h 533"/>
                <a:gd name="T2" fmla="*/ 218 w 513"/>
                <a:gd name="T3" fmla="*/ 0 h 533"/>
                <a:gd name="T4" fmla="*/ 0 w 513"/>
                <a:gd name="T5" fmla="*/ 95 h 533"/>
                <a:gd name="T6" fmla="*/ 73 w 513"/>
                <a:gd name="T7" fmla="*/ 92 h 533"/>
                <a:gd name="T8" fmla="*/ 163 w 513"/>
                <a:gd name="T9" fmla="*/ 90 h 533"/>
                <a:gd name="T10" fmla="*/ 319 w 513"/>
                <a:gd name="T11" fmla="*/ 110 h 533"/>
                <a:gd name="T12" fmla="*/ 392 w 513"/>
                <a:gd name="T13" fmla="*/ 209 h 533"/>
                <a:gd name="T14" fmla="*/ 295 w 513"/>
                <a:gd name="T15" fmla="*/ 311 h 533"/>
                <a:gd name="T16" fmla="*/ 295 w 513"/>
                <a:gd name="T17" fmla="*/ 313 h 533"/>
                <a:gd name="T18" fmla="*/ 420 w 513"/>
                <a:gd name="T19" fmla="*/ 444 h 533"/>
                <a:gd name="T20" fmla="*/ 391 w 513"/>
                <a:gd name="T21" fmla="*/ 533 h 533"/>
                <a:gd name="T22" fmla="*/ 513 w 513"/>
                <a:gd name="T23" fmla="*/ 294 h 533"/>
                <a:gd name="T24" fmla="*/ 218 w 513"/>
                <a:gd name="T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533">
                  <a:moveTo>
                    <a:pt x="218" y="0"/>
                  </a:moveTo>
                  <a:lnTo>
                    <a:pt x="218" y="0"/>
                  </a:lnTo>
                  <a:cubicBezTo>
                    <a:pt x="132" y="0"/>
                    <a:pt x="54" y="36"/>
                    <a:pt x="0" y="95"/>
                  </a:cubicBezTo>
                  <a:cubicBezTo>
                    <a:pt x="23" y="94"/>
                    <a:pt x="43" y="93"/>
                    <a:pt x="73" y="92"/>
                  </a:cubicBezTo>
                  <a:cubicBezTo>
                    <a:pt x="108" y="91"/>
                    <a:pt x="138" y="90"/>
                    <a:pt x="163" y="90"/>
                  </a:cubicBezTo>
                  <a:cubicBezTo>
                    <a:pt x="238" y="90"/>
                    <a:pt x="280" y="96"/>
                    <a:pt x="319" y="110"/>
                  </a:cubicBezTo>
                  <a:cubicBezTo>
                    <a:pt x="366" y="128"/>
                    <a:pt x="392" y="163"/>
                    <a:pt x="392" y="209"/>
                  </a:cubicBezTo>
                  <a:cubicBezTo>
                    <a:pt x="392" y="260"/>
                    <a:pt x="355" y="299"/>
                    <a:pt x="295" y="311"/>
                  </a:cubicBezTo>
                  <a:lnTo>
                    <a:pt x="295" y="313"/>
                  </a:lnTo>
                  <a:cubicBezTo>
                    <a:pt x="374" y="335"/>
                    <a:pt x="420" y="384"/>
                    <a:pt x="420" y="444"/>
                  </a:cubicBezTo>
                  <a:cubicBezTo>
                    <a:pt x="420" y="478"/>
                    <a:pt x="410" y="508"/>
                    <a:pt x="391" y="533"/>
                  </a:cubicBezTo>
                  <a:cubicBezTo>
                    <a:pt x="465" y="479"/>
                    <a:pt x="513" y="392"/>
                    <a:pt x="513" y="294"/>
                  </a:cubicBezTo>
                  <a:cubicBezTo>
                    <a:pt x="513" y="131"/>
                    <a:pt x="38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5D31C5DC-CA0C-40C2-A8F4-879B91F7C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487"/>
              <a:ext cx="106" cy="119"/>
            </a:xfrm>
            <a:custGeom>
              <a:avLst/>
              <a:gdLst>
                <a:gd name="T0" fmla="*/ 176 w 176"/>
                <a:gd name="T1" fmla="*/ 102 h 192"/>
                <a:gd name="T2" fmla="*/ 176 w 176"/>
                <a:gd name="T3" fmla="*/ 102 h 192"/>
                <a:gd name="T4" fmla="*/ 50 w 176"/>
                <a:gd name="T5" fmla="*/ 0 h 192"/>
                <a:gd name="T6" fmla="*/ 0 w 176"/>
                <a:gd name="T7" fmla="*/ 3 h 192"/>
                <a:gd name="T8" fmla="*/ 0 w 176"/>
                <a:gd name="T9" fmla="*/ 192 h 192"/>
                <a:gd name="T10" fmla="*/ 46 w 176"/>
                <a:gd name="T11" fmla="*/ 192 h 192"/>
                <a:gd name="T12" fmla="*/ 176 w 176"/>
                <a:gd name="T13" fmla="*/ 10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92">
                  <a:moveTo>
                    <a:pt x="176" y="102"/>
                  </a:moveTo>
                  <a:lnTo>
                    <a:pt x="176" y="102"/>
                  </a:lnTo>
                  <a:cubicBezTo>
                    <a:pt x="176" y="35"/>
                    <a:pt x="132" y="0"/>
                    <a:pt x="50" y="0"/>
                  </a:cubicBezTo>
                  <a:cubicBezTo>
                    <a:pt x="32" y="0"/>
                    <a:pt x="18" y="0"/>
                    <a:pt x="0" y="3"/>
                  </a:cubicBezTo>
                  <a:lnTo>
                    <a:pt x="0" y="192"/>
                  </a:lnTo>
                  <a:lnTo>
                    <a:pt x="46" y="192"/>
                  </a:lnTo>
                  <a:cubicBezTo>
                    <a:pt x="138" y="192"/>
                    <a:pt x="176" y="166"/>
                    <a:pt x="176" y="10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4">
              <a:extLst>
                <a:ext uri="{FF2B5EF4-FFF2-40B4-BE49-F238E27FC236}">
                  <a16:creationId xmlns:a16="http://schemas.microsoft.com/office/drawing/2014/main" id="{F67B8AD0-00F8-45EB-9A93-CEBEA25D0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499"/>
              <a:ext cx="44" cy="48"/>
            </a:xfrm>
            <a:custGeom>
              <a:avLst/>
              <a:gdLst>
                <a:gd name="T0" fmla="*/ 27 w 74"/>
                <a:gd name="T1" fmla="*/ 60 h 78"/>
                <a:gd name="T2" fmla="*/ 27 w 74"/>
                <a:gd name="T3" fmla="*/ 60 h 78"/>
                <a:gd name="T4" fmla="*/ 40 w 74"/>
                <a:gd name="T5" fmla="*/ 74 h 78"/>
                <a:gd name="T6" fmla="*/ 59 w 74"/>
                <a:gd name="T7" fmla="*/ 55 h 78"/>
                <a:gd name="T8" fmla="*/ 34 w 74"/>
                <a:gd name="T9" fmla="*/ 36 h 78"/>
                <a:gd name="T10" fmla="*/ 27 w 74"/>
                <a:gd name="T11" fmla="*/ 36 h 78"/>
                <a:gd name="T12" fmla="*/ 27 w 74"/>
                <a:gd name="T13" fmla="*/ 60 h 78"/>
                <a:gd name="T14" fmla="*/ 27 w 74"/>
                <a:gd name="T15" fmla="*/ 60 h 78"/>
                <a:gd name="T16" fmla="*/ 27 w 74"/>
                <a:gd name="T17" fmla="*/ 33 h 78"/>
                <a:gd name="T18" fmla="*/ 27 w 74"/>
                <a:gd name="T19" fmla="*/ 33 h 78"/>
                <a:gd name="T20" fmla="*/ 37 w 74"/>
                <a:gd name="T21" fmla="*/ 33 h 78"/>
                <a:gd name="T22" fmla="*/ 55 w 74"/>
                <a:gd name="T23" fmla="*/ 19 h 78"/>
                <a:gd name="T24" fmla="*/ 35 w 74"/>
                <a:gd name="T25" fmla="*/ 3 h 78"/>
                <a:gd name="T26" fmla="*/ 27 w 74"/>
                <a:gd name="T27" fmla="*/ 4 h 78"/>
                <a:gd name="T28" fmla="*/ 27 w 74"/>
                <a:gd name="T29" fmla="*/ 33 h 78"/>
                <a:gd name="T30" fmla="*/ 27 w 74"/>
                <a:gd name="T31" fmla="*/ 33 h 78"/>
                <a:gd name="T32" fmla="*/ 14 w 74"/>
                <a:gd name="T33" fmla="*/ 17 h 78"/>
                <a:gd name="T34" fmla="*/ 14 w 74"/>
                <a:gd name="T35" fmla="*/ 17 h 78"/>
                <a:gd name="T36" fmla="*/ 4 w 74"/>
                <a:gd name="T37" fmla="*/ 4 h 78"/>
                <a:gd name="T38" fmla="*/ 0 w 74"/>
                <a:gd name="T39" fmla="*/ 4 h 78"/>
                <a:gd name="T40" fmla="*/ 0 w 74"/>
                <a:gd name="T41" fmla="*/ 1 h 78"/>
                <a:gd name="T42" fmla="*/ 17 w 74"/>
                <a:gd name="T43" fmla="*/ 0 h 78"/>
                <a:gd name="T44" fmla="*/ 34 w 74"/>
                <a:gd name="T45" fmla="*/ 0 h 78"/>
                <a:gd name="T46" fmla="*/ 69 w 74"/>
                <a:gd name="T47" fmla="*/ 18 h 78"/>
                <a:gd name="T48" fmla="*/ 54 w 74"/>
                <a:gd name="T49" fmla="*/ 34 h 78"/>
                <a:gd name="T50" fmla="*/ 54 w 74"/>
                <a:gd name="T51" fmla="*/ 34 h 78"/>
                <a:gd name="T52" fmla="*/ 74 w 74"/>
                <a:gd name="T53" fmla="*/ 55 h 78"/>
                <a:gd name="T54" fmla="*/ 42 w 74"/>
                <a:gd name="T55" fmla="*/ 78 h 78"/>
                <a:gd name="T56" fmla="*/ 0 w 74"/>
                <a:gd name="T57" fmla="*/ 78 h 78"/>
                <a:gd name="T58" fmla="*/ 0 w 74"/>
                <a:gd name="T59" fmla="*/ 75 h 78"/>
                <a:gd name="T60" fmla="*/ 14 w 74"/>
                <a:gd name="T61" fmla="*/ 66 h 78"/>
                <a:gd name="T62" fmla="*/ 14 w 74"/>
                <a:gd name="T6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8">
                  <a:moveTo>
                    <a:pt x="27" y="60"/>
                  </a:moveTo>
                  <a:lnTo>
                    <a:pt x="27" y="60"/>
                  </a:lnTo>
                  <a:cubicBezTo>
                    <a:pt x="27" y="70"/>
                    <a:pt x="30" y="74"/>
                    <a:pt x="40" y="74"/>
                  </a:cubicBezTo>
                  <a:cubicBezTo>
                    <a:pt x="51" y="74"/>
                    <a:pt x="59" y="67"/>
                    <a:pt x="59" y="55"/>
                  </a:cubicBezTo>
                  <a:cubicBezTo>
                    <a:pt x="59" y="43"/>
                    <a:pt x="50" y="36"/>
                    <a:pt x="34" y="36"/>
                  </a:cubicBezTo>
                  <a:lnTo>
                    <a:pt x="27" y="36"/>
                  </a:lnTo>
                  <a:lnTo>
                    <a:pt x="27" y="60"/>
                  </a:lnTo>
                  <a:lnTo>
                    <a:pt x="27" y="60"/>
                  </a:lnTo>
                  <a:close/>
                  <a:moveTo>
                    <a:pt x="27" y="33"/>
                  </a:moveTo>
                  <a:lnTo>
                    <a:pt x="27" y="33"/>
                  </a:lnTo>
                  <a:lnTo>
                    <a:pt x="37" y="33"/>
                  </a:lnTo>
                  <a:cubicBezTo>
                    <a:pt x="48" y="33"/>
                    <a:pt x="55" y="28"/>
                    <a:pt x="55" y="19"/>
                  </a:cubicBezTo>
                  <a:cubicBezTo>
                    <a:pt x="55" y="10"/>
                    <a:pt x="49" y="3"/>
                    <a:pt x="35" y="3"/>
                  </a:cubicBezTo>
                  <a:cubicBezTo>
                    <a:pt x="32" y="3"/>
                    <a:pt x="30" y="3"/>
                    <a:pt x="27" y="4"/>
                  </a:cubicBezTo>
                  <a:lnTo>
                    <a:pt x="27" y="33"/>
                  </a:lnTo>
                  <a:lnTo>
                    <a:pt x="27" y="33"/>
                  </a:lnTo>
                  <a:close/>
                  <a:moveTo>
                    <a:pt x="14" y="17"/>
                  </a:moveTo>
                  <a:lnTo>
                    <a:pt x="14" y="17"/>
                  </a:lnTo>
                  <a:cubicBezTo>
                    <a:pt x="14" y="8"/>
                    <a:pt x="13" y="4"/>
                    <a:pt x="4" y="4"/>
                  </a:cubicBezTo>
                  <a:lnTo>
                    <a:pt x="0" y="4"/>
                  </a:lnTo>
                  <a:lnTo>
                    <a:pt x="0" y="1"/>
                  </a:lnTo>
                  <a:cubicBezTo>
                    <a:pt x="4" y="1"/>
                    <a:pt x="11" y="0"/>
                    <a:pt x="17" y="0"/>
                  </a:cubicBezTo>
                  <a:cubicBezTo>
                    <a:pt x="22" y="0"/>
                    <a:pt x="29" y="0"/>
                    <a:pt x="34" y="0"/>
                  </a:cubicBezTo>
                  <a:cubicBezTo>
                    <a:pt x="55" y="0"/>
                    <a:pt x="69" y="4"/>
                    <a:pt x="69" y="18"/>
                  </a:cubicBezTo>
                  <a:cubicBezTo>
                    <a:pt x="69" y="26"/>
                    <a:pt x="64" y="32"/>
                    <a:pt x="54" y="34"/>
                  </a:cubicBezTo>
                  <a:lnTo>
                    <a:pt x="54" y="34"/>
                  </a:lnTo>
                  <a:cubicBezTo>
                    <a:pt x="67" y="38"/>
                    <a:pt x="74" y="45"/>
                    <a:pt x="74" y="55"/>
                  </a:cubicBezTo>
                  <a:cubicBezTo>
                    <a:pt x="74" y="68"/>
                    <a:pt x="64" y="78"/>
                    <a:pt x="42" y="78"/>
                  </a:cubicBezTo>
                  <a:lnTo>
                    <a:pt x="0" y="78"/>
                  </a:lnTo>
                  <a:lnTo>
                    <a:pt x="0" y="75"/>
                  </a:lnTo>
                  <a:cubicBezTo>
                    <a:pt x="11" y="75"/>
                    <a:pt x="14" y="73"/>
                    <a:pt x="14" y="66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5">
              <a:extLst>
                <a:ext uri="{FF2B5EF4-FFF2-40B4-BE49-F238E27FC236}">
                  <a16:creationId xmlns:a16="http://schemas.microsoft.com/office/drawing/2014/main" id="{C393EF46-9ADD-4665-BCD3-06A3AF765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2498"/>
              <a:ext cx="59" cy="50"/>
            </a:xfrm>
            <a:custGeom>
              <a:avLst/>
              <a:gdLst>
                <a:gd name="T0" fmla="*/ 26 w 99"/>
                <a:gd name="T1" fmla="*/ 44 h 81"/>
                <a:gd name="T2" fmla="*/ 26 w 99"/>
                <a:gd name="T3" fmla="*/ 44 h 81"/>
                <a:gd name="T4" fmla="*/ 30 w 99"/>
                <a:gd name="T5" fmla="*/ 44 h 81"/>
                <a:gd name="T6" fmla="*/ 52 w 99"/>
                <a:gd name="T7" fmla="*/ 24 h 81"/>
                <a:gd name="T8" fmla="*/ 32 w 99"/>
                <a:gd name="T9" fmla="*/ 4 h 81"/>
                <a:gd name="T10" fmla="*/ 26 w 99"/>
                <a:gd name="T11" fmla="*/ 4 h 81"/>
                <a:gd name="T12" fmla="*/ 26 w 99"/>
                <a:gd name="T13" fmla="*/ 44 h 81"/>
                <a:gd name="T14" fmla="*/ 26 w 99"/>
                <a:gd name="T15" fmla="*/ 44 h 81"/>
                <a:gd name="T16" fmla="*/ 26 w 99"/>
                <a:gd name="T17" fmla="*/ 64 h 81"/>
                <a:gd name="T18" fmla="*/ 26 w 99"/>
                <a:gd name="T19" fmla="*/ 64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2 w 99"/>
                <a:gd name="T29" fmla="*/ 65 h 81"/>
                <a:gd name="T30" fmla="*/ 12 w 99"/>
                <a:gd name="T31" fmla="*/ 15 h 81"/>
                <a:gd name="T32" fmla="*/ 0 w 99"/>
                <a:gd name="T33" fmla="*/ 5 h 81"/>
                <a:gd name="T34" fmla="*/ 0 w 99"/>
                <a:gd name="T35" fmla="*/ 2 h 81"/>
                <a:gd name="T36" fmla="*/ 18 w 99"/>
                <a:gd name="T37" fmla="*/ 1 h 81"/>
                <a:gd name="T38" fmla="*/ 33 w 99"/>
                <a:gd name="T39" fmla="*/ 0 h 81"/>
                <a:gd name="T40" fmla="*/ 67 w 99"/>
                <a:gd name="T41" fmla="*/ 23 h 81"/>
                <a:gd name="T42" fmla="*/ 51 w 99"/>
                <a:gd name="T43" fmla="*/ 43 h 81"/>
                <a:gd name="T44" fmla="*/ 61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1 h 81"/>
                <a:gd name="T52" fmla="*/ 57 w 99"/>
                <a:gd name="T53" fmla="*/ 66 h 81"/>
                <a:gd name="T54" fmla="*/ 50 w 99"/>
                <a:gd name="T55" fmla="*/ 59 h 81"/>
                <a:gd name="T56" fmla="*/ 37 w 99"/>
                <a:gd name="T57" fmla="*/ 47 h 81"/>
                <a:gd name="T58" fmla="*/ 26 w 99"/>
                <a:gd name="T59" fmla="*/ 47 h 81"/>
                <a:gd name="T60" fmla="*/ 26 w 99"/>
                <a:gd name="T6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6" y="44"/>
                  </a:moveTo>
                  <a:lnTo>
                    <a:pt x="26" y="44"/>
                  </a:lnTo>
                  <a:cubicBezTo>
                    <a:pt x="26" y="44"/>
                    <a:pt x="29" y="44"/>
                    <a:pt x="30" y="44"/>
                  </a:cubicBezTo>
                  <a:cubicBezTo>
                    <a:pt x="46" y="43"/>
                    <a:pt x="52" y="37"/>
                    <a:pt x="52" y="24"/>
                  </a:cubicBezTo>
                  <a:cubicBezTo>
                    <a:pt x="52" y="11"/>
                    <a:pt x="45" y="4"/>
                    <a:pt x="32" y="4"/>
                  </a:cubicBezTo>
                  <a:cubicBezTo>
                    <a:pt x="30" y="4"/>
                    <a:pt x="27" y="4"/>
                    <a:pt x="26" y="4"/>
                  </a:cubicBezTo>
                  <a:lnTo>
                    <a:pt x="26" y="44"/>
                  </a:lnTo>
                  <a:lnTo>
                    <a:pt x="26" y="44"/>
                  </a:lnTo>
                  <a:close/>
                  <a:moveTo>
                    <a:pt x="26" y="64"/>
                  </a:moveTo>
                  <a:lnTo>
                    <a:pt x="26" y="64"/>
                  </a:lnTo>
                  <a:cubicBezTo>
                    <a:pt x="26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2" y="74"/>
                    <a:pt x="12" y="65"/>
                  </a:cubicBezTo>
                  <a:lnTo>
                    <a:pt x="12" y="15"/>
                  </a:lnTo>
                  <a:cubicBezTo>
                    <a:pt x="12" y="7"/>
                    <a:pt x="10" y="5"/>
                    <a:pt x="0" y="5"/>
                  </a:cubicBezTo>
                  <a:lnTo>
                    <a:pt x="0" y="2"/>
                  </a:lnTo>
                  <a:cubicBezTo>
                    <a:pt x="3" y="2"/>
                    <a:pt x="9" y="1"/>
                    <a:pt x="18" y="1"/>
                  </a:cubicBezTo>
                  <a:cubicBezTo>
                    <a:pt x="25" y="0"/>
                    <a:pt x="31" y="0"/>
                    <a:pt x="33" y="0"/>
                  </a:cubicBezTo>
                  <a:cubicBezTo>
                    <a:pt x="58" y="0"/>
                    <a:pt x="67" y="11"/>
                    <a:pt x="67" y="23"/>
                  </a:cubicBezTo>
                  <a:cubicBezTo>
                    <a:pt x="67" y="32"/>
                    <a:pt x="62" y="39"/>
                    <a:pt x="51" y="43"/>
                  </a:cubicBezTo>
                  <a:cubicBezTo>
                    <a:pt x="53" y="45"/>
                    <a:pt x="59" y="50"/>
                    <a:pt x="61" y="52"/>
                  </a:cubicBezTo>
                  <a:lnTo>
                    <a:pt x="69" y="60"/>
                  </a:lnTo>
                  <a:cubicBezTo>
                    <a:pt x="80" y="71"/>
                    <a:pt x="89" y="76"/>
                    <a:pt x="99" y="77"/>
                  </a:cubicBezTo>
                  <a:lnTo>
                    <a:pt x="99" y="81"/>
                  </a:lnTo>
                  <a:cubicBezTo>
                    <a:pt x="74" y="81"/>
                    <a:pt x="68" y="77"/>
                    <a:pt x="57" y="66"/>
                  </a:cubicBezTo>
                  <a:lnTo>
                    <a:pt x="50" y="59"/>
                  </a:lnTo>
                  <a:cubicBezTo>
                    <a:pt x="44" y="53"/>
                    <a:pt x="42" y="51"/>
                    <a:pt x="37" y="47"/>
                  </a:cubicBezTo>
                  <a:cubicBezTo>
                    <a:pt x="33" y="47"/>
                    <a:pt x="29" y="48"/>
                    <a:pt x="26" y="47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6">
              <a:extLst>
                <a:ext uri="{FF2B5EF4-FFF2-40B4-BE49-F238E27FC236}">
                  <a16:creationId xmlns:a16="http://schemas.microsoft.com/office/drawing/2014/main" id="{DE86CF25-EB53-4D6B-B3D0-59FE178A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499"/>
              <a:ext cx="21" cy="48"/>
            </a:xfrm>
            <a:custGeom>
              <a:avLst/>
              <a:gdLst>
                <a:gd name="T0" fmla="*/ 0 w 35"/>
                <a:gd name="T1" fmla="*/ 0 h 77"/>
                <a:gd name="T2" fmla="*/ 0 w 35"/>
                <a:gd name="T3" fmla="*/ 0 h 77"/>
                <a:gd name="T4" fmla="*/ 35 w 35"/>
                <a:gd name="T5" fmla="*/ 0 h 77"/>
                <a:gd name="T6" fmla="*/ 35 w 35"/>
                <a:gd name="T7" fmla="*/ 3 h 77"/>
                <a:gd name="T8" fmla="*/ 24 w 35"/>
                <a:gd name="T9" fmla="*/ 14 h 77"/>
                <a:gd name="T10" fmla="*/ 24 w 35"/>
                <a:gd name="T11" fmla="*/ 62 h 77"/>
                <a:gd name="T12" fmla="*/ 35 w 35"/>
                <a:gd name="T13" fmla="*/ 74 h 77"/>
                <a:gd name="T14" fmla="*/ 35 w 35"/>
                <a:gd name="T15" fmla="*/ 77 h 77"/>
                <a:gd name="T16" fmla="*/ 0 w 35"/>
                <a:gd name="T17" fmla="*/ 77 h 77"/>
                <a:gd name="T18" fmla="*/ 0 w 35"/>
                <a:gd name="T19" fmla="*/ 74 h 77"/>
                <a:gd name="T20" fmla="*/ 10 w 35"/>
                <a:gd name="T21" fmla="*/ 63 h 77"/>
                <a:gd name="T22" fmla="*/ 10 w 35"/>
                <a:gd name="T23" fmla="*/ 12 h 77"/>
                <a:gd name="T24" fmla="*/ 0 w 35"/>
                <a:gd name="T25" fmla="*/ 3 h 77"/>
                <a:gd name="T26" fmla="*/ 0 w 35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7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2"/>
                  </a:lnTo>
                  <a:cubicBezTo>
                    <a:pt x="24" y="72"/>
                    <a:pt x="26" y="74"/>
                    <a:pt x="35" y="74"/>
                  </a:cubicBezTo>
                  <a:lnTo>
                    <a:pt x="35" y="77"/>
                  </a:lnTo>
                  <a:lnTo>
                    <a:pt x="0" y="77"/>
                  </a:lnTo>
                  <a:lnTo>
                    <a:pt x="0" y="74"/>
                  </a:lnTo>
                  <a:cubicBezTo>
                    <a:pt x="9" y="74"/>
                    <a:pt x="10" y="70"/>
                    <a:pt x="10" y="63"/>
                  </a:cubicBezTo>
                  <a:lnTo>
                    <a:pt x="10" y="12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7">
              <a:extLst>
                <a:ext uri="{FF2B5EF4-FFF2-40B4-BE49-F238E27FC236}">
                  <a16:creationId xmlns:a16="http://schemas.microsoft.com/office/drawing/2014/main" id="{85522CCD-CD35-4EEA-9432-1B6BB1080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498"/>
              <a:ext cx="32" cy="50"/>
            </a:xfrm>
            <a:custGeom>
              <a:avLst/>
              <a:gdLst>
                <a:gd name="T0" fmla="*/ 0 w 53"/>
                <a:gd name="T1" fmla="*/ 59 h 81"/>
                <a:gd name="T2" fmla="*/ 0 w 53"/>
                <a:gd name="T3" fmla="*/ 59 h 81"/>
                <a:gd name="T4" fmla="*/ 3 w 53"/>
                <a:gd name="T5" fmla="*/ 59 h 81"/>
                <a:gd name="T6" fmla="*/ 25 w 53"/>
                <a:gd name="T7" fmla="*/ 77 h 81"/>
                <a:gd name="T8" fmla="*/ 41 w 53"/>
                <a:gd name="T9" fmla="*/ 64 h 81"/>
                <a:gd name="T10" fmla="*/ 1 w 53"/>
                <a:gd name="T11" fmla="*/ 18 h 81"/>
                <a:gd name="T12" fmla="*/ 24 w 53"/>
                <a:gd name="T13" fmla="*/ 0 h 81"/>
                <a:gd name="T14" fmla="*/ 34 w 53"/>
                <a:gd name="T15" fmla="*/ 1 h 81"/>
                <a:gd name="T16" fmla="*/ 40 w 53"/>
                <a:gd name="T17" fmla="*/ 2 h 81"/>
                <a:gd name="T18" fmla="*/ 44 w 53"/>
                <a:gd name="T19" fmla="*/ 0 h 81"/>
                <a:gd name="T20" fmla="*/ 47 w 53"/>
                <a:gd name="T21" fmla="*/ 0 h 81"/>
                <a:gd name="T22" fmla="*/ 50 w 53"/>
                <a:gd name="T23" fmla="*/ 19 h 81"/>
                <a:gd name="T24" fmla="*/ 46 w 53"/>
                <a:gd name="T25" fmla="*/ 19 h 81"/>
                <a:gd name="T26" fmla="*/ 26 w 53"/>
                <a:gd name="T27" fmla="*/ 4 h 81"/>
                <a:gd name="T28" fmla="*/ 13 w 53"/>
                <a:gd name="T29" fmla="*/ 14 h 81"/>
                <a:gd name="T30" fmla="*/ 53 w 53"/>
                <a:gd name="T31" fmla="*/ 60 h 81"/>
                <a:gd name="T32" fmla="*/ 26 w 53"/>
                <a:gd name="T33" fmla="*/ 81 h 81"/>
                <a:gd name="T34" fmla="*/ 9 w 53"/>
                <a:gd name="T35" fmla="*/ 79 h 81"/>
                <a:gd name="T36" fmla="*/ 6 w 53"/>
                <a:gd name="T37" fmla="*/ 81 h 81"/>
                <a:gd name="T38" fmla="*/ 3 w 53"/>
                <a:gd name="T39" fmla="*/ 81 h 81"/>
                <a:gd name="T40" fmla="*/ 0 w 53"/>
                <a:gd name="T41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1">
                  <a:moveTo>
                    <a:pt x="0" y="59"/>
                  </a:moveTo>
                  <a:lnTo>
                    <a:pt x="0" y="59"/>
                  </a:lnTo>
                  <a:lnTo>
                    <a:pt x="3" y="59"/>
                  </a:lnTo>
                  <a:cubicBezTo>
                    <a:pt x="7" y="70"/>
                    <a:pt x="14" y="77"/>
                    <a:pt x="25" y="77"/>
                  </a:cubicBezTo>
                  <a:cubicBezTo>
                    <a:pt x="34" y="77"/>
                    <a:pt x="41" y="72"/>
                    <a:pt x="41" y="64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7"/>
                    <a:pt x="11" y="0"/>
                    <a:pt x="24" y="0"/>
                  </a:cubicBezTo>
                  <a:cubicBezTo>
                    <a:pt x="28" y="0"/>
                    <a:pt x="31" y="0"/>
                    <a:pt x="34" y="1"/>
                  </a:cubicBezTo>
                  <a:cubicBezTo>
                    <a:pt x="36" y="1"/>
                    <a:pt x="38" y="2"/>
                    <a:pt x="40" y="2"/>
                  </a:cubicBezTo>
                  <a:cubicBezTo>
                    <a:pt x="42" y="2"/>
                    <a:pt x="43" y="1"/>
                    <a:pt x="44" y="0"/>
                  </a:cubicBezTo>
                  <a:lnTo>
                    <a:pt x="47" y="0"/>
                  </a:lnTo>
                  <a:lnTo>
                    <a:pt x="50" y="19"/>
                  </a:lnTo>
                  <a:lnTo>
                    <a:pt x="46" y="19"/>
                  </a:lnTo>
                  <a:cubicBezTo>
                    <a:pt x="42" y="10"/>
                    <a:pt x="35" y="4"/>
                    <a:pt x="26" y="4"/>
                  </a:cubicBezTo>
                  <a:cubicBezTo>
                    <a:pt x="18" y="4"/>
                    <a:pt x="13" y="8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1"/>
                    <a:pt x="26" y="81"/>
                  </a:cubicBezTo>
                  <a:cubicBezTo>
                    <a:pt x="17" y="81"/>
                    <a:pt x="13" y="79"/>
                    <a:pt x="9" y="79"/>
                  </a:cubicBezTo>
                  <a:cubicBezTo>
                    <a:pt x="8" y="79"/>
                    <a:pt x="7" y="80"/>
                    <a:pt x="6" y="81"/>
                  </a:cubicBezTo>
                  <a:lnTo>
                    <a:pt x="3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9E1878A9-A82A-46EF-8237-E1037D64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497"/>
              <a:ext cx="48" cy="50"/>
            </a:xfrm>
            <a:custGeom>
              <a:avLst/>
              <a:gdLst>
                <a:gd name="T0" fmla="*/ 2 w 80"/>
                <a:gd name="T1" fmla="*/ 0 h 80"/>
                <a:gd name="T2" fmla="*/ 2 w 80"/>
                <a:gd name="T3" fmla="*/ 0 h 80"/>
                <a:gd name="T4" fmla="*/ 5 w 80"/>
                <a:gd name="T5" fmla="*/ 0 h 80"/>
                <a:gd name="T6" fmla="*/ 7 w 80"/>
                <a:gd name="T7" fmla="*/ 2 h 80"/>
                <a:gd name="T8" fmla="*/ 13 w 80"/>
                <a:gd name="T9" fmla="*/ 3 h 80"/>
                <a:gd name="T10" fmla="*/ 66 w 80"/>
                <a:gd name="T11" fmla="*/ 3 h 80"/>
                <a:gd name="T12" fmla="*/ 75 w 80"/>
                <a:gd name="T13" fmla="*/ 0 h 80"/>
                <a:gd name="T14" fmla="*/ 78 w 80"/>
                <a:gd name="T15" fmla="*/ 0 h 80"/>
                <a:gd name="T16" fmla="*/ 80 w 80"/>
                <a:gd name="T17" fmla="*/ 22 h 80"/>
                <a:gd name="T18" fmla="*/ 77 w 80"/>
                <a:gd name="T19" fmla="*/ 22 h 80"/>
                <a:gd name="T20" fmla="*/ 65 w 80"/>
                <a:gd name="T21" fmla="*/ 8 h 80"/>
                <a:gd name="T22" fmla="*/ 47 w 80"/>
                <a:gd name="T23" fmla="*/ 8 h 80"/>
                <a:gd name="T24" fmla="*/ 47 w 80"/>
                <a:gd name="T25" fmla="*/ 67 h 80"/>
                <a:gd name="T26" fmla="*/ 61 w 80"/>
                <a:gd name="T27" fmla="*/ 77 h 80"/>
                <a:gd name="T28" fmla="*/ 61 w 80"/>
                <a:gd name="T29" fmla="*/ 80 h 80"/>
                <a:gd name="T30" fmla="*/ 18 w 80"/>
                <a:gd name="T31" fmla="*/ 80 h 80"/>
                <a:gd name="T32" fmla="*/ 18 w 80"/>
                <a:gd name="T33" fmla="*/ 77 h 80"/>
                <a:gd name="T34" fmla="*/ 33 w 80"/>
                <a:gd name="T35" fmla="*/ 67 h 80"/>
                <a:gd name="T36" fmla="*/ 33 w 80"/>
                <a:gd name="T37" fmla="*/ 8 h 80"/>
                <a:gd name="T38" fmla="*/ 15 w 80"/>
                <a:gd name="T39" fmla="*/ 8 h 80"/>
                <a:gd name="T40" fmla="*/ 3 w 80"/>
                <a:gd name="T41" fmla="*/ 22 h 80"/>
                <a:gd name="T42" fmla="*/ 0 w 80"/>
                <a:gd name="T43" fmla="*/ 22 h 80"/>
                <a:gd name="T44" fmla="*/ 2 w 80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0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cubicBezTo>
                    <a:pt x="6" y="1"/>
                    <a:pt x="6" y="2"/>
                    <a:pt x="7" y="2"/>
                  </a:cubicBezTo>
                  <a:cubicBezTo>
                    <a:pt x="8" y="2"/>
                    <a:pt x="10" y="3"/>
                    <a:pt x="13" y="3"/>
                  </a:cubicBezTo>
                  <a:lnTo>
                    <a:pt x="66" y="3"/>
                  </a:lnTo>
                  <a:cubicBezTo>
                    <a:pt x="73" y="3"/>
                    <a:pt x="74" y="2"/>
                    <a:pt x="75" y="0"/>
                  </a:cubicBezTo>
                  <a:lnTo>
                    <a:pt x="78" y="0"/>
                  </a:lnTo>
                  <a:lnTo>
                    <a:pt x="80" y="22"/>
                  </a:lnTo>
                  <a:lnTo>
                    <a:pt x="77" y="22"/>
                  </a:lnTo>
                  <a:cubicBezTo>
                    <a:pt x="75" y="9"/>
                    <a:pt x="72" y="8"/>
                    <a:pt x="65" y="8"/>
                  </a:cubicBezTo>
                  <a:lnTo>
                    <a:pt x="47" y="8"/>
                  </a:lnTo>
                  <a:lnTo>
                    <a:pt x="47" y="67"/>
                  </a:lnTo>
                  <a:cubicBezTo>
                    <a:pt x="47" y="76"/>
                    <a:pt x="48" y="77"/>
                    <a:pt x="61" y="77"/>
                  </a:cubicBezTo>
                  <a:lnTo>
                    <a:pt x="61" y="80"/>
                  </a:lnTo>
                  <a:lnTo>
                    <a:pt x="18" y="80"/>
                  </a:lnTo>
                  <a:lnTo>
                    <a:pt x="18" y="77"/>
                  </a:lnTo>
                  <a:cubicBezTo>
                    <a:pt x="31" y="77"/>
                    <a:pt x="33" y="75"/>
                    <a:pt x="33" y="67"/>
                  </a:cubicBezTo>
                  <a:lnTo>
                    <a:pt x="33" y="8"/>
                  </a:lnTo>
                  <a:lnTo>
                    <a:pt x="15" y="8"/>
                  </a:lnTo>
                  <a:cubicBezTo>
                    <a:pt x="8" y="8"/>
                    <a:pt x="5" y="9"/>
                    <a:pt x="3" y="22"/>
                  </a:cubicBez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9">
              <a:extLst>
                <a:ext uri="{FF2B5EF4-FFF2-40B4-BE49-F238E27FC236}">
                  <a16:creationId xmlns:a16="http://schemas.microsoft.com/office/drawing/2014/main" id="{F19DD104-203D-4964-8BDD-0F18988A6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2498"/>
              <a:ext cx="54" cy="50"/>
            </a:xfrm>
            <a:custGeom>
              <a:avLst/>
              <a:gdLst>
                <a:gd name="T0" fmla="*/ 47 w 91"/>
                <a:gd name="T1" fmla="*/ 77 h 81"/>
                <a:gd name="T2" fmla="*/ 47 w 91"/>
                <a:gd name="T3" fmla="*/ 77 h 81"/>
                <a:gd name="T4" fmla="*/ 76 w 91"/>
                <a:gd name="T5" fmla="*/ 42 h 81"/>
                <a:gd name="T6" fmla="*/ 45 w 91"/>
                <a:gd name="T7" fmla="*/ 4 h 81"/>
                <a:gd name="T8" fmla="*/ 15 w 91"/>
                <a:gd name="T9" fmla="*/ 39 h 81"/>
                <a:gd name="T10" fmla="*/ 47 w 91"/>
                <a:gd name="T11" fmla="*/ 77 h 81"/>
                <a:gd name="T12" fmla="*/ 46 w 91"/>
                <a:gd name="T13" fmla="*/ 0 h 81"/>
                <a:gd name="T14" fmla="*/ 46 w 91"/>
                <a:gd name="T15" fmla="*/ 0 h 81"/>
                <a:gd name="T16" fmla="*/ 91 w 91"/>
                <a:gd name="T17" fmla="*/ 39 h 81"/>
                <a:gd name="T18" fmla="*/ 45 w 91"/>
                <a:gd name="T19" fmla="*/ 81 h 81"/>
                <a:gd name="T20" fmla="*/ 0 w 91"/>
                <a:gd name="T21" fmla="*/ 43 h 81"/>
                <a:gd name="T22" fmla="*/ 46 w 91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81">
                  <a:moveTo>
                    <a:pt x="47" y="77"/>
                  </a:moveTo>
                  <a:lnTo>
                    <a:pt x="47" y="77"/>
                  </a:lnTo>
                  <a:cubicBezTo>
                    <a:pt x="65" y="77"/>
                    <a:pt x="76" y="63"/>
                    <a:pt x="76" y="42"/>
                  </a:cubicBezTo>
                  <a:cubicBezTo>
                    <a:pt x="76" y="20"/>
                    <a:pt x="63" y="4"/>
                    <a:pt x="45" y="4"/>
                  </a:cubicBezTo>
                  <a:cubicBezTo>
                    <a:pt x="27" y="4"/>
                    <a:pt x="15" y="17"/>
                    <a:pt x="15" y="39"/>
                  </a:cubicBezTo>
                  <a:cubicBezTo>
                    <a:pt x="15" y="64"/>
                    <a:pt x="31" y="77"/>
                    <a:pt x="47" y="77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ubicBezTo>
                    <a:pt x="73" y="0"/>
                    <a:pt x="91" y="16"/>
                    <a:pt x="91" y="39"/>
                  </a:cubicBezTo>
                  <a:cubicBezTo>
                    <a:pt x="91" y="62"/>
                    <a:pt x="73" y="81"/>
                    <a:pt x="45" y="81"/>
                  </a:cubicBezTo>
                  <a:cubicBezTo>
                    <a:pt x="19" y="81"/>
                    <a:pt x="0" y="65"/>
                    <a:pt x="0" y="43"/>
                  </a:cubicBezTo>
                  <a:cubicBezTo>
                    <a:pt x="0" y="18"/>
                    <a:pt x="19" y="0"/>
                    <a:pt x="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">
              <a:extLst>
                <a:ext uri="{FF2B5EF4-FFF2-40B4-BE49-F238E27FC236}">
                  <a16:creationId xmlns:a16="http://schemas.microsoft.com/office/drawing/2014/main" id="{3D09EDC7-F918-43F1-8E57-E85F86BF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499"/>
              <a:ext cx="43" cy="48"/>
            </a:xfrm>
            <a:custGeom>
              <a:avLst/>
              <a:gdLst>
                <a:gd name="T0" fmla="*/ 0 w 70"/>
                <a:gd name="T1" fmla="*/ 77 h 77"/>
                <a:gd name="T2" fmla="*/ 0 w 70"/>
                <a:gd name="T3" fmla="*/ 77 h 77"/>
                <a:gd name="T4" fmla="*/ 0 w 70"/>
                <a:gd name="T5" fmla="*/ 74 h 77"/>
                <a:gd name="T6" fmla="*/ 12 w 70"/>
                <a:gd name="T7" fmla="*/ 63 h 77"/>
                <a:gd name="T8" fmla="*/ 12 w 70"/>
                <a:gd name="T9" fmla="*/ 14 h 77"/>
                <a:gd name="T10" fmla="*/ 0 w 70"/>
                <a:gd name="T11" fmla="*/ 3 h 77"/>
                <a:gd name="T12" fmla="*/ 0 w 70"/>
                <a:gd name="T13" fmla="*/ 0 h 77"/>
                <a:gd name="T14" fmla="*/ 41 w 70"/>
                <a:gd name="T15" fmla="*/ 0 h 77"/>
                <a:gd name="T16" fmla="*/ 41 w 70"/>
                <a:gd name="T17" fmla="*/ 3 h 77"/>
                <a:gd name="T18" fmla="*/ 26 w 70"/>
                <a:gd name="T19" fmla="*/ 13 h 77"/>
                <a:gd name="T20" fmla="*/ 26 w 70"/>
                <a:gd name="T21" fmla="*/ 66 h 77"/>
                <a:gd name="T22" fmla="*/ 33 w 70"/>
                <a:gd name="T23" fmla="*/ 72 h 77"/>
                <a:gd name="T24" fmla="*/ 45 w 70"/>
                <a:gd name="T25" fmla="*/ 72 h 77"/>
                <a:gd name="T26" fmla="*/ 66 w 70"/>
                <a:gd name="T27" fmla="*/ 59 h 77"/>
                <a:gd name="T28" fmla="*/ 70 w 70"/>
                <a:gd name="T29" fmla="*/ 59 h 77"/>
                <a:gd name="T30" fmla="*/ 60 w 70"/>
                <a:gd name="T31" fmla="*/ 77 h 77"/>
                <a:gd name="T32" fmla="*/ 0 w 70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7">
                  <a:moveTo>
                    <a:pt x="0" y="77"/>
                  </a:moveTo>
                  <a:lnTo>
                    <a:pt x="0" y="77"/>
                  </a:lnTo>
                  <a:lnTo>
                    <a:pt x="0" y="74"/>
                  </a:lnTo>
                  <a:cubicBezTo>
                    <a:pt x="10" y="74"/>
                    <a:pt x="12" y="73"/>
                    <a:pt x="12" y="63"/>
                  </a:cubicBezTo>
                  <a:lnTo>
                    <a:pt x="12" y="14"/>
                  </a:lnTo>
                  <a:cubicBezTo>
                    <a:pt x="12" y="5"/>
                    <a:pt x="11" y="3"/>
                    <a:pt x="0" y="3"/>
                  </a:cubicBezTo>
                  <a:lnTo>
                    <a:pt x="0" y="0"/>
                  </a:lnTo>
                  <a:lnTo>
                    <a:pt x="41" y="0"/>
                  </a:lnTo>
                  <a:lnTo>
                    <a:pt x="41" y="3"/>
                  </a:lnTo>
                  <a:cubicBezTo>
                    <a:pt x="27" y="3"/>
                    <a:pt x="26" y="3"/>
                    <a:pt x="26" y="13"/>
                  </a:cubicBezTo>
                  <a:lnTo>
                    <a:pt x="26" y="66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5" y="72"/>
                  </a:lnTo>
                  <a:cubicBezTo>
                    <a:pt x="56" y="72"/>
                    <a:pt x="57" y="71"/>
                    <a:pt x="66" y="59"/>
                  </a:cubicBezTo>
                  <a:lnTo>
                    <a:pt x="70" y="59"/>
                  </a:lnTo>
                  <a:lnTo>
                    <a:pt x="6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1">
              <a:extLst>
                <a:ext uri="{FF2B5EF4-FFF2-40B4-BE49-F238E27FC236}">
                  <a16:creationId xmlns:a16="http://schemas.microsoft.com/office/drawing/2014/main" id="{41E8CFA0-2B6A-4A6B-878A-329FAEDF1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92"/>
              <a:ext cx="58" cy="49"/>
            </a:xfrm>
            <a:custGeom>
              <a:avLst/>
              <a:gdLst>
                <a:gd name="T0" fmla="*/ 0 w 96"/>
                <a:gd name="T1" fmla="*/ 0 h 80"/>
                <a:gd name="T2" fmla="*/ 0 w 96"/>
                <a:gd name="T3" fmla="*/ 0 h 80"/>
                <a:gd name="T4" fmla="*/ 35 w 96"/>
                <a:gd name="T5" fmla="*/ 0 h 80"/>
                <a:gd name="T6" fmla="*/ 35 w 96"/>
                <a:gd name="T7" fmla="*/ 3 h 80"/>
                <a:gd name="T8" fmla="*/ 24 w 96"/>
                <a:gd name="T9" fmla="*/ 14 h 80"/>
                <a:gd name="T10" fmla="*/ 24 w 96"/>
                <a:gd name="T11" fmla="*/ 48 h 80"/>
                <a:gd name="T12" fmla="*/ 51 w 96"/>
                <a:gd name="T13" fmla="*/ 72 h 80"/>
                <a:gd name="T14" fmla="*/ 78 w 96"/>
                <a:gd name="T15" fmla="*/ 47 h 80"/>
                <a:gd name="T16" fmla="*/ 78 w 96"/>
                <a:gd name="T17" fmla="*/ 14 h 80"/>
                <a:gd name="T18" fmla="*/ 66 w 96"/>
                <a:gd name="T19" fmla="*/ 3 h 80"/>
                <a:gd name="T20" fmla="*/ 66 w 96"/>
                <a:gd name="T21" fmla="*/ 0 h 80"/>
                <a:gd name="T22" fmla="*/ 96 w 96"/>
                <a:gd name="T23" fmla="*/ 0 h 80"/>
                <a:gd name="T24" fmla="*/ 96 w 96"/>
                <a:gd name="T25" fmla="*/ 3 h 80"/>
                <a:gd name="T26" fmla="*/ 85 w 96"/>
                <a:gd name="T27" fmla="*/ 14 h 80"/>
                <a:gd name="T28" fmla="*/ 85 w 96"/>
                <a:gd name="T29" fmla="*/ 49 h 80"/>
                <a:gd name="T30" fmla="*/ 47 w 96"/>
                <a:gd name="T31" fmla="*/ 80 h 80"/>
                <a:gd name="T32" fmla="*/ 10 w 96"/>
                <a:gd name="T33" fmla="*/ 48 h 80"/>
                <a:gd name="T34" fmla="*/ 10 w 96"/>
                <a:gd name="T35" fmla="*/ 13 h 80"/>
                <a:gd name="T36" fmla="*/ 0 w 96"/>
                <a:gd name="T37" fmla="*/ 3 h 80"/>
                <a:gd name="T38" fmla="*/ 0 w 96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80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48"/>
                  </a:lnTo>
                  <a:cubicBezTo>
                    <a:pt x="24" y="64"/>
                    <a:pt x="35" y="72"/>
                    <a:pt x="51" y="72"/>
                  </a:cubicBezTo>
                  <a:cubicBezTo>
                    <a:pt x="65" y="72"/>
                    <a:pt x="78" y="66"/>
                    <a:pt x="78" y="47"/>
                  </a:cubicBezTo>
                  <a:lnTo>
                    <a:pt x="78" y="14"/>
                  </a:lnTo>
                  <a:cubicBezTo>
                    <a:pt x="78" y="4"/>
                    <a:pt x="76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7" y="3"/>
                    <a:pt x="85" y="5"/>
                    <a:pt x="85" y="14"/>
                  </a:cubicBezTo>
                  <a:lnTo>
                    <a:pt x="85" y="49"/>
                  </a:lnTo>
                  <a:cubicBezTo>
                    <a:pt x="85" y="69"/>
                    <a:pt x="70" y="80"/>
                    <a:pt x="47" y="80"/>
                  </a:cubicBezTo>
                  <a:cubicBezTo>
                    <a:pt x="23" y="80"/>
                    <a:pt x="10" y="68"/>
                    <a:pt x="10" y="48"/>
                  </a:cubicBezTo>
                  <a:lnTo>
                    <a:pt x="10" y="13"/>
                  </a:lnTo>
                  <a:cubicBezTo>
                    <a:pt x="10" y="5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2">
              <a:extLst>
                <a:ext uri="{FF2B5EF4-FFF2-40B4-BE49-F238E27FC236}">
                  <a16:creationId xmlns:a16="http://schemas.microsoft.com/office/drawing/2014/main" id="{31A9B77A-6D3B-4C35-ABD7-529147B72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92"/>
              <a:ext cx="58" cy="49"/>
            </a:xfrm>
            <a:custGeom>
              <a:avLst/>
              <a:gdLst>
                <a:gd name="T0" fmla="*/ 17 w 96"/>
                <a:gd name="T1" fmla="*/ 14 h 79"/>
                <a:gd name="T2" fmla="*/ 17 w 96"/>
                <a:gd name="T3" fmla="*/ 14 h 79"/>
                <a:gd name="T4" fmla="*/ 17 w 96"/>
                <a:gd name="T5" fmla="*/ 62 h 79"/>
                <a:gd name="T6" fmla="*/ 30 w 96"/>
                <a:gd name="T7" fmla="*/ 74 h 79"/>
                <a:gd name="T8" fmla="*/ 30 w 96"/>
                <a:gd name="T9" fmla="*/ 78 h 79"/>
                <a:gd name="T10" fmla="*/ 0 w 96"/>
                <a:gd name="T11" fmla="*/ 78 h 79"/>
                <a:gd name="T12" fmla="*/ 0 w 96"/>
                <a:gd name="T13" fmla="*/ 74 h 79"/>
                <a:gd name="T14" fmla="*/ 10 w 96"/>
                <a:gd name="T15" fmla="*/ 64 h 79"/>
                <a:gd name="T16" fmla="*/ 10 w 96"/>
                <a:gd name="T17" fmla="*/ 7 h 79"/>
                <a:gd name="T18" fmla="*/ 0 w 96"/>
                <a:gd name="T19" fmla="*/ 3 h 79"/>
                <a:gd name="T20" fmla="*/ 0 w 96"/>
                <a:gd name="T21" fmla="*/ 0 h 79"/>
                <a:gd name="T22" fmla="*/ 23 w 96"/>
                <a:gd name="T23" fmla="*/ 0 h 79"/>
                <a:gd name="T24" fmla="*/ 78 w 96"/>
                <a:gd name="T25" fmla="*/ 59 h 79"/>
                <a:gd name="T26" fmla="*/ 78 w 96"/>
                <a:gd name="T27" fmla="*/ 14 h 79"/>
                <a:gd name="T28" fmla="*/ 66 w 96"/>
                <a:gd name="T29" fmla="*/ 3 h 79"/>
                <a:gd name="T30" fmla="*/ 66 w 96"/>
                <a:gd name="T31" fmla="*/ 0 h 79"/>
                <a:gd name="T32" fmla="*/ 96 w 96"/>
                <a:gd name="T33" fmla="*/ 0 h 79"/>
                <a:gd name="T34" fmla="*/ 96 w 96"/>
                <a:gd name="T35" fmla="*/ 3 h 79"/>
                <a:gd name="T36" fmla="*/ 85 w 96"/>
                <a:gd name="T37" fmla="*/ 14 h 79"/>
                <a:gd name="T38" fmla="*/ 85 w 96"/>
                <a:gd name="T39" fmla="*/ 79 h 79"/>
                <a:gd name="T40" fmla="*/ 79 w 96"/>
                <a:gd name="T41" fmla="*/ 79 h 79"/>
                <a:gd name="T42" fmla="*/ 17 w 96"/>
                <a:gd name="T4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79">
                  <a:moveTo>
                    <a:pt x="17" y="14"/>
                  </a:moveTo>
                  <a:lnTo>
                    <a:pt x="17" y="14"/>
                  </a:lnTo>
                  <a:lnTo>
                    <a:pt x="17" y="62"/>
                  </a:lnTo>
                  <a:cubicBezTo>
                    <a:pt x="17" y="72"/>
                    <a:pt x="19" y="75"/>
                    <a:pt x="30" y="74"/>
                  </a:cubicBezTo>
                  <a:lnTo>
                    <a:pt x="30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2"/>
                    <a:pt x="10" y="64"/>
                  </a:cubicBezTo>
                  <a:lnTo>
                    <a:pt x="10" y="7"/>
                  </a:lnTo>
                  <a:cubicBezTo>
                    <a:pt x="7" y="5"/>
                    <a:pt x="5" y="4"/>
                    <a:pt x="0" y="3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78" y="59"/>
                  </a:lnTo>
                  <a:lnTo>
                    <a:pt x="78" y="14"/>
                  </a:lnTo>
                  <a:cubicBezTo>
                    <a:pt x="78" y="5"/>
                    <a:pt x="77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8" y="3"/>
                    <a:pt x="85" y="5"/>
                    <a:pt x="85" y="14"/>
                  </a:cubicBezTo>
                  <a:lnTo>
                    <a:pt x="85" y="79"/>
                  </a:lnTo>
                  <a:lnTo>
                    <a:pt x="79" y="79"/>
                  </a:lnTo>
                  <a:lnTo>
                    <a:pt x="17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3">
              <a:extLst>
                <a:ext uri="{FF2B5EF4-FFF2-40B4-BE49-F238E27FC236}">
                  <a16:creationId xmlns:a16="http://schemas.microsoft.com/office/drawing/2014/main" id="{F7AAF1AF-5D47-4580-9A56-7186D06C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592"/>
              <a:ext cx="21" cy="48"/>
            </a:xfrm>
            <a:custGeom>
              <a:avLst/>
              <a:gdLst>
                <a:gd name="T0" fmla="*/ 0 w 34"/>
                <a:gd name="T1" fmla="*/ 0 h 78"/>
                <a:gd name="T2" fmla="*/ 0 w 34"/>
                <a:gd name="T3" fmla="*/ 0 h 78"/>
                <a:gd name="T4" fmla="*/ 34 w 34"/>
                <a:gd name="T5" fmla="*/ 0 h 78"/>
                <a:gd name="T6" fmla="*/ 34 w 34"/>
                <a:gd name="T7" fmla="*/ 3 h 78"/>
                <a:gd name="T8" fmla="*/ 24 w 34"/>
                <a:gd name="T9" fmla="*/ 14 h 78"/>
                <a:gd name="T10" fmla="*/ 24 w 34"/>
                <a:gd name="T11" fmla="*/ 63 h 78"/>
                <a:gd name="T12" fmla="*/ 34 w 34"/>
                <a:gd name="T13" fmla="*/ 74 h 78"/>
                <a:gd name="T14" fmla="*/ 34 w 34"/>
                <a:gd name="T15" fmla="*/ 78 h 78"/>
                <a:gd name="T16" fmla="*/ 0 w 34"/>
                <a:gd name="T17" fmla="*/ 78 h 78"/>
                <a:gd name="T18" fmla="*/ 0 w 34"/>
                <a:gd name="T19" fmla="*/ 74 h 78"/>
                <a:gd name="T20" fmla="*/ 10 w 34"/>
                <a:gd name="T21" fmla="*/ 64 h 78"/>
                <a:gd name="T22" fmla="*/ 10 w 34"/>
                <a:gd name="T23" fmla="*/ 13 h 78"/>
                <a:gd name="T24" fmla="*/ 0 w 34"/>
                <a:gd name="T25" fmla="*/ 3 h 78"/>
                <a:gd name="T26" fmla="*/ 0 w 34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78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5" y="75"/>
                    <a:pt x="34" y="74"/>
                  </a:cubicBezTo>
                  <a:lnTo>
                    <a:pt x="34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4">
              <a:extLst>
                <a:ext uri="{FF2B5EF4-FFF2-40B4-BE49-F238E27FC236}">
                  <a16:creationId xmlns:a16="http://schemas.microsoft.com/office/drawing/2014/main" id="{D57BDA44-FA2C-451B-BADA-EF6CDA353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592"/>
              <a:ext cx="53" cy="49"/>
            </a:xfrm>
            <a:custGeom>
              <a:avLst/>
              <a:gdLst>
                <a:gd name="T0" fmla="*/ 13 w 88"/>
                <a:gd name="T1" fmla="*/ 13 h 80"/>
                <a:gd name="T2" fmla="*/ 13 w 88"/>
                <a:gd name="T3" fmla="*/ 13 h 80"/>
                <a:gd name="T4" fmla="*/ 0 w 88"/>
                <a:gd name="T5" fmla="*/ 3 h 80"/>
                <a:gd name="T6" fmla="*/ 0 w 88"/>
                <a:gd name="T7" fmla="*/ 0 h 80"/>
                <a:gd name="T8" fmla="*/ 39 w 88"/>
                <a:gd name="T9" fmla="*/ 0 h 80"/>
                <a:gd name="T10" fmla="*/ 39 w 88"/>
                <a:gd name="T11" fmla="*/ 3 h 80"/>
                <a:gd name="T12" fmla="*/ 27 w 88"/>
                <a:gd name="T13" fmla="*/ 9 h 80"/>
                <a:gd name="T14" fmla="*/ 29 w 88"/>
                <a:gd name="T15" fmla="*/ 16 h 80"/>
                <a:gd name="T16" fmla="*/ 48 w 88"/>
                <a:gd name="T17" fmla="*/ 63 h 80"/>
                <a:gd name="T18" fmla="*/ 66 w 88"/>
                <a:gd name="T19" fmla="*/ 18 h 80"/>
                <a:gd name="T20" fmla="*/ 69 w 88"/>
                <a:gd name="T21" fmla="*/ 9 h 80"/>
                <a:gd name="T22" fmla="*/ 58 w 88"/>
                <a:gd name="T23" fmla="*/ 3 h 80"/>
                <a:gd name="T24" fmla="*/ 58 w 88"/>
                <a:gd name="T25" fmla="*/ 0 h 80"/>
                <a:gd name="T26" fmla="*/ 88 w 88"/>
                <a:gd name="T27" fmla="*/ 0 h 80"/>
                <a:gd name="T28" fmla="*/ 88 w 88"/>
                <a:gd name="T29" fmla="*/ 3 h 80"/>
                <a:gd name="T30" fmla="*/ 74 w 88"/>
                <a:gd name="T31" fmla="*/ 18 h 80"/>
                <a:gd name="T32" fmla="*/ 48 w 88"/>
                <a:gd name="T33" fmla="*/ 80 h 80"/>
                <a:gd name="T34" fmla="*/ 40 w 88"/>
                <a:gd name="T35" fmla="*/ 80 h 80"/>
                <a:gd name="T36" fmla="*/ 13 w 88"/>
                <a:gd name="T37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13" y="13"/>
                  </a:moveTo>
                  <a:lnTo>
                    <a:pt x="13" y="13"/>
                  </a:lnTo>
                  <a:cubicBezTo>
                    <a:pt x="10" y="4"/>
                    <a:pt x="8" y="3"/>
                    <a:pt x="0" y="3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3"/>
                  </a:lnTo>
                  <a:cubicBezTo>
                    <a:pt x="29" y="3"/>
                    <a:pt x="27" y="6"/>
                    <a:pt x="27" y="9"/>
                  </a:cubicBezTo>
                  <a:cubicBezTo>
                    <a:pt x="27" y="10"/>
                    <a:pt x="27" y="13"/>
                    <a:pt x="29" y="16"/>
                  </a:cubicBezTo>
                  <a:lnTo>
                    <a:pt x="48" y="63"/>
                  </a:lnTo>
                  <a:lnTo>
                    <a:pt x="66" y="18"/>
                  </a:lnTo>
                  <a:cubicBezTo>
                    <a:pt x="68" y="13"/>
                    <a:pt x="69" y="10"/>
                    <a:pt x="69" y="9"/>
                  </a:cubicBezTo>
                  <a:cubicBezTo>
                    <a:pt x="69" y="4"/>
                    <a:pt x="66" y="3"/>
                    <a:pt x="58" y="3"/>
                  </a:cubicBezTo>
                  <a:lnTo>
                    <a:pt x="58" y="0"/>
                  </a:lnTo>
                  <a:lnTo>
                    <a:pt x="88" y="0"/>
                  </a:lnTo>
                  <a:lnTo>
                    <a:pt x="88" y="3"/>
                  </a:lnTo>
                  <a:cubicBezTo>
                    <a:pt x="79" y="3"/>
                    <a:pt x="78" y="8"/>
                    <a:pt x="74" y="18"/>
                  </a:cubicBezTo>
                  <a:lnTo>
                    <a:pt x="48" y="80"/>
                  </a:lnTo>
                  <a:lnTo>
                    <a:pt x="40" y="80"/>
                  </a:lnTo>
                  <a:lnTo>
                    <a:pt x="13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5">
              <a:extLst>
                <a:ext uri="{FF2B5EF4-FFF2-40B4-BE49-F238E27FC236}">
                  <a16:creationId xmlns:a16="http://schemas.microsoft.com/office/drawing/2014/main" id="{4E32EB6A-55A5-4680-AACE-611E2A16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92"/>
              <a:ext cx="42" cy="48"/>
            </a:xfrm>
            <a:custGeom>
              <a:avLst/>
              <a:gdLst>
                <a:gd name="T0" fmla="*/ 0 w 70"/>
                <a:gd name="T1" fmla="*/ 78 h 78"/>
                <a:gd name="T2" fmla="*/ 0 w 70"/>
                <a:gd name="T3" fmla="*/ 78 h 78"/>
                <a:gd name="T4" fmla="*/ 0 w 70"/>
                <a:gd name="T5" fmla="*/ 74 h 78"/>
                <a:gd name="T6" fmla="*/ 13 w 70"/>
                <a:gd name="T7" fmla="*/ 66 h 78"/>
                <a:gd name="T8" fmla="*/ 13 w 70"/>
                <a:gd name="T9" fmla="*/ 12 h 78"/>
                <a:gd name="T10" fmla="*/ 0 w 70"/>
                <a:gd name="T11" fmla="*/ 3 h 78"/>
                <a:gd name="T12" fmla="*/ 0 w 70"/>
                <a:gd name="T13" fmla="*/ 0 h 78"/>
                <a:gd name="T14" fmla="*/ 64 w 70"/>
                <a:gd name="T15" fmla="*/ 0 h 78"/>
                <a:gd name="T16" fmla="*/ 65 w 70"/>
                <a:gd name="T17" fmla="*/ 19 h 78"/>
                <a:gd name="T18" fmla="*/ 62 w 70"/>
                <a:gd name="T19" fmla="*/ 19 h 78"/>
                <a:gd name="T20" fmla="*/ 61 w 70"/>
                <a:gd name="T21" fmla="*/ 16 h 78"/>
                <a:gd name="T22" fmla="*/ 49 w 70"/>
                <a:gd name="T23" fmla="*/ 5 h 78"/>
                <a:gd name="T24" fmla="*/ 27 w 70"/>
                <a:gd name="T25" fmla="*/ 5 h 78"/>
                <a:gd name="T26" fmla="*/ 27 w 70"/>
                <a:gd name="T27" fmla="*/ 35 h 78"/>
                <a:gd name="T28" fmla="*/ 46 w 70"/>
                <a:gd name="T29" fmla="*/ 35 h 78"/>
                <a:gd name="T30" fmla="*/ 56 w 70"/>
                <a:gd name="T31" fmla="*/ 25 h 78"/>
                <a:gd name="T32" fmla="*/ 59 w 70"/>
                <a:gd name="T33" fmla="*/ 25 h 78"/>
                <a:gd name="T34" fmla="*/ 59 w 70"/>
                <a:gd name="T35" fmla="*/ 50 h 78"/>
                <a:gd name="T36" fmla="*/ 56 w 70"/>
                <a:gd name="T37" fmla="*/ 50 h 78"/>
                <a:gd name="T38" fmla="*/ 46 w 70"/>
                <a:gd name="T39" fmla="*/ 40 h 78"/>
                <a:gd name="T40" fmla="*/ 27 w 70"/>
                <a:gd name="T41" fmla="*/ 40 h 78"/>
                <a:gd name="T42" fmla="*/ 27 w 70"/>
                <a:gd name="T43" fmla="*/ 63 h 78"/>
                <a:gd name="T44" fmla="*/ 34 w 70"/>
                <a:gd name="T45" fmla="*/ 72 h 78"/>
                <a:gd name="T46" fmla="*/ 48 w 70"/>
                <a:gd name="T47" fmla="*/ 72 h 78"/>
                <a:gd name="T48" fmla="*/ 67 w 70"/>
                <a:gd name="T49" fmla="*/ 58 h 78"/>
                <a:gd name="T50" fmla="*/ 70 w 70"/>
                <a:gd name="T51" fmla="*/ 58 h 78"/>
                <a:gd name="T52" fmla="*/ 68 w 70"/>
                <a:gd name="T53" fmla="*/ 78 h 78"/>
                <a:gd name="T54" fmla="*/ 0 w 70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78">
                  <a:moveTo>
                    <a:pt x="0" y="78"/>
                  </a:moveTo>
                  <a:lnTo>
                    <a:pt x="0" y="78"/>
                  </a:lnTo>
                  <a:lnTo>
                    <a:pt x="0" y="74"/>
                  </a:lnTo>
                  <a:cubicBezTo>
                    <a:pt x="10" y="74"/>
                    <a:pt x="13" y="73"/>
                    <a:pt x="13" y="66"/>
                  </a:cubicBezTo>
                  <a:lnTo>
                    <a:pt x="13" y="12"/>
                  </a:lnTo>
                  <a:cubicBezTo>
                    <a:pt x="13" y="3"/>
                    <a:pt x="9" y="3"/>
                    <a:pt x="0" y="3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1" y="16"/>
                  </a:lnTo>
                  <a:cubicBezTo>
                    <a:pt x="59" y="6"/>
                    <a:pt x="57" y="5"/>
                    <a:pt x="49" y="5"/>
                  </a:cubicBezTo>
                  <a:lnTo>
                    <a:pt x="27" y="5"/>
                  </a:lnTo>
                  <a:lnTo>
                    <a:pt x="27" y="35"/>
                  </a:lnTo>
                  <a:lnTo>
                    <a:pt x="46" y="35"/>
                  </a:lnTo>
                  <a:cubicBezTo>
                    <a:pt x="53" y="35"/>
                    <a:pt x="55" y="34"/>
                    <a:pt x="56" y="25"/>
                  </a:cubicBezTo>
                  <a:lnTo>
                    <a:pt x="59" y="25"/>
                  </a:lnTo>
                  <a:lnTo>
                    <a:pt x="59" y="50"/>
                  </a:lnTo>
                  <a:lnTo>
                    <a:pt x="56" y="50"/>
                  </a:lnTo>
                  <a:cubicBezTo>
                    <a:pt x="55" y="41"/>
                    <a:pt x="53" y="40"/>
                    <a:pt x="46" y="40"/>
                  </a:cubicBezTo>
                  <a:lnTo>
                    <a:pt x="27" y="40"/>
                  </a:lnTo>
                  <a:lnTo>
                    <a:pt x="27" y="63"/>
                  </a:lnTo>
                  <a:cubicBezTo>
                    <a:pt x="27" y="71"/>
                    <a:pt x="28" y="72"/>
                    <a:pt x="34" y="72"/>
                  </a:cubicBezTo>
                  <a:lnTo>
                    <a:pt x="48" y="72"/>
                  </a:lnTo>
                  <a:cubicBezTo>
                    <a:pt x="61" y="72"/>
                    <a:pt x="63" y="70"/>
                    <a:pt x="67" y="58"/>
                  </a:cubicBezTo>
                  <a:lnTo>
                    <a:pt x="70" y="58"/>
                  </a:lnTo>
                  <a:lnTo>
                    <a:pt x="68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6">
              <a:extLst>
                <a:ext uri="{FF2B5EF4-FFF2-40B4-BE49-F238E27FC236}">
                  <a16:creationId xmlns:a16="http://schemas.microsoft.com/office/drawing/2014/main" id="{814C2825-7422-4249-9E9A-23BBCD4C6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91"/>
              <a:ext cx="59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3 h 81"/>
                <a:gd name="T6" fmla="*/ 52 w 99"/>
                <a:gd name="T7" fmla="*/ 23 h 81"/>
                <a:gd name="T8" fmla="*/ 31 w 99"/>
                <a:gd name="T9" fmla="*/ 3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5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5 h 81"/>
                <a:gd name="T28" fmla="*/ 11 w 99"/>
                <a:gd name="T29" fmla="*/ 65 h 81"/>
                <a:gd name="T30" fmla="*/ 11 w 99"/>
                <a:gd name="T31" fmla="*/ 14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1 h 81"/>
                <a:gd name="T46" fmla="*/ 69 w 99"/>
                <a:gd name="T47" fmla="*/ 59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8 h 81"/>
                <a:gd name="T56" fmla="*/ 36 w 99"/>
                <a:gd name="T57" fmla="*/ 46 h 81"/>
                <a:gd name="T58" fmla="*/ 25 w 99"/>
                <a:gd name="T59" fmla="*/ 46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8" y="43"/>
                    <a:pt x="29" y="43"/>
                  </a:cubicBezTo>
                  <a:cubicBezTo>
                    <a:pt x="46" y="43"/>
                    <a:pt x="52" y="36"/>
                    <a:pt x="52" y="23"/>
                  </a:cubicBezTo>
                  <a:cubicBezTo>
                    <a:pt x="52" y="11"/>
                    <a:pt x="45" y="3"/>
                    <a:pt x="31" y="3"/>
                  </a:cubicBezTo>
                  <a:cubicBezTo>
                    <a:pt x="29" y="3"/>
                    <a:pt x="26" y="3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5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5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4"/>
                  </a:lnTo>
                  <a:cubicBezTo>
                    <a:pt x="11" y="6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0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1"/>
                    <a:pt x="62" y="38"/>
                    <a:pt x="51" y="43"/>
                  </a:cubicBezTo>
                  <a:cubicBezTo>
                    <a:pt x="53" y="44"/>
                    <a:pt x="58" y="49"/>
                    <a:pt x="60" y="51"/>
                  </a:cubicBezTo>
                  <a:lnTo>
                    <a:pt x="69" y="59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6"/>
                    <a:pt x="57" y="65"/>
                  </a:cubicBezTo>
                  <a:lnTo>
                    <a:pt x="50" y="58"/>
                  </a:lnTo>
                  <a:cubicBezTo>
                    <a:pt x="44" y="52"/>
                    <a:pt x="42" y="50"/>
                    <a:pt x="36" y="46"/>
                  </a:cubicBezTo>
                  <a:cubicBezTo>
                    <a:pt x="33" y="47"/>
                    <a:pt x="28" y="47"/>
                    <a:pt x="25" y="46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7">
              <a:extLst>
                <a:ext uri="{FF2B5EF4-FFF2-40B4-BE49-F238E27FC236}">
                  <a16:creationId xmlns:a16="http://schemas.microsoft.com/office/drawing/2014/main" id="{7D61C5C0-2461-43F6-8480-F373F604E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591"/>
              <a:ext cx="32" cy="50"/>
            </a:xfrm>
            <a:custGeom>
              <a:avLst/>
              <a:gdLst>
                <a:gd name="T0" fmla="*/ 0 w 54"/>
                <a:gd name="T1" fmla="*/ 59 h 82"/>
                <a:gd name="T2" fmla="*/ 0 w 54"/>
                <a:gd name="T3" fmla="*/ 59 h 82"/>
                <a:gd name="T4" fmla="*/ 4 w 54"/>
                <a:gd name="T5" fmla="*/ 59 h 82"/>
                <a:gd name="T6" fmla="*/ 26 w 54"/>
                <a:gd name="T7" fmla="*/ 77 h 82"/>
                <a:gd name="T8" fmla="*/ 41 w 54"/>
                <a:gd name="T9" fmla="*/ 64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0 h 82"/>
                <a:gd name="T20" fmla="*/ 48 w 54"/>
                <a:gd name="T21" fmla="*/ 0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59"/>
                  </a:moveTo>
                  <a:lnTo>
                    <a:pt x="0" y="59"/>
                  </a:lnTo>
                  <a:lnTo>
                    <a:pt x="4" y="59"/>
                  </a:lnTo>
                  <a:cubicBezTo>
                    <a:pt x="7" y="71"/>
                    <a:pt x="15" y="77"/>
                    <a:pt x="26" y="77"/>
                  </a:cubicBezTo>
                  <a:cubicBezTo>
                    <a:pt x="35" y="77"/>
                    <a:pt x="41" y="72"/>
                    <a:pt x="41" y="64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7"/>
                    <a:pt x="11" y="0"/>
                    <a:pt x="25" y="0"/>
                  </a:cubicBezTo>
                  <a:cubicBezTo>
                    <a:pt x="29" y="0"/>
                    <a:pt x="32" y="0"/>
                    <a:pt x="34" y="1"/>
                  </a:cubicBezTo>
                  <a:cubicBezTo>
                    <a:pt x="37" y="1"/>
                    <a:pt x="39" y="2"/>
                    <a:pt x="41" y="2"/>
                  </a:cubicBezTo>
                  <a:cubicBezTo>
                    <a:pt x="43" y="2"/>
                    <a:pt x="44" y="1"/>
                    <a:pt x="45" y="0"/>
                  </a:cubicBezTo>
                  <a:lnTo>
                    <a:pt x="48" y="0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8">
              <a:extLst>
                <a:ext uri="{FF2B5EF4-FFF2-40B4-BE49-F238E27FC236}">
                  <a16:creationId xmlns:a16="http://schemas.microsoft.com/office/drawing/2014/main" id="{DDA7D38D-24C7-4375-BA16-D8A7F23F8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592"/>
              <a:ext cx="21" cy="48"/>
            </a:xfrm>
            <a:custGeom>
              <a:avLst/>
              <a:gdLst>
                <a:gd name="T0" fmla="*/ 0 w 35"/>
                <a:gd name="T1" fmla="*/ 0 h 78"/>
                <a:gd name="T2" fmla="*/ 0 w 35"/>
                <a:gd name="T3" fmla="*/ 0 h 78"/>
                <a:gd name="T4" fmla="*/ 35 w 35"/>
                <a:gd name="T5" fmla="*/ 0 h 78"/>
                <a:gd name="T6" fmla="*/ 35 w 35"/>
                <a:gd name="T7" fmla="*/ 3 h 78"/>
                <a:gd name="T8" fmla="*/ 24 w 35"/>
                <a:gd name="T9" fmla="*/ 14 h 78"/>
                <a:gd name="T10" fmla="*/ 24 w 35"/>
                <a:gd name="T11" fmla="*/ 63 h 78"/>
                <a:gd name="T12" fmla="*/ 35 w 35"/>
                <a:gd name="T13" fmla="*/ 74 h 78"/>
                <a:gd name="T14" fmla="*/ 35 w 35"/>
                <a:gd name="T15" fmla="*/ 78 h 78"/>
                <a:gd name="T16" fmla="*/ 0 w 35"/>
                <a:gd name="T17" fmla="*/ 78 h 78"/>
                <a:gd name="T18" fmla="*/ 0 w 35"/>
                <a:gd name="T19" fmla="*/ 74 h 78"/>
                <a:gd name="T20" fmla="*/ 10 w 35"/>
                <a:gd name="T21" fmla="*/ 64 h 78"/>
                <a:gd name="T22" fmla="*/ 10 w 35"/>
                <a:gd name="T23" fmla="*/ 13 h 78"/>
                <a:gd name="T24" fmla="*/ 0 w 35"/>
                <a:gd name="T25" fmla="*/ 3 h 78"/>
                <a:gd name="T26" fmla="*/ 0 w 3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8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6" y="75"/>
                    <a:pt x="35" y="74"/>
                  </a:cubicBezTo>
                  <a:lnTo>
                    <a:pt x="35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10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9">
              <a:extLst>
                <a:ext uri="{FF2B5EF4-FFF2-40B4-BE49-F238E27FC236}">
                  <a16:creationId xmlns:a16="http://schemas.microsoft.com/office/drawing/2014/main" id="{BF005734-910A-4C75-B7B3-81555AF45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591"/>
              <a:ext cx="48" cy="49"/>
            </a:xfrm>
            <a:custGeom>
              <a:avLst/>
              <a:gdLst>
                <a:gd name="T0" fmla="*/ 3 w 81"/>
                <a:gd name="T1" fmla="*/ 0 h 80"/>
                <a:gd name="T2" fmla="*/ 3 w 81"/>
                <a:gd name="T3" fmla="*/ 0 h 80"/>
                <a:gd name="T4" fmla="*/ 6 w 81"/>
                <a:gd name="T5" fmla="*/ 0 h 80"/>
                <a:gd name="T6" fmla="*/ 8 w 81"/>
                <a:gd name="T7" fmla="*/ 1 h 80"/>
                <a:gd name="T8" fmla="*/ 14 w 81"/>
                <a:gd name="T9" fmla="*/ 2 h 80"/>
                <a:gd name="T10" fmla="*/ 67 w 81"/>
                <a:gd name="T11" fmla="*/ 2 h 80"/>
                <a:gd name="T12" fmla="*/ 75 w 81"/>
                <a:gd name="T13" fmla="*/ 0 h 80"/>
                <a:gd name="T14" fmla="*/ 79 w 81"/>
                <a:gd name="T15" fmla="*/ 0 h 80"/>
                <a:gd name="T16" fmla="*/ 81 w 81"/>
                <a:gd name="T17" fmla="*/ 21 h 80"/>
                <a:gd name="T18" fmla="*/ 77 w 81"/>
                <a:gd name="T19" fmla="*/ 21 h 80"/>
                <a:gd name="T20" fmla="*/ 65 w 81"/>
                <a:gd name="T21" fmla="*/ 7 h 80"/>
                <a:gd name="T22" fmla="*/ 48 w 81"/>
                <a:gd name="T23" fmla="*/ 7 h 80"/>
                <a:gd name="T24" fmla="*/ 48 w 81"/>
                <a:gd name="T25" fmla="*/ 66 h 80"/>
                <a:gd name="T26" fmla="*/ 62 w 81"/>
                <a:gd name="T27" fmla="*/ 76 h 80"/>
                <a:gd name="T28" fmla="*/ 62 w 81"/>
                <a:gd name="T29" fmla="*/ 80 h 80"/>
                <a:gd name="T30" fmla="*/ 19 w 81"/>
                <a:gd name="T31" fmla="*/ 80 h 80"/>
                <a:gd name="T32" fmla="*/ 19 w 81"/>
                <a:gd name="T33" fmla="*/ 76 h 80"/>
                <a:gd name="T34" fmla="*/ 34 w 81"/>
                <a:gd name="T35" fmla="*/ 66 h 80"/>
                <a:gd name="T36" fmla="*/ 34 w 81"/>
                <a:gd name="T37" fmla="*/ 7 h 80"/>
                <a:gd name="T38" fmla="*/ 16 w 81"/>
                <a:gd name="T39" fmla="*/ 7 h 80"/>
                <a:gd name="T40" fmla="*/ 4 w 81"/>
                <a:gd name="T41" fmla="*/ 21 h 80"/>
                <a:gd name="T42" fmla="*/ 0 w 81"/>
                <a:gd name="T43" fmla="*/ 21 h 80"/>
                <a:gd name="T44" fmla="*/ 3 w 81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6" y="1"/>
                    <a:pt x="7" y="1"/>
                    <a:pt x="8" y="1"/>
                  </a:cubicBezTo>
                  <a:cubicBezTo>
                    <a:pt x="9" y="2"/>
                    <a:pt x="11" y="2"/>
                    <a:pt x="14" y="2"/>
                  </a:cubicBezTo>
                  <a:lnTo>
                    <a:pt x="67" y="2"/>
                  </a:lnTo>
                  <a:cubicBezTo>
                    <a:pt x="73" y="2"/>
                    <a:pt x="74" y="2"/>
                    <a:pt x="75" y="0"/>
                  </a:cubicBezTo>
                  <a:lnTo>
                    <a:pt x="79" y="0"/>
                  </a:lnTo>
                  <a:lnTo>
                    <a:pt x="81" y="21"/>
                  </a:lnTo>
                  <a:lnTo>
                    <a:pt x="77" y="21"/>
                  </a:lnTo>
                  <a:cubicBezTo>
                    <a:pt x="75" y="8"/>
                    <a:pt x="73" y="7"/>
                    <a:pt x="65" y="7"/>
                  </a:cubicBezTo>
                  <a:lnTo>
                    <a:pt x="48" y="7"/>
                  </a:lnTo>
                  <a:lnTo>
                    <a:pt x="48" y="66"/>
                  </a:lnTo>
                  <a:cubicBezTo>
                    <a:pt x="48" y="75"/>
                    <a:pt x="49" y="76"/>
                    <a:pt x="62" y="76"/>
                  </a:cubicBezTo>
                  <a:lnTo>
                    <a:pt x="62" y="80"/>
                  </a:lnTo>
                  <a:lnTo>
                    <a:pt x="19" y="80"/>
                  </a:lnTo>
                  <a:lnTo>
                    <a:pt x="19" y="76"/>
                  </a:lnTo>
                  <a:cubicBezTo>
                    <a:pt x="32" y="76"/>
                    <a:pt x="34" y="75"/>
                    <a:pt x="34" y="66"/>
                  </a:cubicBezTo>
                  <a:lnTo>
                    <a:pt x="34" y="7"/>
                  </a:lnTo>
                  <a:lnTo>
                    <a:pt x="16" y="7"/>
                  </a:lnTo>
                  <a:cubicBezTo>
                    <a:pt x="8" y="7"/>
                    <a:pt x="6" y="8"/>
                    <a:pt x="4" y="21"/>
                  </a:cubicBez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40">
              <a:extLst>
                <a:ext uri="{FF2B5EF4-FFF2-40B4-BE49-F238E27FC236}">
                  <a16:creationId xmlns:a16="http://schemas.microsoft.com/office/drawing/2014/main" id="{13A83E48-95E1-4179-A8F7-32611B2D0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592"/>
              <a:ext cx="54" cy="48"/>
            </a:xfrm>
            <a:custGeom>
              <a:avLst/>
              <a:gdLst>
                <a:gd name="T0" fmla="*/ 16 w 90"/>
                <a:gd name="T1" fmla="*/ 13 h 78"/>
                <a:gd name="T2" fmla="*/ 16 w 90"/>
                <a:gd name="T3" fmla="*/ 13 h 78"/>
                <a:gd name="T4" fmla="*/ 0 w 90"/>
                <a:gd name="T5" fmla="*/ 3 h 78"/>
                <a:gd name="T6" fmla="*/ 0 w 90"/>
                <a:gd name="T7" fmla="*/ 0 h 78"/>
                <a:gd name="T8" fmla="*/ 38 w 90"/>
                <a:gd name="T9" fmla="*/ 0 h 78"/>
                <a:gd name="T10" fmla="*/ 38 w 90"/>
                <a:gd name="T11" fmla="*/ 3 h 78"/>
                <a:gd name="T12" fmla="*/ 29 w 90"/>
                <a:gd name="T13" fmla="*/ 7 h 78"/>
                <a:gd name="T14" fmla="*/ 33 w 90"/>
                <a:gd name="T15" fmla="*/ 15 h 78"/>
                <a:gd name="T16" fmla="*/ 50 w 90"/>
                <a:gd name="T17" fmla="*/ 39 h 78"/>
                <a:gd name="T18" fmla="*/ 64 w 90"/>
                <a:gd name="T19" fmla="*/ 16 h 78"/>
                <a:gd name="T20" fmla="*/ 68 w 90"/>
                <a:gd name="T21" fmla="*/ 7 h 78"/>
                <a:gd name="T22" fmla="*/ 60 w 90"/>
                <a:gd name="T23" fmla="*/ 3 h 78"/>
                <a:gd name="T24" fmla="*/ 60 w 90"/>
                <a:gd name="T25" fmla="*/ 0 h 78"/>
                <a:gd name="T26" fmla="*/ 90 w 90"/>
                <a:gd name="T27" fmla="*/ 0 h 78"/>
                <a:gd name="T28" fmla="*/ 90 w 90"/>
                <a:gd name="T29" fmla="*/ 3 h 78"/>
                <a:gd name="T30" fmla="*/ 70 w 90"/>
                <a:gd name="T31" fmla="*/ 19 h 78"/>
                <a:gd name="T32" fmla="*/ 53 w 90"/>
                <a:gd name="T33" fmla="*/ 46 h 78"/>
                <a:gd name="T34" fmla="*/ 53 w 90"/>
                <a:gd name="T35" fmla="*/ 63 h 78"/>
                <a:gd name="T36" fmla="*/ 65 w 90"/>
                <a:gd name="T37" fmla="*/ 74 h 78"/>
                <a:gd name="T38" fmla="*/ 65 w 90"/>
                <a:gd name="T39" fmla="*/ 78 h 78"/>
                <a:gd name="T40" fmla="*/ 27 w 90"/>
                <a:gd name="T41" fmla="*/ 78 h 78"/>
                <a:gd name="T42" fmla="*/ 27 w 90"/>
                <a:gd name="T43" fmla="*/ 74 h 78"/>
                <a:gd name="T44" fmla="*/ 39 w 90"/>
                <a:gd name="T45" fmla="*/ 63 h 78"/>
                <a:gd name="T46" fmla="*/ 39 w 90"/>
                <a:gd name="T47" fmla="*/ 47 h 78"/>
                <a:gd name="T48" fmla="*/ 16 w 90"/>
                <a:gd name="T4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78">
                  <a:moveTo>
                    <a:pt x="16" y="13"/>
                  </a:moveTo>
                  <a:lnTo>
                    <a:pt x="16" y="13"/>
                  </a:lnTo>
                  <a:cubicBezTo>
                    <a:pt x="10" y="4"/>
                    <a:pt x="8" y="4"/>
                    <a:pt x="0" y="3"/>
                  </a:cubicBez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cubicBezTo>
                    <a:pt x="31" y="3"/>
                    <a:pt x="29" y="5"/>
                    <a:pt x="29" y="7"/>
                  </a:cubicBezTo>
                  <a:cubicBezTo>
                    <a:pt x="29" y="8"/>
                    <a:pt x="30" y="11"/>
                    <a:pt x="33" y="15"/>
                  </a:cubicBezTo>
                  <a:lnTo>
                    <a:pt x="50" y="39"/>
                  </a:lnTo>
                  <a:lnTo>
                    <a:pt x="64" y="16"/>
                  </a:lnTo>
                  <a:cubicBezTo>
                    <a:pt x="67" y="11"/>
                    <a:pt x="68" y="9"/>
                    <a:pt x="68" y="7"/>
                  </a:cubicBezTo>
                  <a:cubicBezTo>
                    <a:pt x="68" y="4"/>
                    <a:pt x="66" y="3"/>
                    <a:pt x="60" y="3"/>
                  </a:cubicBezTo>
                  <a:lnTo>
                    <a:pt x="60" y="0"/>
                  </a:lnTo>
                  <a:lnTo>
                    <a:pt x="90" y="0"/>
                  </a:lnTo>
                  <a:lnTo>
                    <a:pt x="90" y="3"/>
                  </a:lnTo>
                  <a:cubicBezTo>
                    <a:pt x="81" y="4"/>
                    <a:pt x="78" y="6"/>
                    <a:pt x="70" y="19"/>
                  </a:cubicBezTo>
                  <a:lnTo>
                    <a:pt x="53" y="46"/>
                  </a:lnTo>
                  <a:lnTo>
                    <a:pt x="53" y="63"/>
                  </a:lnTo>
                  <a:cubicBezTo>
                    <a:pt x="53" y="73"/>
                    <a:pt x="55" y="74"/>
                    <a:pt x="65" y="74"/>
                  </a:cubicBezTo>
                  <a:lnTo>
                    <a:pt x="65" y="78"/>
                  </a:lnTo>
                  <a:lnTo>
                    <a:pt x="27" y="78"/>
                  </a:lnTo>
                  <a:lnTo>
                    <a:pt x="27" y="74"/>
                  </a:lnTo>
                  <a:cubicBezTo>
                    <a:pt x="37" y="74"/>
                    <a:pt x="39" y="74"/>
                    <a:pt x="39" y="63"/>
                  </a:cubicBezTo>
                  <a:lnTo>
                    <a:pt x="39" y="47"/>
                  </a:lnTo>
                  <a:lnTo>
                    <a:pt x="16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id="{6AC780D6-C22B-424B-8B6C-1F8C51C3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2684"/>
              <a:ext cx="40" cy="49"/>
            </a:xfrm>
            <a:custGeom>
              <a:avLst/>
              <a:gdLst>
                <a:gd name="T0" fmla="*/ 25 w 66"/>
                <a:gd name="T1" fmla="*/ 43 h 79"/>
                <a:gd name="T2" fmla="*/ 25 w 66"/>
                <a:gd name="T3" fmla="*/ 43 h 79"/>
                <a:gd name="T4" fmla="*/ 31 w 66"/>
                <a:gd name="T5" fmla="*/ 43 h 79"/>
                <a:gd name="T6" fmla="*/ 50 w 66"/>
                <a:gd name="T7" fmla="*/ 22 h 79"/>
                <a:gd name="T8" fmla="*/ 32 w 66"/>
                <a:gd name="T9" fmla="*/ 4 h 79"/>
                <a:gd name="T10" fmla="*/ 25 w 66"/>
                <a:gd name="T11" fmla="*/ 4 h 79"/>
                <a:gd name="T12" fmla="*/ 25 w 66"/>
                <a:gd name="T13" fmla="*/ 43 h 79"/>
                <a:gd name="T14" fmla="*/ 25 w 66"/>
                <a:gd name="T15" fmla="*/ 43 h 79"/>
                <a:gd name="T16" fmla="*/ 1 w 66"/>
                <a:gd name="T17" fmla="*/ 76 h 79"/>
                <a:gd name="T18" fmla="*/ 1 w 66"/>
                <a:gd name="T19" fmla="*/ 76 h 79"/>
                <a:gd name="T20" fmla="*/ 12 w 66"/>
                <a:gd name="T21" fmla="*/ 62 h 79"/>
                <a:gd name="T22" fmla="*/ 12 w 66"/>
                <a:gd name="T23" fmla="*/ 18 h 79"/>
                <a:gd name="T24" fmla="*/ 0 w 66"/>
                <a:gd name="T25" fmla="*/ 5 h 79"/>
                <a:gd name="T26" fmla="*/ 0 w 66"/>
                <a:gd name="T27" fmla="*/ 1 h 79"/>
                <a:gd name="T28" fmla="*/ 12 w 66"/>
                <a:gd name="T29" fmla="*/ 1 h 79"/>
                <a:gd name="T30" fmla="*/ 29 w 66"/>
                <a:gd name="T31" fmla="*/ 0 h 79"/>
                <a:gd name="T32" fmla="*/ 66 w 66"/>
                <a:gd name="T33" fmla="*/ 23 h 79"/>
                <a:gd name="T34" fmla="*/ 36 w 66"/>
                <a:gd name="T35" fmla="*/ 47 h 79"/>
                <a:gd name="T36" fmla="*/ 25 w 66"/>
                <a:gd name="T37" fmla="*/ 47 h 79"/>
                <a:gd name="T38" fmla="*/ 25 w 66"/>
                <a:gd name="T39" fmla="*/ 64 h 79"/>
                <a:gd name="T40" fmla="*/ 40 w 66"/>
                <a:gd name="T41" fmla="*/ 76 h 79"/>
                <a:gd name="T42" fmla="*/ 40 w 66"/>
                <a:gd name="T43" fmla="*/ 79 h 79"/>
                <a:gd name="T44" fmla="*/ 1 w 66"/>
                <a:gd name="T45" fmla="*/ 79 h 79"/>
                <a:gd name="T46" fmla="*/ 1 w 66"/>
                <a:gd name="T47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79">
                  <a:moveTo>
                    <a:pt x="25" y="43"/>
                  </a:moveTo>
                  <a:lnTo>
                    <a:pt x="25" y="43"/>
                  </a:lnTo>
                  <a:cubicBezTo>
                    <a:pt x="27" y="43"/>
                    <a:pt x="29" y="43"/>
                    <a:pt x="31" y="43"/>
                  </a:cubicBezTo>
                  <a:cubicBezTo>
                    <a:pt x="42" y="43"/>
                    <a:pt x="50" y="35"/>
                    <a:pt x="50" y="22"/>
                  </a:cubicBezTo>
                  <a:cubicBezTo>
                    <a:pt x="50" y="14"/>
                    <a:pt x="47" y="4"/>
                    <a:pt x="32" y="4"/>
                  </a:cubicBezTo>
                  <a:cubicBezTo>
                    <a:pt x="29" y="4"/>
                    <a:pt x="27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1" y="76"/>
                  </a:moveTo>
                  <a:lnTo>
                    <a:pt x="1" y="76"/>
                  </a:lnTo>
                  <a:cubicBezTo>
                    <a:pt x="10" y="75"/>
                    <a:pt x="12" y="74"/>
                    <a:pt x="12" y="62"/>
                  </a:cubicBezTo>
                  <a:lnTo>
                    <a:pt x="12" y="18"/>
                  </a:lnTo>
                  <a:cubicBezTo>
                    <a:pt x="12" y="6"/>
                    <a:pt x="9" y="5"/>
                    <a:pt x="0" y="5"/>
                  </a:cubicBezTo>
                  <a:lnTo>
                    <a:pt x="0" y="1"/>
                  </a:lnTo>
                  <a:cubicBezTo>
                    <a:pt x="3" y="1"/>
                    <a:pt x="9" y="1"/>
                    <a:pt x="12" y="1"/>
                  </a:cubicBezTo>
                  <a:cubicBezTo>
                    <a:pt x="18" y="1"/>
                    <a:pt x="27" y="0"/>
                    <a:pt x="29" y="0"/>
                  </a:cubicBezTo>
                  <a:cubicBezTo>
                    <a:pt x="53" y="0"/>
                    <a:pt x="66" y="6"/>
                    <a:pt x="66" y="23"/>
                  </a:cubicBezTo>
                  <a:cubicBezTo>
                    <a:pt x="66" y="37"/>
                    <a:pt x="53" y="47"/>
                    <a:pt x="36" y="47"/>
                  </a:cubicBezTo>
                  <a:cubicBezTo>
                    <a:pt x="32" y="47"/>
                    <a:pt x="29" y="47"/>
                    <a:pt x="25" y="47"/>
                  </a:cubicBezTo>
                  <a:lnTo>
                    <a:pt x="25" y="64"/>
                  </a:lnTo>
                  <a:cubicBezTo>
                    <a:pt x="25" y="73"/>
                    <a:pt x="28" y="76"/>
                    <a:pt x="40" y="76"/>
                  </a:cubicBezTo>
                  <a:lnTo>
                    <a:pt x="40" y="79"/>
                  </a:lnTo>
                  <a:lnTo>
                    <a:pt x="1" y="79"/>
                  </a:lnTo>
                  <a:lnTo>
                    <a:pt x="1" y="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42">
              <a:extLst>
                <a:ext uri="{FF2B5EF4-FFF2-40B4-BE49-F238E27FC236}">
                  <a16:creationId xmlns:a16="http://schemas.microsoft.com/office/drawing/2014/main" id="{1DD026A2-E680-43CE-AB03-19AAC77AFE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" y="2684"/>
              <a:ext cx="60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4 h 81"/>
                <a:gd name="T6" fmla="*/ 52 w 99"/>
                <a:gd name="T7" fmla="*/ 24 h 81"/>
                <a:gd name="T8" fmla="*/ 31 w 99"/>
                <a:gd name="T9" fmla="*/ 4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1 w 99"/>
                <a:gd name="T29" fmla="*/ 65 h 81"/>
                <a:gd name="T30" fmla="*/ 11 w 99"/>
                <a:gd name="T31" fmla="*/ 15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9 h 81"/>
                <a:gd name="T56" fmla="*/ 36 w 99"/>
                <a:gd name="T57" fmla="*/ 47 h 81"/>
                <a:gd name="T58" fmla="*/ 25 w 99"/>
                <a:gd name="T59" fmla="*/ 47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9" y="44"/>
                    <a:pt x="29" y="44"/>
                  </a:cubicBezTo>
                  <a:cubicBezTo>
                    <a:pt x="46" y="43"/>
                    <a:pt x="52" y="36"/>
                    <a:pt x="52" y="24"/>
                  </a:cubicBezTo>
                  <a:cubicBezTo>
                    <a:pt x="52" y="11"/>
                    <a:pt x="45" y="4"/>
                    <a:pt x="31" y="4"/>
                  </a:cubicBezTo>
                  <a:cubicBezTo>
                    <a:pt x="29" y="4"/>
                    <a:pt x="26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5"/>
                  </a:lnTo>
                  <a:cubicBezTo>
                    <a:pt x="11" y="7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1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2"/>
                    <a:pt x="62" y="38"/>
                    <a:pt x="51" y="43"/>
                  </a:cubicBezTo>
                  <a:cubicBezTo>
                    <a:pt x="53" y="44"/>
                    <a:pt x="58" y="49"/>
                    <a:pt x="60" y="52"/>
                  </a:cubicBezTo>
                  <a:lnTo>
                    <a:pt x="69" y="60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7"/>
                    <a:pt x="57" y="65"/>
                  </a:cubicBezTo>
                  <a:lnTo>
                    <a:pt x="50" y="59"/>
                  </a:lnTo>
                  <a:cubicBezTo>
                    <a:pt x="44" y="52"/>
                    <a:pt x="42" y="51"/>
                    <a:pt x="36" y="47"/>
                  </a:cubicBezTo>
                  <a:cubicBezTo>
                    <a:pt x="33" y="47"/>
                    <a:pt x="29" y="47"/>
                    <a:pt x="25" y="47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43">
              <a:extLst>
                <a:ext uri="{FF2B5EF4-FFF2-40B4-BE49-F238E27FC236}">
                  <a16:creationId xmlns:a16="http://schemas.microsoft.com/office/drawing/2014/main" id="{D67888A9-8BC4-4F69-802A-674B4CFB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2685"/>
              <a:ext cx="42" cy="48"/>
            </a:xfrm>
            <a:custGeom>
              <a:avLst/>
              <a:gdLst>
                <a:gd name="T0" fmla="*/ 0 w 69"/>
                <a:gd name="T1" fmla="*/ 78 h 78"/>
                <a:gd name="T2" fmla="*/ 0 w 69"/>
                <a:gd name="T3" fmla="*/ 78 h 78"/>
                <a:gd name="T4" fmla="*/ 0 w 69"/>
                <a:gd name="T5" fmla="*/ 75 h 78"/>
                <a:gd name="T6" fmla="*/ 12 w 69"/>
                <a:gd name="T7" fmla="*/ 66 h 78"/>
                <a:gd name="T8" fmla="*/ 12 w 69"/>
                <a:gd name="T9" fmla="*/ 12 h 78"/>
                <a:gd name="T10" fmla="*/ 0 w 69"/>
                <a:gd name="T11" fmla="*/ 4 h 78"/>
                <a:gd name="T12" fmla="*/ 0 w 69"/>
                <a:gd name="T13" fmla="*/ 0 h 78"/>
                <a:gd name="T14" fmla="*/ 64 w 69"/>
                <a:gd name="T15" fmla="*/ 0 h 78"/>
                <a:gd name="T16" fmla="*/ 65 w 69"/>
                <a:gd name="T17" fmla="*/ 19 h 78"/>
                <a:gd name="T18" fmla="*/ 61 w 69"/>
                <a:gd name="T19" fmla="*/ 19 h 78"/>
                <a:gd name="T20" fmla="*/ 61 w 69"/>
                <a:gd name="T21" fmla="*/ 16 h 78"/>
                <a:gd name="T22" fmla="*/ 48 w 69"/>
                <a:gd name="T23" fmla="*/ 6 h 78"/>
                <a:gd name="T24" fmla="*/ 26 w 69"/>
                <a:gd name="T25" fmla="*/ 6 h 78"/>
                <a:gd name="T26" fmla="*/ 26 w 69"/>
                <a:gd name="T27" fmla="*/ 35 h 78"/>
                <a:gd name="T28" fmla="*/ 46 w 69"/>
                <a:gd name="T29" fmla="*/ 35 h 78"/>
                <a:gd name="T30" fmla="*/ 55 w 69"/>
                <a:gd name="T31" fmla="*/ 25 h 78"/>
                <a:gd name="T32" fmla="*/ 58 w 69"/>
                <a:gd name="T33" fmla="*/ 25 h 78"/>
                <a:gd name="T34" fmla="*/ 58 w 69"/>
                <a:gd name="T35" fmla="*/ 51 h 78"/>
                <a:gd name="T36" fmla="*/ 55 w 69"/>
                <a:gd name="T37" fmla="*/ 51 h 78"/>
                <a:gd name="T38" fmla="*/ 46 w 69"/>
                <a:gd name="T39" fmla="*/ 41 h 78"/>
                <a:gd name="T40" fmla="*/ 26 w 69"/>
                <a:gd name="T41" fmla="*/ 41 h 78"/>
                <a:gd name="T42" fmla="*/ 26 w 69"/>
                <a:gd name="T43" fmla="*/ 63 h 78"/>
                <a:gd name="T44" fmla="*/ 33 w 69"/>
                <a:gd name="T45" fmla="*/ 72 h 78"/>
                <a:gd name="T46" fmla="*/ 47 w 69"/>
                <a:gd name="T47" fmla="*/ 72 h 78"/>
                <a:gd name="T48" fmla="*/ 66 w 69"/>
                <a:gd name="T49" fmla="*/ 58 h 78"/>
                <a:gd name="T50" fmla="*/ 69 w 69"/>
                <a:gd name="T51" fmla="*/ 58 h 78"/>
                <a:gd name="T52" fmla="*/ 67 w 69"/>
                <a:gd name="T53" fmla="*/ 78 h 78"/>
                <a:gd name="T54" fmla="*/ 0 w 69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78">
                  <a:moveTo>
                    <a:pt x="0" y="78"/>
                  </a:moveTo>
                  <a:lnTo>
                    <a:pt x="0" y="78"/>
                  </a:lnTo>
                  <a:lnTo>
                    <a:pt x="0" y="75"/>
                  </a:lnTo>
                  <a:cubicBezTo>
                    <a:pt x="10" y="75"/>
                    <a:pt x="12" y="73"/>
                    <a:pt x="12" y="66"/>
                  </a:cubicBezTo>
                  <a:lnTo>
                    <a:pt x="12" y="12"/>
                  </a:lnTo>
                  <a:cubicBezTo>
                    <a:pt x="12" y="4"/>
                    <a:pt x="8" y="4"/>
                    <a:pt x="0" y="4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61" y="16"/>
                  </a:lnTo>
                  <a:cubicBezTo>
                    <a:pt x="58" y="6"/>
                    <a:pt x="56" y="6"/>
                    <a:pt x="48" y="6"/>
                  </a:cubicBezTo>
                  <a:lnTo>
                    <a:pt x="26" y="6"/>
                  </a:lnTo>
                  <a:lnTo>
                    <a:pt x="26" y="35"/>
                  </a:lnTo>
                  <a:lnTo>
                    <a:pt x="46" y="35"/>
                  </a:lnTo>
                  <a:cubicBezTo>
                    <a:pt x="53" y="35"/>
                    <a:pt x="54" y="34"/>
                    <a:pt x="55" y="25"/>
                  </a:cubicBezTo>
                  <a:lnTo>
                    <a:pt x="58" y="25"/>
                  </a:lnTo>
                  <a:lnTo>
                    <a:pt x="58" y="51"/>
                  </a:lnTo>
                  <a:lnTo>
                    <a:pt x="55" y="51"/>
                  </a:lnTo>
                  <a:cubicBezTo>
                    <a:pt x="54" y="42"/>
                    <a:pt x="52" y="41"/>
                    <a:pt x="46" y="41"/>
                  </a:cubicBezTo>
                  <a:lnTo>
                    <a:pt x="26" y="41"/>
                  </a:lnTo>
                  <a:lnTo>
                    <a:pt x="26" y="63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7" y="72"/>
                  </a:lnTo>
                  <a:cubicBezTo>
                    <a:pt x="60" y="72"/>
                    <a:pt x="63" y="71"/>
                    <a:pt x="66" y="58"/>
                  </a:cubicBezTo>
                  <a:lnTo>
                    <a:pt x="69" y="58"/>
                  </a:lnTo>
                  <a:lnTo>
                    <a:pt x="67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44">
              <a:extLst>
                <a:ext uri="{FF2B5EF4-FFF2-40B4-BE49-F238E27FC236}">
                  <a16:creationId xmlns:a16="http://schemas.microsoft.com/office/drawing/2014/main" id="{4AF493DC-58DD-4090-8F55-122B7815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683"/>
              <a:ext cx="32" cy="51"/>
            </a:xfrm>
            <a:custGeom>
              <a:avLst/>
              <a:gdLst>
                <a:gd name="T0" fmla="*/ 0 w 53"/>
                <a:gd name="T1" fmla="*/ 60 h 82"/>
                <a:gd name="T2" fmla="*/ 0 w 53"/>
                <a:gd name="T3" fmla="*/ 60 h 82"/>
                <a:gd name="T4" fmla="*/ 3 w 53"/>
                <a:gd name="T5" fmla="*/ 60 h 82"/>
                <a:gd name="T6" fmla="*/ 25 w 53"/>
                <a:gd name="T7" fmla="*/ 78 h 82"/>
                <a:gd name="T8" fmla="*/ 41 w 53"/>
                <a:gd name="T9" fmla="*/ 65 h 82"/>
                <a:gd name="T10" fmla="*/ 1 w 53"/>
                <a:gd name="T11" fmla="*/ 18 h 82"/>
                <a:gd name="T12" fmla="*/ 24 w 53"/>
                <a:gd name="T13" fmla="*/ 0 h 82"/>
                <a:gd name="T14" fmla="*/ 34 w 53"/>
                <a:gd name="T15" fmla="*/ 1 h 82"/>
                <a:gd name="T16" fmla="*/ 40 w 53"/>
                <a:gd name="T17" fmla="*/ 2 h 82"/>
                <a:gd name="T18" fmla="*/ 44 w 53"/>
                <a:gd name="T19" fmla="*/ 1 h 82"/>
                <a:gd name="T20" fmla="*/ 47 w 53"/>
                <a:gd name="T21" fmla="*/ 1 h 82"/>
                <a:gd name="T22" fmla="*/ 50 w 53"/>
                <a:gd name="T23" fmla="*/ 20 h 82"/>
                <a:gd name="T24" fmla="*/ 46 w 53"/>
                <a:gd name="T25" fmla="*/ 20 h 82"/>
                <a:gd name="T26" fmla="*/ 26 w 53"/>
                <a:gd name="T27" fmla="*/ 4 h 82"/>
                <a:gd name="T28" fmla="*/ 13 w 53"/>
                <a:gd name="T29" fmla="*/ 14 h 82"/>
                <a:gd name="T30" fmla="*/ 53 w 53"/>
                <a:gd name="T31" fmla="*/ 60 h 82"/>
                <a:gd name="T32" fmla="*/ 26 w 53"/>
                <a:gd name="T33" fmla="*/ 82 h 82"/>
                <a:gd name="T34" fmla="*/ 9 w 53"/>
                <a:gd name="T35" fmla="*/ 80 h 82"/>
                <a:gd name="T36" fmla="*/ 6 w 53"/>
                <a:gd name="T37" fmla="*/ 81 h 82"/>
                <a:gd name="T38" fmla="*/ 3 w 53"/>
                <a:gd name="T39" fmla="*/ 81 h 82"/>
                <a:gd name="T40" fmla="*/ 0 w 53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2">
                  <a:moveTo>
                    <a:pt x="0" y="60"/>
                  </a:moveTo>
                  <a:lnTo>
                    <a:pt x="0" y="60"/>
                  </a:lnTo>
                  <a:lnTo>
                    <a:pt x="3" y="60"/>
                  </a:lnTo>
                  <a:cubicBezTo>
                    <a:pt x="7" y="71"/>
                    <a:pt x="14" y="78"/>
                    <a:pt x="25" y="78"/>
                  </a:cubicBezTo>
                  <a:cubicBezTo>
                    <a:pt x="34" y="78"/>
                    <a:pt x="41" y="72"/>
                    <a:pt x="41" y="65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8"/>
                    <a:pt x="11" y="0"/>
                    <a:pt x="24" y="0"/>
                  </a:cubicBezTo>
                  <a:cubicBezTo>
                    <a:pt x="28" y="0"/>
                    <a:pt x="31" y="1"/>
                    <a:pt x="34" y="1"/>
                  </a:cubicBezTo>
                  <a:cubicBezTo>
                    <a:pt x="36" y="2"/>
                    <a:pt x="38" y="2"/>
                    <a:pt x="40" y="2"/>
                  </a:cubicBezTo>
                  <a:cubicBezTo>
                    <a:pt x="42" y="2"/>
                    <a:pt x="43" y="2"/>
                    <a:pt x="44" y="1"/>
                  </a:cubicBezTo>
                  <a:lnTo>
                    <a:pt x="47" y="1"/>
                  </a:lnTo>
                  <a:lnTo>
                    <a:pt x="50" y="20"/>
                  </a:lnTo>
                  <a:lnTo>
                    <a:pt x="46" y="20"/>
                  </a:lnTo>
                  <a:cubicBezTo>
                    <a:pt x="42" y="10"/>
                    <a:pt x="34" y="4"/>
                    <a:pt x="26" y="4"/>
                  </a:cubicBezTo>
                  <a:cubicBezTo>
                    <a:pt x="18" y="4"/>
                    <a:pt x="13" y="9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2"/>
                    <a:pt x="26" y="82"/>
                  </a:cubicBezTo>
                  <a:cubicBezTo>
                    <a:pt x="17" y="82"/>
                    <a:pt x="13" y="80"/>
                    <a:pt x="9" y="80"/>
                  </a:cubicBezTo>
                  <a:cubicBezTo>
                    <a:pt x="8" y="80"/>
                    <a:pt x="7" y="80"/>
                    <a:pt x="6" y="81"/>
                  </a:cubicBezTo>
                  <a:lnTo>
                    <a:pt x="3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45">
              <a:extLst>
                <a:ext uri="{FF2B5EF4-FFF2-40B4-BE49-F238E27FC236}">
                  <a16:creationId xmlns:a16="http://schemas.microsoft.com/office/drawing/2014/main" id="{A9E55DB0-FEE3-499D-8450-C366D090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2683"/>
              <a:ext cx="32" cy="51"/>
            </a:xfrm>
            <a:custGeom>
              <a:avLst/>
              <a:gdLst>
                <a:gd name="T0" fmla="*/ 0 w 54"/>
                <a:gd name="T1" fmla="*/ 60 h 82"/>
                <a:gd name="T2" fmla="*/ 0 w 54"/>
                <a:gd name="T3" fmla="*/ 60 h 82"/>
                <a:gd name="T4" fmla="*/ 4 w 54"/>
                <a:gd name="T5" fmla="*/ 60 h 82"/>
                <a:gd name="T6" fmla="*/ 26 w 54"/>
                <a:gd name="T7" fmla="*/ 78 h 82"/>
                <a:gd name="T8" fmla="*/ 41 w 54"/>
                <a:gd name="T9" fmla="*/ 65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1 h 82"/>
                <a:gd name="T20" fmla="*/ 48 w 54"/>
                <a:gd name="T21" fmla="*/ 1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60"/>
                  </a:moveTo>
                  <a:lnTo>
                    <a:pt x="0" y="60"/>
                  </a:lnTo>
                  <a:lnTo>
                    <a:pt x="4" y="60"/>
                  </a:lnTo>
                  <a:cubicBezTo>
                    <a:pt x="7" y="71"/>
                    <a:pt x="15" y="78"/>
                    <a:pt x="26" y="78"/>
                  </a:cubicBezTo>
                  <a:cubicBezTo>
                    <a:pt x="35" y="78"/>
                    <a:pt x="41" y="72"/>
                    <a:pt x="41" y="65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8"/>
                    <a:pt x="11" y="0"/>
                    <a:pt x="25" y="0"/>
                  </a:cubicBezTo>
                  <a:cubicBezTo>
                    <a:pt x="29" y="0"/>
                    <a:pt x="32" y="1"/>
                    <a:pt x="34" y="1"/>
                  </a:cubicBezTo>
                  <a:cubicBezTo>
                    <a:pt x="37" y="2"/>
                    <a:pt x="39" y="2"/>
                    <a:pt x="41" y="2"/>
                  </a:cubicBezTo>
                  <a:cubicBezTo>
                    <a:pt x="43" y="2"/>
                    <a:pt x="44" y="2"/>
                    <a:pt x="45" y="1"/>
                  </a:cubicBezTo>
                  <a:lnTo>
                    <a:pt x="48" y="1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C7AC2-79F7-46ED-85EA-79D9093536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3200" y="1947863"/>
            <a:ext cx="9187200" cy="455373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45A1B-11B3-4E32-B568-6D5ED69097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6B3FAF-9C7E-4975-AE86-53C4EFE90F94}" type="datetime1">
              <a:rPr lang="en-GB" smtClean="0"/>
              <a:t>18/10/2019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7E58-2A29-43A0-A183-BD61D0B726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9FC64-EE4B-433C-AEC3-24C0D577FF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E1C0F8-F13F-48B2-9575-A34FC7FC41A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5A0E66-3074-4F21-B27F-0055F39AE6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000" y="540000"/>
            <a:ext cx="3823200" cy="5961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27AA27-499E-48F8-BFED-A35DCA8DAF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03200" y="1183380"/>
            <a:ext cx="9187200" cy="461665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00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6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FC19-6072-4DC7-8D56-D708FB132086}" type="datetime1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0F8-F13F-48B2-9575-A34FC7FC41A0}" type="slidenum">
              <a:rPr lang="en-GB" smtClean="0"/>
              <a:t>‹#›</a:t>
            </a:fld>
            <a:endParaRPr lang="en-GB"/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750CBBA2-A9D5-43DC-99F2-8A2258C0855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7127625"/>
            <a:ext cx="3783013" cy="561975"/>
            <a:chOff x="3416" y="2416"/>
            <a:chExt cx="2383" cy="354"/>
          </a:xfrm>
          <a:solidFill>
            <a:schemeClr val="accent2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5A07B757-0730-4513-A8BD-7F4F84E2C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" y="2536"/>
              <a:ext cx="85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3 w 142"/>
                <a:gd name="T5" fmla="*/ 79 h 178"/>
                <a:gd name="T6" fmla="*/ 82 w 142"/>
                <a:gd name="T7" fmla="*/ 82 h 178"/>
                <a:gd name="T8" fmla="*/ 69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69 w 142"/>
                <a:gd name="T15" fmla="*/ 30 h 178"/>
                <a:gd name="T16" fmla="*/ 82 w 142"/>
                <a:gd name="T17" fmla="*/ 31 h 178"/>
                <a:gd name="T18" fmla="*/ 93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7 w 142"/>
                <a:gd name="T27" fmla="*/ 96 h 178"/>
                <a:gd name="T28" fmla="*/ 127 w 142"/>
                <a:gd name="T29" fmla="*/ 96 h 178"/>
                <a:gd name="T30" fmla="*/ 138 w 142"/>
                <a:gd name="T31" fmla="*/ 78 h 178"/>
                <a:gd name="T32" fmla="*/ 142 w 142"/>
                <a:gd name="T33" fmla="*/ 57 h 178"/>
                <a:gd name="T34" fmla="*/ 138 w 142"/>
                <a:gd name="T35" fmla="*/ 36 h 178"/>
                <a:gd name="T36" fmla="*/ 127 w 142"/>
                <a:gd name="T37" fmla="*/ 17 h 178"/>
                <a:gd name="T38" fmla="*/ 108 w 142"/>
                <a:gd name="T39" fmla="*/ 4 h 178"/>
                <a:gd name="T40" fmla="*/ 80 w 142"/>
                <a:gd name="T41" fmla="*/ 0 h 178"/>
                <a:gd name="T42" fmla="*/ 0 w 142"/>
                <a:gd name="T43" fmla="*/ 0 h 178"/>
                <a:gd name="T44" fmla="*/ 0 w 142"/>
                <a:gd name="T45" fmla="*/ 178 h 178"/>
                <a:gd name="T46" fmla="*/ 39 w 142"/>
                <a:gd name="T47" fmla="*/ 178 h 178"/>
                <a:gd name="T48" fmla="*/ 39 w 142"/>
                <a:gd name="T49" fmla="*/ 114 h 178"/>
                <a:gd name="T50" fmla="*/ 80 w 142"/>
                <a:gd name="T51" fmla="*/ 114 h 178"/>
                <a:gd name="T52" fmla="*/ 108 w 142"/>
                <a:gd name="T53" fmla="*/ 109 h 178"/>
                <a:gd name="T54" fmla="*/ 127 w 142"/>
                <a:gd name="T55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6" y="77"/>
                    <a:pt x="93" y="79"/>
                  </a:cubicBezTo>
                  <a:cubicBezTo>
                    <a:pt x="90" y="80"/>
                    <a:pt x="86" y="82"/>
                    <a:pt x="82" y="82"/>
                  </a:cubicBezTo>
                  <a:cubicBezTo>
                    <a:pt x="78" y="83"/>
                    <a:pt x="74" y="83"/>
                    <a:pt x="69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69" y="30"/>
                  </a:lnTo>
                  <a:cubicBezTo>
                    <a:pt x="74" y="30"/>
                    <a:pt x="78" y="30"/>
                    <a:pt x="82" y="31"/>
                  </a:cubicBezTo>
                  <a:cubicBezTo>
                    <a:pt x="86" y="32"/>
                    <a:pt x="90" y="33"/>
                    <a:pt x="93" y="35"/>
                  </a:cubicBezTo>
                  <a:cubicBezTo>
                    <a:pt x="96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7" y="96"/>
                  </a:moveTo>
                  <a:lnTo>
                    <a:pt x="127" y="96"/>
                  </a:lnTo>
                  <a:cubicBezTo>
                    <a:pt x="132" y="91"/>
                    <a:pt x="136" y="85"/>
                    <a:pt x="138" y="78"/>
                  </a:cubicBezTo>
                  <a:cubicBezTo>
                    <a:pt x="140" y="71"/>
                    <a:pt x="142" y="64"/>
                    <a:pt x="142" y="57"/>
                  </a:cubicBezTo>
                  <a:cubicBezTo>
                    <a:pt x="142" y="49"/>
                    <a:pt x="140" y="42"/>
                    <a:pt x="138" y="36"/>
                  </a:cubicBezTo>
                  <a:cubicBezTo>
                    <a:pt x="136" y="29"/>
                    <a:pt x="132" y="23"/>
                    <a:pt x="127" y="17"/>
                  </a:cubicBezTo>
                  <a:cubicBezTo>
                    <a:pt x="123" y="12"/>
                    <a:pt x="116" y="8"/>
                    <a:pt x="108" y="4"/>
                  </a:cubicBezTo>
                  <a:cubicBezTo>
                    <a:pt x="101" y="1"/>
                    <a:pt x="91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1" y="114"/>
                    <a:pt x="101" y="112"/>
                    <a:pt x="108" y="109"/>
                  </a:cubicBezTo>
                  <a:cubicBezTo>
                    <a:pt x="116" y="106"/>
                    <a:pt x="123" y="101"/>
                    <a:pt x="127" y="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419A23C-D566-44D2-9193-216B45E01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" y="2563"/>
              <a:ext cx="81" cy="85"/>
            </a:xfrm>
            <a:custGeom>
              <a:avLst/>
              <a:gdLst>
                <a:gd name="T0" fmla="*/ 82 w 134"/>
                <a:gd name="T1" fmla="*/ 106 h 136"/>
                <a:gd name="T2" fmla="*/ 82 w 134"/>
                <a:gd name="T3" fmla="*/ 106 h 136"/>
                <a:gd name="T4" fmla="*/ 67 w 134"/>
                <a:gd name="T5" fmla="*/ 110 h 136"/>
                <a:gd name="T6" fmla="*/ 52 w 134"/>
                <a:gd name="T7" fmla="*/ 106 h 136"/>
                <a:gd name="T8" fmla="*/ 42 w 134"/>
                <a:gd name="T9" fmla="*/ 97 h 136"/>
                <a:gd name="T10" fmla="*/ 37 w 134"/>
                <a:gd name="T11" fmla="*/ 83 h 136"/>
                <a:gd name="T12" fmla="*/ 36 w 134"/>
                <a:gd name="T13" fmla="*/ 68 h 136"/>
                <a:gd name="T14" fmla="*/ 37 w 134"/>
                <a:gd name="T15" fmla="*/ 53 h 136"/>
                <a:gd name="T16" fmla="*/ 42 w 134"/>
                <a:gd name="T17" fmla="*/ 40 h 136"/>
                <a:gd name="T18" fmla="*/ 52 w 134"/>
                <a:gd name="T19" fmla="*/ 31 h 136"/>
                <a:gd name="T20" fmla="*/ 67 w 134"/>
                <a:gd name="T21" fmla="*/ 27 h 136"/>
                <a:gd name="T22" fmla="*/ 82 w 134"/>
                <a:gd name="T23" fmla="*/ 31 h 136"/>
                <a:gd name="T24" fmla="*/ 92 w 134"/>
                <a:gd name="T25" fmla="*/ 40 h 136"/>
                <a:gd name="T26" fmla="*/ 97 w 134"/>
                <a:gd name="T27" fmla="*/ 53 h 136"/>
                <a:gd name="T28" fmla="*/ 98 w 134"/>
                <a:gd name="T29" fmla="*/ 68 h 136"/>
                <a:gd name="T30" fmla="*/ 97 w 134"/>
                <a:gd name="T31" fmla="*/ 83 h 136"/>
                <a:gd name="T32" fmla="*/ 92 w 134"/>
                <a:gd name="T33" fmla="*/ 97 h 136"/>
                <a:gd name="T34" fmla="*/ 82 w 134"/>
                <a:gd name="T35" fmla="*/ 106 h 136"/>
                <a:gd name="T36" fmla="*/ 115 w 134"/>
                <a:gd name="T37" fmla="*/ 118 h 136"/>
                <a:gd name="T38" fmla="*/ 115 w 134"/>
                <a:gd name="T39" fmla="*/ 118 h 136"/>
                <a:gd name="T40" fmla="*/ 129 w 134"/>
                <a:gd name="T41" fmla="*/ 96 h 136"/>
                <a:gd name="T42" fmla="*/ 134 w 134"/>
                <a:gd name="T43" fmla="*/ 68 h 136"/>
                <a:gd name="T44" fmla="*/ 129 w 134"/>
                <a:gd name="T45" fmla="*/ 40 h 136"/>
                <a:gd name="T46" fmla="*/ 115 w 134"/>
                <a:gd name="T47" fmla="*/ 19 h 136"/>
                <a:gd name="T48" fmla="*/ 94 w 134"/>
                <a:gd name="T49" fmla="*/ 5 h 136"/>
                <a:gd name="T50" fmla="*/ 67 w 134"/>
                <a:gd name="T51" fmla="*/ 0 h 136"/>
                <a:gd name="T52" fmla="*/ 39 w 134"/>
                <a:gd name="T53" fmla="*/ 5 h 136"/>
                <a:gd name="T54" fmla="*/ 18 w 134"/>
                <a:gd name="T55" fmla="*/ 19 h 136"/>
                <a:gd name="T56" fmla="*/ 5 w 134"/>
                <a:gd name="T57" fmla="*/ 40 h 136"/>
                <a:gd name="T58" fmla="*/ 0 w 134"/>
                <a:gd name="T59" fmla="*/ 68 h 136"/>
                <a:gd name="T60" fmla="*/ 5 w 134"/>
                <a:gd name="T61" fmla="*/ 96 h 136"/>
                <a:gd name="T62" fmla="*/ 18 w 134"/>
                <a:gd name="T63" fmla="*/ 118 h 136"/>
                <a:gd name="T64" fmla="*/ 39 w 134"/>
                <a:gd name="T65" fmla="*/ 131 h 136"/>
                <a:gd name="T66" fmla="*/ 67 w 134"/>
                <a:gd name="T67" fmla="*/ 136 h 136"/>
                <a:gd name="T68" fmla="*/ 94 w 134"/>
                <a:gd name="T69" fmla="*/ 131 h 136"/>
                <a:gd name="T70" fmla="*/ 115 w 134"/>
                <a:gd name="T71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136">
                  <a:moveTo>
                    <a:pt x="82" y="106"/>
                  </a:moveTo>
                  <a:lnTo>
                    <a:pt x="82" y="106"/>
                  </a:lnTo>
                  <a:cubicBezTo>
                    <a:pt x="78" y="108"/>
                    <a:pt x="73" y="110"/>
                    <a:pt x="67" y="110"/>
                  </a:cubicBezTo>
                  <a:cubicBezTo>
                    <a:pt x="61" y="110"/>
                    <a:pt x="56" y="108"/>
                    <a:pt x="52" y="106"/>
                  </a:cubicBezTo>
                  <a:cubicBezTo>
                    <a:pt x="48" y="104"/>
                    <a:pt x="45" y="101"/>
                    <a:pt x="42" y="97"/>
                  </a:cubicBezTo>
                  <a:cubicBezTo>
                    <a:pt x="40" y="93"/>
                    <a:pt x="38" y="88"/>
                    <a:pt x="37" y="83"/>
                  </a:cubicBezTo>
                  <a:cubicBezTo>
                    <a:pt x="36" y="79"/>
                    <a:pt x="36" y="74"/>
                    <a:pt x="36" y="68"/>
                  </a:cubicBezTo>
                  <a:cubicBezTo>
                    <a:pt x="36" y="63"/>
                    <a:pt x="36" y="58"/>
                    <a:pt x="37" y="53"/>
                  </a:cubicBezTo>
                  <a:cubicBezTo>
                    <a:pt x="38" y="48"/>
                    <a:pt x="40" y="44"/>
                    <a:pt x="42" y="40"/>
                  </a:cubicBezTo>
                  <a:cubicBezTo>
                    <a:pt x="45" y="36"/>
                    <a:pt x="48" y="33"/>
                    <a:pt x="52" y="31"/>
                  </a:cubicBezTo>
                  <a:cubicBezTo>
                    <a:pt x="56" y="28"/>
                    <a:pt x="61" y="27"/>
                    <a:pt x="67" y="27"/>
                  </a:cubicBezTo>
                  <a:cubicBezTo>
                    <a:pt x="73" y="27"/>
                    <a:pt x="78" y="28"/>
                    <a:pt x="82" y="31"/>
                  </a:cubicBezTo>
                  <a:cubicBezTo>
                    <a:pt x="86" y="33"/>
                    <a:pt x="89" y="36"/>
                    <a:pt x="92" y="40"/>
                  </a:cubicBezTo>
                  <a:cubicBezTo>
                    <a:pt x="94" y="44"/>
                    <a:pt x="96" y="48"/>
                    <a:pt x="97" y="53"/>
                  </a:cubicBezTo>
                  <a:cubicBezTo>
                    <a:pt x="98" y="58"/>
                    <a:pt x="98" y="63"/>
                    <a:pt x="98" y="68"/>
                  </a:cubicBezTo>
                  <a:cubicBezTo>
                    <a:pt x="98" y="74"/>
                    <a:pt x="98" y="79"/>
                    <a:pt x="97" y="83"/>
                  </a:cubicBezTo>
                  <a:cubicBezTo>
                    <a:pt x="96" y="88"/>
                    <a:pt x="94" y="93"/>
                    <a:pt x="92" y="97"/>
                  </a:cubicBezTo>
                  <a:cubicBezTo>
                    <a:pt x="89" y="101"/>
                    <a:pt x="86" y="104"/>
                    <a:pt x="82" y="106"/>
                  </a:cubicBezTo>
                  <a:close/>
                  <a:moveTo>
                    <a:pt x="115" y="118"/>
                  </a:moveTo>
                  <a:lnTo>
                    <a:pt x="115" y="118"/>
                  </a:lnTo>
                  <a:cubicBezTo>
                    <a:pt x="121" y="112"/>
                    <a:pt x="126" y="105"/>
                    <a:pt x="129" y="96"/>
                  </a:cubicBezTo>
                  <a:cubicBezTo>
                    <a:pt x="132" y="88"/>
                    <a:pt x="134" y="79"/>
                    <a:pt x="134" y="68"/>
                  </a:cubicBezTo>
                  <a:cubicBezTo>
                    <a:pt x="134" y="58"/>
                    <a:pt x="132" y="49"/>
                    <a:pt x="129" y="40"/>
                  </a:cubicBezTo>
                  <a:cubicBezTo>
                    <a:pt x="126" y="32"/>
                    <a:pt x="121" y="25"/>
                    <a:pt x="115" y="19"/>
                  </a:cubicBezTo>
                  <a:cubicBezTo>
                    <a:pt x="110" y="13"/>
                    <a:pt x="103" y="8"/>
                    <a:pt x="94" y="5"/>
                  </a:cubicBezTo>
                  <a:cubicBezTo>
                    <a:pt x="86" y="2"/>
                    <a:pt x="77" y="0"/>
                    <a:pt x="67" y="0"/>
                  </a:cubicBezTo>
                  <a:cubicBezTo>
                    <a:pt x="57" y="0"/>
                    <a:pt x="48" y="2"/>
                    <a:pt x="39" y="5"/>
                  </a:cubicBezTo>
                  <a:cubicBezTo>
                    <a:pt x="31" y="8"/>
                    <a:pt x="24" y="13"/>
                    <a:pt x="18" y="19"/>
                  </a:cubicBezTo>
                  <a:cubicBezTo>
                    <a:pt x="13" y="25"/>
                    <a:pt x="8" y="32"/>
                    <a:pt x="5" y="40"/>
                  </a:cubicBezTo>
                  <a:cubicBezTo>
                    <a:pt x="2" y="49"/>
                    <a:pt x="0" y="58"/>
                    <a:pt x="0" y="68"/>
                  </a:cubicBezTo>
                  <a:cubicBezTo>
                    <a:pt x="0" y="79"/>
                    <a:pt x="2" y="88"/>
                    <a:pt x="5" y="96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4"/>
                    <a:pt x="31" y="128"/>
                    <a:pt x="39" y="131"/>
                  </a:cubicBezTo>
                  <a:cubicBezTo>
                    <a:pt x="48" y="134"/>
                    <a:pt x="57" y="136"/>
                    <a:pt x="67" y="136"/>
                  </a:cubicBezTo>
                  <a:cubicBezTo>
                    <a:pt x="77" y="136"/>
                    <a:pt x="86" y="134"/>
                    <a:pt x="94" y="131"/>
                  </a:cubicBezTo>
                  <a:cubicBezTo>
                    <a:pt x="103" y="128"/>
                    <a:pt x="110" y="124"/>
                    <a:pt x="115" y="1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C66A8184-0D1F-4D1C-96DC-91028D792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2536"/>
              <a:ext cx="22" cy="110"/>
            </a:xfrm>
            <a:custGeom>
              <a:avLst/>
              <a:gdLst>
                <a:gd name="T0" fmla="*/ 0 w 36"/>
                <a:gd name="T1" fmla="*/ 0 h 178"/>
                <a:gd name="T2" fmla="*/ 0 w 36"/>
                <a:gd name="T3" fmla="*/ 0 h 178"/>
                <a:gd name="T4" fmla="*/ 36 w 36"/>
                <a:gd name="T5" fmla="*/ 0 h 178"/>
                <a:gd name="T6" fmla="*/ 36 w 36"/>
                <a:gd name="T7" fmla="*/ 178 h 178"/>
                <a:gd name="T8" fmla="*/ 0 w 36"/>
                <a:gd name="T9" fmla="*/ 178 h 178"/>
                <a:gd name="T10" fmla="*/ 0 w 36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8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78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D7C51EE5-32D8-474A-AD1D-BE7E0A9EA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36"/>
              <a:ext cx="22" cy="18"/>
            </a:xfrm>
            <a:custGeom>
              <a:avLst/>
              <a:gdLst>
                <a:gd name="T0" fmla="*/ 0 w 36"/>
                <a:gd name="T1" fmla="*/ 0 h 29"/>
                <a:gd name="T2" fmla="*/ 0 w 36"/>
                <a:gd name="T3" fmla="*/ 0 h 29"/>
                <a:gd name="T4" fmla="*/ 36 w 36"/>
                <a:gd name="T5" fmla="*/ 0 h 29"/>
                <a:gd name="T6" fmla="*/ 36 w 36"/>
                <a:gd name="T7" fmla="*/ 29 h 29"/>
                <a:gd name="T8" fmla="*/ 0 w 36"/>
                <a:gd name="T9" fmla="*/ 29 h 29"/>
                <a:gd name="T10" fmla="*/ 0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BDFA7DA0-7494-42E6-9D93-778256805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66"/>
              <a:ext cx="22" cy="80"/>
            </a:xfrm>
            <a:custGeom>
              <a:avLst/>
              <a:gdLst>
                <a:gd name="T0" fmla="*/ 0 w 36"/>
                <a:gd name="T1" fmla="*/ 0 h 129"/>
                <a:gd name="T2" fmla="*/ 0 w 36"/>
                <a:gd name="T3" fmla="*/ 0 h 129"/>
                <a:gd name="T4" fmla="*/ 36 w 36"/>
                <a:gd name="T5" fmla="*/ 0 h 129"/>
                <a:gd name="T6" fmla="*/ 36 w 36"/>
                <a:gd name="T7" fmla="*/ 129 h 129"/>
                <a:gd name="T8" fmla="*/ 0 w 36"/>
                <a:gd name="T9" fmla="*/ 129 h 129"/>
                <a:gd name="T10" fmla="*/ 0 w 3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73D10013-CF8B-4D68-904F-83AE97192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563"/>
              <a:ext cx="76" cy="85"/>
            </a:xfrm>
            <a:custGeom>
              <a:avLst/>
              <a:gdLst>
                <a:gd name="T0" fmla="*/ 85 w 127"/>
                <a:gd name="T1" fmla="*/ 102 h 136"/>
                <a:gd name="T2" fmla="*/ 85 w 127"/>
                <a:gd name="T3" fmla="*/ 102 h 136"/>
                <a:gd name="T4" fmla="*/ 65 w 127"/>
                <a:gd name="T5" fmla="*/ 110 h 136"/>
                <a:gd name="T6" fmla="*/ 51 w 127"/>
                <a:gd name="T7" fmla="*/ 106 h 136"/>
                <a:gd name="T8" fmla="*/ 42 w 127"/>
                <a:gd name="T9" fmla="*/ 96 h 136"/>
                <a:gd name="T10" fmla="*/ 37 w 127"/>
                <a:gd name="T11" fmla="*/ 83 h 136"/>
                <a:gd name="T12" fmla="*/ 36 w 127"/>
                <a:gd name="T13" fmla="*/ 69 h 136"/>
                <a:gd name="T14" fmla="*/ 37 w 127"/>
                <a:gd name="T15" fmla="*/ 54 h 136"/>
                <a:gd name="T16" fmla="*/ 42 w 127"/>
                <a:gd name="T17" fmla="*/ 41 h 136"/>
                <a:gd name="T18" fmla="*/ 52 w 127"/>
                <a:gd name="T19" fmla="*/ 31 h 136"/>
                <a:gd name="T20" fmla="*/ 66 w 127"/>
                <a:gd name="T21" fmla="*/ 27 h 136"/>
                <a:gd name="T22" fmla="*/ 92 w 127"/>
                <a:gd name="T23" fmla="*/ 49 h 136"/>
                <a:gd name="T24" fmla="*/ 127 w 127"/>
                <a:gd name="T25" fmla="*/ 49 h 136"/>
                <a:gd name="T26" fmla="*/ 121 w 127"/>
                <a:gd name="T27" fmla="*/ 28 h 136"/>
                <a:gd name="T28" fmla="*/ 107 w 127"/>
                <a:gd name="T29" fmla="*/ 12 h 136"/>
                <a:gd name="T30" fmla="*/ 88 w 127"/>
                <a:gd name="T31" fmla="*/ 3 h 136"/>
                <a:gd name="T32" fmla="*/ 66 w 127"/>
                <a:gd name="T33" fmla="*/ 0 h 136"/>
                <a:gd name="T34" fmla="*/ 38 w 127"/>
                <a:gd name="T35" fmla="*/ 5 h 136"/>
                <a:gd name="T36" fmla="*/ 17 w 127"/>
                <a:gd name="T37" fmla="*/ 20 h 136"/>
                <a:gd name="T38" fmla="*/ 5 w 127"/>
                <a:gd name="T39" fmla="*/ 42 h 136"/>
                <a:gd name="T40" fmla="*/ 0 w 127"/>
                <a:gd name="T41" fmla="*/ 70 h 136"/>
                <a:gd name="T42" fmla="*/ 5 w 127"/>
                <a:gd name="T43" fmla="*/ 97 h 136"/>
                <a:gd name="T44" fmla="*/ 18 w 127"/>
                <a:gd name="T45" fmla="*/ 118 h 136"/>
                <a:gd name="T46" fmla="*/ 39 w 127"/>
                <a:gd name="T47" fmla="*/ 131 h 136"/>
                <a:gd name="T48" fmla="*/ 65 w 127"/>
                <a:gd name="T49" fmla="*/ 136 h 136"/>
                <a:gd name="T50" fmla="*/ 108 w 127"/>
                <a:gd name="T51" fmla="*/ 122 h 136"/>
                <a:gd name="T52" fmla="*/ 127 w 127"/>
                <a:gd name="T53" fmla="*/ 83 h 136"/>
                <a:gd name="T54" fmla="*/ 93 w 127"/>
                <a:gd name="T55" fmla="*/ 83 h 136"/>
                <a:gd name="T56" fmla="*/ 85 w 127"/>
                <a:gd name="T57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36">
                  <a:moveTo>
                    <a:pt x="85" y="102"/>
                  </a:moveTo>
                  <a:lnTo>
                    <a:pt x="85" y="102"/>
                  </a:lnTo>
                  <a:cubicBezTo>
                    <a:pt x="80" y="107"/>
                    <a:pt x="74" y="110"/>
                    <a:pt x="65" y="110"/>
                  </a:cubicBezTo>
                  <a:cubicBezTo>
                    <a:pt x="60" y="110"/>
                    <a:pt x="55" y="108"/>
                    <a:pt x="51" y="106"/>
                  </a:cubicBezTo>
                  <a:cubicBezTo>
                    <a:pt x="47" y="103"/>
                    <a:pt x="44" y="100"/>
                    <a:pt x="42" y="96"/>
                  </a:cubicBezTo>
                  <a:cubicBezTo>
                    <a:pt x="40" y="92"/>
                    <a:pt x="38" y="88"/>
                    <a:pt x="37" y="83"/>
                  </a:cubicBezTo>
                  <a:cubicBezTo>
                    <a:pt x="36" y="78"/>
                    <a:pt x="36" y="74"/>
                    <a:pt x="36" y="69"/>
                  </a:cubicBezTo>
                  <a:cubicBezTo>
                    <a:pt x="36" y="64"/>
                    <a:pt x="36" y="59"/>
                    <a:pt x="37" y="54"/>
                  </a:cubicBezTo>
                  <a:cubicBezTo>
                    <a:pt x="38" y="49"/>
                    <a:pt x="40" y="45"/>
                    <a:pt x="42" y="41"/>
                  </a:cubicBezTo>
                  <a:cubicBezTo>
                    <a:pt x="45" y="37"/>
                    <a:pt x="48" y="33"/>
                    <a:pt x="52" y="31"/>
                  </a:cubicBezTo>
                  <a:cubicBezTo>
                    <a:pt x="55" y="28"/>
                    <a:pt x="60" y="27"/>
                    <a:pt x="66" y="27"/>
                  </a:cubicBezTo>
                  <a:cubicBezTo>
                    <a:pt x="81" y="27"/>
                    <a:pt x="90" y="34"/>
                    <a:pt x="92" y="49"/>
                  </a:cubicBezTo>
                  <a:lnTo>
                    <a:pt x="127" y="49"/>
                  </a:lnTo>
                  <a:cubicBezTo>
                    <a:pt x="126" y="41"/>
                    <a:pt x="124" y="34"/>
                    <a:pt x="121" y="28"/>
                  </a:cubicBezTo>
                  <a:cubicBezTo>
                    <a:pt x="117" y="21"/>
                    <a:pt x="113" y="16"/>
                    <a:pt x="107" y="12"/>
                  </a:cubicBezTo>
                  <a:cubicBezTo>
                    <a:pt x="102" y="8"/>
                    <a:pt x="95" y="5"/>
                    <a:pt x="88" y="3"/>
                  </a:cubicBezTo>
                  <a:cubicBezTo>
                    <a:pt x="81" y="1"/>
                    <a:pt x="74" y="0"/>
                    <a:pt x="66" y="0"/>
                  </a:cubicBezTo>
                  <a:cubicBezTo>
                    <a:pt x="56" y="0"/>
                    <a:pt x="46" y="2"/>
                    <a:pt x="38" y="5"/>
                  </a:cubicBezTo>
                  <a:cubicBezTo>
                    <a:pt x="30" y="9"/>
                    <a:pt x="23" y="14"/>
                    <a:pt x="17" y="20"/>
                  </a:cubicBezTo>
                  <a:cubicBezTo>
                    <a:pt x="12" y="26"/>
                    <a:pt x="8" y="34"/>
                    <a:pt x="5" y="42"/>
                  </a:cubicBezTo>
                  <a:cubicBezTo>
                    <a:pt x="2" y="51"/>
                    <a:pt x="0" y="60"/>
                    <a:pt x="0" y="70"/>
                  </a:cubicBezTo>
                  <a:cubicBezTo>
                    <a:pt x="0" y="80"/>
                    <a:pt x="2" y="89"/>
                    <a:pt x="5" y="97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3"/>
                    <a:pt x="31" y="128"/>
                    <a:pt x="39" y="131"/>
                  </a:cubicBezTo>
                  <a:cubicBezTo>
                    <a:pt x="47" y="134"/>
                    <a:pt x="56" y="136"/>
                    <a:pt x="65" y="136"/>
                  </a:cubicBezTo>
                  <a:cubicBezTo>
                    <a:pt x="82" y="136"/>
                    <a:pt x="97" y="131"/>
                    <a:pt x="108" y="122"/>
                  </a:cubicBezTo>
                  <a:cubicBezTo>
                    <a:pt x="119" y="114"/>
                    <a:pt x="125" y="100"/>
                    <a:pt x="127" y="83"/>
                  </a:cubicBezTo>
                  <a:lnTo>
                    <a:pt x="93" y="83"/>
                  </a:lnTo>
                  <a:cubicBezTo>
                    <a:pt x="92" y="91"/>
                    <a:pt x="89" y="98"/>
                    <a:pt x="85" y="1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BCF805A6-14FE-41DD-B449-4DDD63080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566"/>
              <a:ext cx="79" cy="107"/>
            </a:xfrm>
            <a:custGeom>
              <a:avLst/>
              <a:gdLst>
                <a:gd name="T0" fmla="*/ 95 w 132"/>
                <a:gd name="T1" fmla="*/ 0 h 174"/>
                <a:gd name="T2" fmla="*/ 95 w 132"/>
                <a:gd name="T3" fmla="*/ 0 h 174"/>
                <a:gd name="T4" fmla="*/ 67 w 132"/>
                <a:gd name="T5" fmla="*/ 88 h 174"/>
                <a:gd name="T6" fmla="*/ 67 w 132"/>
                <a:gd name="T7" fmla="*/ 88 h 174"/>
                <a:gd name="T8" fmla="*/ 37 w 132"/>
                <a:gd name="T9" fmla="*/ 0 h 174"/>
                <a:gd name="T10" fmla="*/ 0 w 132"/>
                <a:gd name="T11" fmla="*/ 0 h 174"/>
                <a:gd name="T12" fmla="*/ 45 w 132"/>
                <a:gd name="T13" fmla="*/ 121 h 174"/>
                <a:gd name="T14" fmla="*/ 46 w 132"/>
                <a:gd name="T15" fmla="*/ 129 h 174"/>
                <a:gd name="T16" fmla="*/ 43 w 132"/>
                <a:gd name="T17" fmla="*/ 139 h 174"/>
                <a:gd name="T18" fmla="*/ 33 w 132"/>
                <a:gd name="T19" fmla="*/ 145 h 174"/>
                <a:gd name="T20" fmla="*/ 22 w 132"/>
                <a:gd name="T21" fmla="*/ 144 h 174"/>
                <a:gd name="T22" fmla="*/ 12 w 132"/>
                <a:gd name="T23" fmla="*/ 143 h 174"/>
                <a:gd name="T24" fmla="*/ 12 w 132"/>
                <a:gd name="T25" fmla="*/ 173 h 174"/>
                <a:gd name="T26" fmla="*/ 23 w 132"/>
                <a:gd name="T27" fmla="*/ 174 h 174"/>
                <a:gd name="T28" fmla="*/ 34 w 132"/>
                <a:gd name="T29" fmla="*/ 174 h 174"/>
                <a:gd name="T30" fmla="*/ 62 w 132"/>
                <a:gd name="T31" fmla="*/ 167 h 174"/>
                <a:gd name="T32" fmla="*/ 78 w 132"/>
                <a:gd name="T33" fmla="*/ 145 h 174"/>
                <a:gd name="T34" fmla="*/ 132 w 132"/>
                <a:gd name="T35" fmla="*/ 0 h 174"/>
                <a:gd name="T36" fmla="*/ 95 w 132"/>
                <a:gd name="T3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4">
                  <a:moveTo>
                    <a:pt x="95" y="0"/>
                  </a:moveTo>
                  <a:lnTo>
                    <a:pt x="95" y="0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45" y="121"/>
                  </a:lnTo>
                  <a:cubicBezTo>
                    <a:pt x="46" y="123"/>
                    <a:pt x="46" y="126"/>
                    <a:pt x="46" y="129"/>
                  </a:cubicBezTo>
                  <a:cubicBezTo>
                    <a:pt x="46" y="133"/>
                    <a:pt x="45" y="136"/>
                    <a:pt x="43" y="139"/>
                  </a:cubicBezTo>
                  <a:cubicBezTo>
                    <a:pt x="41" y="142"/>
                    <a:pt x="37" y="144"/>
                    <a:pt x="33" y="145"/>
                  </a:cubicBezTo>
                  <a:cubicBezTo>
                    <a:pt x="29" y="145"/>
                    <a:pt x="26" y="145"/>
                    <a:pt x="22" y="144"/>
                  </a:cubicBezTo>
                  <a:cubicBezTo>
                    <a:pt x="19" y="144"/>
                    <a:pt x="15" y="144"/>
                    <a:pt x="12" y="143"/>
                  </a:cubicBezTo>
                  <a:lnTo>
                    <a:pt x="12" y="173"/>
                  </a:lnTo>
                  <a:cubicBezTo>
                    <a:pt x="16" y="173"/>
                    <a:pt x="19" y="173"/>
                    <a:pt x="23" y="174"/>
                  </a:cubicBezTo>
                  <a:cubicBezTo>
                    <a:pt x="26" y="174"/>
                    <a:pt x="30" y="174"/>
                    <a:pt x="34" y="174"/>
                  </a:cubicBezTo>
                  <a:cubicBezTo>
                    <a:pt x="46" y="174"/>
                    <a:pt x="55" y="172"/>
                    <a:pt x="62" y="167"/>
                  </a:cubicBezTo>
                  <a:cubicBezTo>
                    <a:pt x="69" y="163"/>
                    <a:pt x="74" y="155"/>
                    <a:pt x="78" y="145"/>
                  </a:cubicBezTo>
                  <a:lnTo>
                    <a:pt x="132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EFF975A7-8E56-4087-ADBF-902BDC6F6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" y="2536"/>
              <a:ext cx="86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4 w 142"/>
                <a:gd name="T5" fmla="*/ 79 h 178"/>
                <a:gd name="T6" fmla="*/ 83 w 142"/>
                <a:gd name="T7" fmla="*/ 82 h 178"/>
                <a:gd name="T8" fmla="*/ 70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70 w 142"/>
                <a:gd name="T15" fmla="*/ 30 h 178"/>
                <a:gd name="T16" fmla="*/ 83 w 142"/>
                <a:gd name="T17" fmla="*/ 31 h 178"/>
                <a:gd name="T18" fmla="*/ 94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8 w 142"/>
                <a:gd name="T27" fmla="*/ 17 h 178"/>
                <a:gd name="T28" fmla="*/ 128 w 142"/>
                <a:gd name="T29" fmla="*/ 17 h 178"/>
                <a:gd name="T30" fmla="*/ 109 w 142"/>
                <a:gd name="T31" fmla="*/ 4 h 178"/>
                <a:gd name="T32" fmla="*/ 80 w 142"/>
                <a:gd name="T33" fmla="*/ 0 h 178"/>
                <a:gd name="T34" fmla="*/ 0 w 142"/>
                <a:gd name="T35" fmla="*/ 0 h 178"/>
                <a:gd name="T36" fmla="*/ 0 w 142"/>
                <a:gd name="T37" fmla="*/ 178 h 178"/>
                <a:gd name="T38" fmla="*/ 39 w 142"/>
                <a:gd name="T39" fmla="*/ 178 h 178"/>
                <a:gd name="T40" fmla="*/ 39 w 142"/>
                <a:gd name="T41" fmla="*/ 114 h 178"/>
                <a:gd name="T42" fmla="*/ 80 w 142"/>
                <a:gd name="T43" fmla="*/ 114 h 178"/>
                <a:gd name="T44" fmla="*/ 109 w 142"/>
                <a:gd name="T45" fmla="*/ 109 h 178"/>
                <a:gd name="T46" fmla="*/ 128 w 142"/>
                <a:gd name="T47" fmla="*/ 96 h 178"/>
                <a:gd name="T48" fmla="*/ 139 w 142"/>
                <a:gd name="T49" fmla="*/ 78 h 178"/>
                <a:gd name="T50" fmla="*/ 142 w 142"/>
                <a:gd name="T51" fmla="*/ 57 h 178"/>
                <a:gd name="T52" fmla="*/ 139 w 142"/>
                <a:gd name="T53" fmla="*/ 36 h 178"/>
                <a:gd name="T54" fmla="*/ 128 w 142"/>
                <a:gd name="T55" fmla="*/ 1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7" y="77"/>
                    <a:pt x="94" y="79"/>
                  </a:cubicBezTo>
                  <a:cubicBezTo>
                    <a:pt x="91" y="80"/>
                    <a:pt x="87" y="82"/>
                    <a:pt x="83" y="82"/>
                  </a:cubicBezTo>
                  <a:cubicBezTo>
                    <a:pt x="79" y="83"/>
                    <a:pt x="74" y="83"/>
                    <a:pt x="70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70" y="30"/>
                  </a:lnTo>
                  <a:cubicBezTo>
                    <a:pt x="74" y="30"/>
                    <a:pt x="79" y="30"/>
                    <a:pt x="83" y="31"/>
                  </a:cubicBezTo>
                  <a:cubicBezTo>
                    <a:pt x="87" y="32"/>
                    <a:pt x="91" y="33"/>
                    <a:pt x="94" y="35"/>
                  </a:cubicBezTo>
                  <a:cubicBezTo>
                    <a:pt x="97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8" y="17"/>
                  </a:moveTo>
                  <a:lnTo>
                    <a:pt x="128" y="17"/>
                  </a:lnTo>
                  <a:cubicBezTo>
                    <a:pt x="123" y="12"/>
                    <a:pt x="117" y="8"/>
                    <a:pt x="109" y="4"/>
                  </a:cubicBezTo>
                  <a:cubicBezTo>
                    <a:pt x="101" y="1"/>
                    <a:pt x="92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2" y="114"/>
                    <a:pt x="101" y="112"/>
                    <a:pt x="109" y="109"/>
                  </a:cubicBezTo>
                  <a:cubicBezTo>
                    <a:pt x="117" y="106"/>
                    <a:pt x="123" y="101"/>
                    <a:pt x="128" y="96"/>
                  </a:cubicBezTo>
                  <a:cubicBezTo>
                    <a:pt x="133" y="91"/>
                    <a:pt x="136" y="85"/>
                    <a:pt x="139" y="78"/>
                  </a:cubicBezTo>
                  <a:cubicBezTo>
                    <a:pt x="141" y="71"/>
                    <a:pt x="142" y="64"/>
                    <a:pt x="142" y="57"/>
                  </a:cubicBezTo>
                  <a:cubicBezTo>
                    <a:pt x="142" y="49"/>
                    <a:pt x="141" y="42"/>
                    <a:pt x="139" y="36"/>
                  </a:cubicBezTo>
                  <a:cubicBezTo>
                    <a:pt x="136" y="29"/>
                    <a:pt x="133" y="23"/>
                    <a:pt x="128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5BC1ABEC-3020-413D-94C1-464AB8B9D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563"/>
              <a:ext cx="51" cy="83"/>
            </a:xfrm>
            <a:custGeom>
              <a:avLst/>
              <a:gdLst>
                <a:gd name="T0" fmla="*/ 63 w 84"/>
                <a:gd name="T1" fmla="*/ 2 h 133"/>
                <a:gd name="T2" fmla="*/ 63 w 84"/>
                <a:gd name="T3" fmla="*/ 2 h 133"/>
                <a:gd name="T4" fmla="*/ 51 w 84"/>
                <a:gd name="T5" fmla="*/ 8 h 133"/>
                <a:gd name="T6" fmla="*/ 41 w 84"/>
                <a:gd name="T7" fmla="*/ 17 h 133"/>
                <a:gd name="T8" fmla="*/ 35 w 84"/>
                <a:gd name="T9" fmla="*/ 28 h 133"/>
                <a:gd name="T10" fmla="*/ 34 w 84"/>
                <a:gd name="T11" fmla="*/ 28 h 133"/>
                <a:gd name="T12" fmla="*/ 34 w 84"/>
                <a:gd name="T13" fmla="*/ 4 h 133"/>
                <a:gd name="T14" fmla="*/ 0 w 84"/>
                <a:gd name="T15" fmla="*/ 4 h 133"/>
                <a:gd name="T16" fmla="*/ 0 w 84"/>
                <a:gd name="T17" fmla="*/ 133 h 133"/>
                <a:gd name="T18" fmla="*/ 36 w 84"/>
                <a:gd name="T19" fmla="*/ 133 h 133"/>
                <a:gd name="T20" fmla="*/ 36 w 84"/>
                <a:gd name="T21" fmla="*/ 75 h 133"/>
                <a:gd name="T22" fmla="*/ 38 w 84"/>
                <a:gd name="T23" fmla="*/ 58 h 133"/>
                <a:gd name="T24" fmla="*/ 43 w 84"/>
                <a:gd name="T25" fmla="*/ 45 h 133"/>
                <a:gd name="T26" fmla="*/ 54 w 84"/>
                <a:gd name="T27" fmla="*/ 36 h 133"/>
                <a:gd name="T28" fmla="*/ 71 w 84"/>
                <a:gd name="T29" fmla="*/ 33 h 133"/>
                <a:gd name="T30" fmla="*/ 78 w 84"/>
                <a:gd name="T31" fmla="*/ 34 h 133"/>
                <a:gd name="T32" fmla="*/ 84 w 84"/>
                <a:gd name="T33" fmla="*/ 34 h 133"/>
                <a:gd name="T34" fmla="*/ 84 w 84"/>
                <a:gd name="T35" fmla="*/ 1 h 133"/>
                <a:gd name="T36" fmla="*/ 76 w 84"/>
                <a:gd name="T37" fmla="*/ 0 h 133"/>
                <a:gd name="T38" fmla="*/ 63 w 84"/>
                <a:gd name="T39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3" y="2"/>
                  </a:moveTo>
                  <a:lnTo>
                    <a:pt x="63" y="2"/>
                  </a:lnTo>
                  <a:cubicBezTo>
                    <a:pt x="59" y="4"/>
                    <a:pt x="55" y="5"/>
                    <a:pt x="51" y="8"/>
                  </a:cubicBezTo>
                  <a:cubicBezTo>
                    <a:pt x="47" y="10"/>
                    <a:pt x="44" y="13"/>
                    <a:pt x="41" y="17"/>
                  </a:cubicBezTo>
                  <a:cubicBezTo>
                    <a:pt x="39" y="20"/>
                    <a:pt x="36" y="24"/>
                    <a:pt x="35" y="28"/>
                  </a:cubicBezTo>
                  <a:lnTo>
                    <a:pt x="34" y="28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133"/>
                  </a:lnTo>
                  <a:lnTo>
                    <a:pt x="36" y="133"/>
                  </a:lnTo>
                  <a:lnTo>
                    <a:pt x="36" y="75"/>
                  </a:lnTo>
                  <a:cubicBezTo>
                    <a:pt x="36" y="69"/>
                    <a:pt x="36" y="63"/>
                    <a:pt x="38" y="58"/>
                  </a:cubicBezTo>
                  <a:cubicBezTo>
                    <a:pt x="39" y="53"/>
                    <a:pt x="41" y="49"/>
                    <a:pt x="43" y="45"/>
                  </a:cubicBezTo>
                  <a:cubicBezTo>
                    <a:pt x="46" y="42"/>
                    <a:pt x="50" y="39"/>
                    <a:pt x="54" y="36"/>
                  </a:cubicBezTo>
                  <a:cubicBezTo>
                    <a:pt x="59" y="34"/>
                    <a:pt x="64" y="33"/>
                    <a:pt x="71" y="33"/>
                  </a:cubicBezTo>
                  <a:cubicBezTo>
                    <a:pt x="73" y="33"/>
                    <a:pt x="75" y="33"/>
                    <a:pt x="78" y="34"/>
                  </a:cubicBezTo>
                  <a:cubicBezTo>
                    <a:pt x="80" y="34"/>
                    <a:pt x="82" y="34"/>
                    <a:pt x="84" y="34"/>
                  </a:cubicBezTo>
                  <a:lnTo>
                    <a:pt x="84" y="1"/>
                  </a:lnTo>
                  <a:cubicBezTo>
                    <a:pt x="81" y="1"/>
                    <a:pt x="78" y="0"/>
                    <a:pt x="76" y="0"/>
                  </a:cubicBezTo>
                  <a:cubicBezTo>
                    <a:pt x="71" y="0"/>
                    <a:pt x="67" y="1"/>
                    <a:pt x="6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7AA35260-3118-448F-A805-09D2C0DFB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" y="2563"/>
              <a:ext cx="78" cy="85"/>
            </a:xfrm>
            <a:custGeom>
              <a:avLst/>
              <a:gdLst>
                <a:gd name="T0" fmla="*/ 37 w 129"/>
                <a:gd name="T1" fmla="*/ 46 h 136"/>
                <a:gd name="T2" fmla="*/ 37 w 129"/>
                <a:gd name="T3" fmla="*/ 46 h 136"/>
                <a:gd name="T4" fmla="*/ 42 w 129"/>
                <a:gd name="T5" fmla="*/ 37 h 136"/>
                <a:gd name="T6" fmla="*/ 51 w 129"/>
                <a:gd name="T7" fmla="*/ 30 h 136"/>
                <a:gd name="T8" fmla="*/ 65 w 129"/>
                <a:gd name="T9" fmla="*/ 27 h 136"/>
                <a:gd name="T10" fmla="*/ 84 w 129"/>
                <a:gd name="T11" fmla="*/ 34 h 136"/>
                <a:gd name="T12" fmla="*/ 93 w 129"/>
                <a:gd name="T13" fmla="*/ 54 h 136"/>
                <a:gd name="T14" fmla="*/ 35 w 129"/>
                <a:gd name="T15" fmla="*/ 54 h 136"/>
                <a:gd name="T16" fmla="*/ 37 w 129"/>
                <a:gd name="T17" fmla="*/ 46 h 136"/>
                <a:gd name="T18" fmla="*/ 95 w 129"/>
                <a:gd name="T19" fmla="*/ 93 h 136"/>
                <a:gd name="T20" fmla="*/ 95 w 129"/>
                <a:gd name="T21" fmla="*/ 93 h 136"/>
                <a:gd name="T22" fmla="*/ 85 w 129"/>
                <a:gd name="T23" fmla="*/ 104 h 136"/>
                <a:gd name="T24" fmla="*/ 67 w 129"/>
                <a:gd name="T25" fmla="*/ 110 h 136"/>
                <a:gd name="T26" fmla="*/ 44 w 129"/>
                <a:gd name="T27" fmla="*/ 102 h 136"/>
                <a:gd name="T28" fmla="*/ 35 w 129"/>
                <a:gd name="T29" fmla="*/ 77 h 136"/>
                <a:gd name="T30" fmla="*/ 128 w 129"/>
                <a:gd name="T31" fmla="*/ 77 h 136"/>
                <a:gd name="T32" fmla="*/ 126 w 129"/>
                <a:gd name="T33" fmla="*/ 48 h 136"/>
                <a:gd name="T34" fmla="*/ 114 w 129"/>
                <a:gd name="T35" fmla="*/ 24 h 136"/>
                <a:gd name="T36" fmla="*/ 94 w 129"/>
                <a:gd name="T37" fmla="*/ 7 h 136"/>
                <a:gd name="T38" fmla="*/ 66 w 129"/>
                <a:gd name="T39" fmla="*/ 0 h 136"/>
                <a:gd name="T40" fmla="*/ 39 w 129"/>
                <a:gd name="T41" fmla="*/ 5 h 136"/>
                <a:gd name="T42" fmla="*/ 18 w 129"/>
                <a:gd name="T43" fmla="*/ 20 h 136"/>
                <a:gd name="T44" fmla="*/ 5 w 129"/>
                <a:gd name="T45" fmla="*/ 41 h 136"/>
                <a:gd name="T46" fmla="*/ 0 w 129"/>
                <a:gd name="T47" fmla="*/ 68 h 136"/>
                <a:gd name="T48" fmla="*/ 4 w 129"/>
                <a:gd name="T49" fmla="*/ 96 h 136"/>
                <a:gd name="T50" fmla="*/ 18 w 129"/>
                <a:gd name="T51" fmla="*/ 117 h 136"/>
                <a:gd name="T52" fmla="*/ 38 w 129"/>
                <a:gd name="T53" fmla="*/ 131 h 136"/>
                <a:gd name="T54" fmla="*/ 66 w 129"/>
                <a:gd name="T55" fmla="*/ 136 h 136"/>
                <a:gd name="T56" fmla="*/ 103 w 129"/>
                <a:gd name="T57" fmla="*/ 126 h 136"/>
                <a:gd name="T58" fmla="*/ 126 w 129"/>
                <a:gd name="T59" fmla="*/ 93 h 136"/>
                <a:gd name="T60" fmla="*/ 95 w 129"/>
                <a:gd name="T61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136">
                  <a:moveTo>
                    <a:pt x="37" y="46"/>
                  </a:moveTo>
                  <a:lnTo>
                    <a:pt x="37" y="46"/>
                  </a:lnTo>
                  <a:cubicBezTo>
                    <a:pt x="38" y="43"/>
                    <a:pt x="39" y="40"/>
                    <a:pt x="42" y="37"/>
                  </a:cubicBezTo>
                  <a:cubicBezTo>
                    <a:pt x="44" y="34"/>
                    <a:pt x="47" y="32"/>
                    <a:pt x="51" y="30"/>
                  </a:cubicBezTo>
                  <a:cubicBezTo>
                    <a:pt x="54" y="28"/>
                    <a:pt x="59" y="27"/>
                    <a:pt x="65" y="27"/>
                  </a:cubicBezTo>
                  <a:cubicBezTo>
                    <a:pt x="73" y="27"/>
                    <a:pt x="80" y="29"/>
                    <a:pt x="84" y="34"/>
                  </a:cubicBezTo>
                  <a:cubicBezTo>
                    <a:pt x="88" y="39"/>
                    <a:pt x="91" y="45"/>
                    <a:pt x="93" y="54"/>
                  </a:cubicBezTo>
                  <a:lnTo>
                    <a:pt x="35" y="54"/>
                  </a:lnTo>
                  <a:cubicBezTo>
                    <a:pt x="35" y="52"/>
                    <a:pt x="36" y="49"/>
                    <a:pt x="37" y="46"/>
                  </a:cubicBezTo>
                  <a:close/>
                  <a:moveTo>
                    <a:pt x="95" y="93"/>
                  </a:moveTo>
                  <a:lnTo>
                    <a:pt x="95" y="93"/>
                  </a:lnTo>
                  <a:cubicBezTo>
                    <a:pt x="94" y="97"/>
                    <a:pt x="91" y="101"/>
                    <a:pt x="85" y="104"/>
                  </a:cubicBezTo>
                  <a:cubicBezTo>
                    <a:pt x="80" y="108"/>
                    <a:pt x="74" y="110"/>
                    <a:pt x="67" y="110"/>
                  </a:cubicBezTo>
                  <a:cubicBezTo>
                    <a:pt x="57" y="110"/>
                    <a:pt x="49" y="107"/>
                    <a:pt x="44" y="102"/>
                  </a:cubicBezTo>
                  <a:cubicBezTo>
                    <a:pt x="39" y="97"/>
                    <a:pt x="36" y="88"/>
                    <a:pt x="35" y="77"/>
                  </a:cubicBezTo>
                  <a:lnTo>
                    <a:pt x="128" y="77"/>
                  </a:lnTo>
                  <a:cubicBezTo>
                    <a:pt x="129" y="67"/>
                    <a:pt x="128" y="57"/>
                    <a:pt x="126" y="48"/>
                  </a:cubicBezTo>
                  <a:cubicBezTo>
                    <a:pt x="123" y="39"/>
                    <a:pt x="120" y="31"/>
                    <a:pt x="114" y="24"/>
                  </a:cubicBezTo>
                  <a:cubicBezTo>
                    <a:pt x="109" y="17"/>
                    <a:pt x="103" y="11"/>
                    <a:pt x="94" y="7"/>
                  </a:cubicBezTo>
                  <a:cubicBezTo>
                    <a:pt x="86" y="2"/>
                    <a:pt x="77" y="0"/>
                    <a:pt x="66" y="0"/>
                  </a:cubicBezTo>
                  <a:cubicBezTo>
                    <a:pt x="56" y="0"/>
                    <a:pt x="47" y="2"/>
                    <a:pt x="39" y="5"/>
                  </a:cubicBezTo>
                  <a:cubicBezTo>
                    <a:pt x="31" y="9"/>
                    <a:pt x="24" y="14"/>
                    <a:pt x="18" y="20"/>
                  </a:cubicBezTo>
                  <a:cubicBezTo>
                    <a:pt x="12" y="26"/>
                    <a:pt x="8" y="33"/>
                    <a:pt x="5" y="41"/>
                  </a:cubicBezTo>
                  <a:cubicBezTo>
                    <a:pt x="1" y="50"/>
                    <a:pt x="0" y="59"/>
                    <a:pt x="0" y="68"/>
                  </a:cubicBezTo>
                  <a:cubicBezTo>
                    <a:pt x="0" y="78"/>
                    <a:pt x="1" y="87"/>
                    <a:pt x="4" y="96"/>
                  </a:cubicBezTo>
                  <a:cubicBezTo>
                    <a:pt x="8" y="104"/>
                    <a:pt x="12" y="111"/>
                    <a:pt x="18" y="117"/>
                  </a:cubicBezTo>
                  <a:cubicBezTo>
                    <a:pt x="23" y="123"/>
                    <a:pt x="30" y="128"/>
                    <a:pt x="38" y="131"/>
                  </a:cubicBezTo>
                  <a:cubicBezTo>
                    <a:pt x="46" y="134"/>
                    <a:pt x="56" y="136"/>
                    <a:pt x="66" y="136"/>
                  </a:cubicBezTo>
                  <a:cubicBezTo>
                    <a:pt x="80" y="136"/>
                    <a:pt x="93" y="133"/>
                    <a:pt x="103" y="126"/>
                  </a:cubicBezTo>
                  <a:cubicBezTo>
                    <a:pt x="113" y="119"/>
                    <a:pt x="121" y="108"/>
                    <a:pt x="126" y="93"/>
                  </a:cubicBezTo>
                  <a:lnTo>
                    <a:pt x="95" y="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2885B80B-1DC6-4212-9A4B-B273FB3F1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2563"/>
              <a:ext cx="71" cy="85"/>
            </a:xfrm>
            <a:custGeom>
              <a:avLst/>
              <a:gdLst>
                <a:gd name="T0" fmla="*/ 116 w 119"/>
                <a:gd name="T1" fmla="*/ 76 h 136"/>
                <a:gd name="T2" fmla="*/ 116 w 119"/>
                <a:gd name="T3" fmla="*/ 76 h 136"/>
                <a:gd name="T4" fmla="*/ 106 w 119"/>
                <a:gd name="T5" fmla="*/ 66 h 136"/>
                <a:gd name="T6" fmla="*/ 93 w 119"/>
                <a:gd name="T7" fmla="*/ 59 h 136"/>
                <a:gd name="T8" fmla="*/ 78 w 119"/>
                <a:gd name="T9" fmla="*/ 55 h 136"/>
                <a:gd name="T10" fmla="*/ 64 w 119"/>
                <a:gd name="T11" fmla="*/ 52 h 136"/>
                <a:gd name="T12" fmla="*/ 51 w 119"/>
                <a:gd name="T13" fmla="*/ 49 h 136"/>
                <a:gd name="T14" fmla="*/ 42 w 119"/>
                <a:gd name="T15" fmla="*/ 44 h 136"/>
                <a:gd name="T16" fmla="*/ 38 w 119"/>
                <a:gd name="T17" fmla="*/ 36 h 136"/>
                <a:gd name="T18" fmla="*/ 40 w 119"/>
                <a:gd name="T19" fmla="*/ 30 h 136"/>
                <a:gd name="T20" fmla="*/ 45 w 119"/>
                <a:gd name="T21" fmla="*/ 26 h 136"/>
                <a:gd name="T22" fmla="*/ 51 w 119"/>
                <a:gd name="T23" fmla="*/ 24 h 136"/>
                <a:gd name="T24" fmla="*/ 58 w 119"/>
                <a:gd name="T25" fmla="*/ 24 h 136"/>
                <a:gd name="T26" fmla="*/ 74 w 119"/>
                <a:gd name="T27" fmla="*/ 28 h 136"/>
                <a:gd name="T28" fmla="*/ 82 w 119"/>
                <a:gd name="T29" fmla="*/ 41 h 136"/>
                <a:gd name="T30" fmla="*/ 116 w 119"/>
                <a:gd name="T31" fmla="*/ 41 h 136"/>
                <a:gd name="T32" fmla="*/ 110 w 119"/>
                <a:gd name="T33" fmla="*/ 22 h 136"/>
                <a:gd name="T34" fmla="*/ 97 w 119"/>
                <a:gd name="T35" fmla="*/ 9 h 136"/>
                <a:gd name="T36" fmla="*/ 79 w 119"/>
                <a:gd name="T37" fmla="*/ 2 h 136"/>
                <a:gd name="T38" fmla="*/ 59 w 119"/>
                <a:gd name="T39" fmla="*/ 0 h 136"/>
                <a:gd name="T40" fmla="*/ 38 w 119"/>
                <a:gd name="T41" fmla="*/ 2 h 136"/>
                <a:gd name="T42" fmla="*/ 20 w 119"/>
                <a:gd name="T43" fmla="*/ 9 h 136"/>
                <a:gd name="T44" fmla="*/ 8 w 119"/>
                <a:gd name="T45" fmla="*/ 21 h 136"/>
                <a:gd name="T46" fmla="*/ 3 w 119"/>
                <a:gd name="T47" fmla="*/ 42 h 136"/>
                <a:gd name="T48" fmla="*/ 6 w 119"/>
                <a:gd name="T49" fmla="*/ 56 h 136"/>
                <a:gd name="T50" fmla="*/ 15 w 119"/>
                <a:gd name="T51" fmla="*/ 66 h 136"/>
                <a:gd name="T52" fmla="*/ 29 w 119"/>
                <a:gd name="T53" fmla="*/ 72 h 136"/>
                <a:gd name="T54" fmla="*/ 44 w 119"/>
                <a:gd name="T55" fmla="*/ 76 h 136"/>
                <a:gd name="T56" fmla="*/ 73 w 119"/>
                <a:gd name="T57" fmla="*/ 84 h 136"/>
                <a:gd name="T58" fmla="*/ 84 w 119"/>
                <a:gd name="T59" fmla="*/ 96 h 136"/>
                <a:gd name="T60" fmla="*/ 82 w 119"/>
                <a:gd name="T61" fmla="*/ 104 h 136"/>
                <a:gd name="T62" fmla="*/ 76 w 119"/>
                <a:gd name="T63" fmla="*/ 109 h 136"/>
                <a:gd name="T64" fmla="*/ 68 w 119"/>
                <a:gd name="T65" fmla="*/ 112 h 136"/>
                <a:gd name="T66" fmla="*/ 61 w 119"/>
                <a:gd name="T67" fmla="*/ 113 h 136"/>
                <a:gd name="T68" fmla="*/ 50 w 119"/>
                <a:gd name="T69" fmla="*/ 111 h 136"/>
                <a:gd name="T70" fmla="*/ 42 w 119"/>
                <a:gd name="T71" fmla="*/ 107 h 136"/>
                <a:gd name="T72" fmla="*/ 36 w 119"/>
                <a:gd name="T73" fmla="*/ 101 h 136"/>
                <a:gd name="T74" fmla="*/ 33 w 119"/>
                <a:gd name="T75" fmla="*/ 91 h 136"/>
                <a:gd name="T76" fmla="*/ 0 w 119"/>
                <a:gd name="T77" fmla="*/ 91 h 136"/>
                <a:gd name="T78" fmla="*/ 6 w 119"/>
                <a:gd name="T79" fmla="*/ 112 h 136"/>
                <a:gd name="T80" fmla="*/ 19 w 119"/>
                <a:gd name="T81" fmla="*/ 126 h 136"/>
                <a:gd name="T82" fmla="*/ 38 w 119"/>
                <a:gd name="T83" fmla="*/ 134 h 136"/>
                <a:gd name="T84" fmla="*/ 60 w 119"/>
                <a:gd name="T85" fmla="*/ 136 h 136"/>
                <a:gd name="T86" fmla="*/ 82 w 119"/>
                <a:gd name="T87" fmla="*/ 134 h 136"/>
                <a:gd name="T88" fmla="*/ 101 w 119"/>
                <a:gd name="T89" fmla="*/ 126 h 136"/>
                <a:gd name="T90" fmla="*/ 114 w 119"/>
                <a:gd name="T91" fmla="*/ 113 h 136"/>
                <a:gd name="T92" fmla="*/ 119 w 119"/>
                <a:gd name="T93" fmla="*/ 91 h 136"/>
                <a:gd name="T94" fmla="*/ 116 w 119"/>
                <a:gd name="T95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16" y="76"/>
                  </a:moveTo>
                  <a:lnTo>
                    <a:pt x="116" y="76"/>
                  </a:lnTo>
                  <a:cubicBezTo>
                    <a:pt x="113" y="72"/>
                    <a:pt x="110" y="69"/>
                    <a:pt x="106" y="66"/>
                  </a:cubicBezTo>
                  <a:cubicBezTo>
                    <a:pt x="103" y="63"/>
                    <a:pt x="98" y="61"/>
                    <a:pt x="93" y="59"/>
                  </a:cubicBezTo>
                  <a:cubicBezTo>
                    <a:pt x="88" y="58"/>
                    <a:pt x="83" y="56"/>
                    <a:pt x="78" y="55"/>
                  </a:cubicBezTo>
                  <a:cubicBezTo>
                    <a:pt x="73" y="54"/>
                    <a:pt x="68" y="53"/>
                    <a:pt x="64" y="52"/>
                  </a:cubicBezTo>
                  <a:cubicBezTo>
                    <a:pt x="59" y="51"/>
                    <a:pt x="54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1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0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8" y="60"/>
                    <a:pt x="12" y="63"/>
                    <a:pt x="15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3" y="74"/>
                    <a:pt x="38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8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0" y="111"/>
                  </a:cubicBezTo>
                  <a:cubicBezTo>
                    <a:pt x="47" y="110"/>
                    <a:pt x="44" y="109"/>
                    <a:pt x="42" y="107"/>
                  </a:cubicBezTo>
                  <a:cubicBezTo>
                    <a:pt x="39" y="106"/>
                    <a:pt x="37" y="103"/>
                    <a:pt x="36" y="101"/>
                  </a:cubicBezTo>
                  <a:cubicBezTo>
                    <a:pt x="34" y="98"/>
                    <a:pt x="33" y="95"/>
                    <a:pt x="33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ubicBezTo>
                    <a:pt x="106" y="123"/>
                    <a:pt x="111" y="118"/>
                    <a:pt x="114" y="113"/>
                  </a:cubicBezTo>
                  <a:cubicBezTo>
                    <a:pt x="117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AA798BDF-743C-41B0-B3E3-D513E2340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2563"/>
              <a:ext cx="72" cy="85"/>
            </a:xfrm>
            <a:custGeom>
              <a:avLst/>
              <a:gdLst>
                <a:gd name="T0" fmla="*/ 101 w 119"/>
                <a:gd name="T1" fmla="*/ 126 h 136"/>
                <a:gd name="T2" fmla="*/ 101 w 119"/>
                <a:gd name="T3" fmla="*/ 126 h 136"/>
                <a:gd name="T4" fmla="*/ 114 w 119"/>
                <a:gd name="T5" fmla="*/ 113 h 136"/>
                <a:gd name="T6" fmla="*/ 119 w 119"/>
                <a:gd name="T7" fmla="*/ 91 h 136"/>
                <a:gd name="T8" fmla="*/ 116 w 119"/>
                <a:gd name="T9" fmla="*/ 76 h 136"/>
                <a:gd name="T10" fmla="*/ 107 w 119"/>
                <a:gd name="T11" fmla="*/ 66 h 136"/>
                <a:gd name="T12" fmla="*/ 94 w 119"/>
                <a:gd name="T13" fmla="*/ 59 h 136"/>
                <a:gd name="T14" fmla="*/ 78 w 119"/>
                <a:gd name="T15" fmla="*/ 55 h 136"/>
                <a:gd name="T16" fmla="*/ 64 w 119"/>
                <a:gd name="T17" fmla="*/ 52 h 136"/>
                <a:gd name="T18" fmla="*/ 51 w 119"/>
                <a:gd name="T19" fmla="*/ 49 h 136"/>
                <a:gd name="T20" fmla="*/ 42 w 119"/>
                <a:gd name="T21" fmla="*/ 44 h 136"/>
                <a:gd name="T22" fmla="*/ 38 w 119"/>
                <a:gd name="T23" fmla="*/ 36 h 136"/>
                <a:gd name="T24" fmla="*/ 40 w 119"/>
                <a:gd name="T25" fmla="*/ 30 h 136"/>
                <a:gd name="T26" fmla="*/ 45 w 119"/>
                <a:gd name="T27" fmla="*/ 26 h 136"/>
                <a:gd name="T28" fmla="*/ 51 w 119"/>
                <a:gd name="T29" fmla="*/ 24 h 136"/>
                <a:gd name="T30" fmla="*/ 58 w 119"/>
                <a:gd name="T31" fmla="*/ 24 h 136"/>
                <a:gd name="T32" fmla="*/ 74 w 119"/>
                <a:gd name="T33" fmla="*/ 28 h 136"/>
                <a:gd name="T34" fmla="*/ 82 w 119"/>
                <a:gd name="T35" fmla="*/ 41 h 136"/>
                <a:gd name="T36" fmla="*/ 116 w 119"/>
                <a:gd name="T37" fmla="*/ 41 h 136"/>
                <a:gd name="T38" fmla="*/ 110 w 119"/>
                <a:gd name="T39" fmla="*/ 22 h 136"/>
                <a:gd name="T40" fmla="*/ 97 w 119"/>
                <a:gd name="T41" fmla="*/ 9 h 136"/>
                <a:gd name="T42" fmla="*/ 79 w 119"/>
                <a:gd name="T43" fmla="*/ 2 h 136"/>
                <a:gd name="T44" fmla="*/ 59 w 119"/>
                <a:gd name="T45" fmla="*/ 0 h 136"/>
                <a:gd name="T46" fmla="*/ 38 w 119"/>
                <a:gd name="T47" fmla="*/ 2 h 136"/>
                <a:gd name="T48" fmla="*/ 21 w 119"/>
                <a:gd name="T49" fmla="*/ 9 h 136"/>
                <a:gd name="T50" fmla="*/ 8 w 119"/>
                <a:gd name="T51" fmla="*/ 21 h 136"/>
                <a:gd name="T52" fmla="*/ 3 w 119"/>
                <a:gd name="T53" fmla="*/ 42 h 136"/>
                <a:gd name="T54" fmla="*/ 6 w 119"/>
                <a:gd name="T55" fmla="*/ 56 h 136"/>
                <a:gd name="T56" fmla="*/ 16 w 119"/>
                <a:gd name="T57" fmla="*/ 66 h 136"/>
                <a:gd name="T58" fmla="*/ 29 w 119"/>
                <a:gd name="T59" fmla="*/ 72 h 136"/>
                <a:gd name="T60" fmla="*/ 44 w 119"/>
                <a:gd name="T61" fmla="*/ 76 h 136"/>
                <a:gd name="T62" fmla="*/ 73 w 119"/>
                <a:gd name="T63" fmla="*/ 84 h 136"/>
                <a:gd name="T64" fmla="*/ 84 w 119"/>
                <a:gd name="T65" fmla="*/ 96 h 136"/>
                <a:gd name="T66" fmla="*/ 82 w 119"/>
                <a:gd name="T67" fmla="*/ 104 h 136"/>
                <a:gd name="T68" fmla="*/ 76 w 119"/>
                <a:gd name="T69" fmla="*/ 109 h 136"/>
                <a:gd name="T70" fmla="*/ 69 w 119"/>
                <a:gd name="T71" fmla="*/ 112 h 136"/>
                <a:gd name="T72" fmla="*/ 61 w 119"/>
                <a:gd name="T73" fmla="*/ 113 h 136"/>
                <a:gd name="T74" fmla="*/ 51 w 119"/>
                <a:gd name="T75" fmla="*/ 111 h 136"/>
                <a:gd name="T76" fmla="*/ 42 w 119"/>
                <a:gd name="T77" fmla="*/ 107 h 136"/>
                <a:gd name="T78" fmla="*/ 36 w 119"/>
                <a:gd name="T79" fmla="*/ 101 h 136"/>
                <a:gd name="T80" fmla="*/ 34 w 119"/>
                <a:gd name="T81" fmla="*/ 91 h 136"/>
                <a:gd name="T82" fmla="*/ 0 w 119"/>
                <a:gd name="T83" fmla="*/ 91 h 136"/>
                <a:gd name="T84" fmla="*/ 6 w 119"/>
                <a:gd name="T85" fmla="*/ 112 h 136"/>
                <a:gd name="T86" fmla="*/ 19 w 119"/>
                <a:gd name="T87" fmla="*/ 126 h 136"/>
                <a:gd name="T88" fmla="*/ 38 w 119"/>
                <a:gd name="T89" fmla="*/ 134 h 136"/>
                <a:gd name="T90" fmla="*/ 60 w 119"/>
                <a:gd name="T91" fmla="*/ 136 h 136"/>
                <a:gd name="T92" fmla="*/ 82 w 119"/>
                <a:gd name="T93" fmla="*/ 134 h 136"/>
                <a:gd name="T94" fmla="*/ 101 w 119"/>
                <a:gd name="T95" fmla="*/ 1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01" y="126"/>
                  </a:moveTo>
                  <a:lnTo>
                    <a:pt x="101" y="126"/>
                  </a:lnTo>
                  <a:cubicBezTo>
                    <a:pt x="106" y="123"/>
                    <a:pt x="111" y="118"/>
                    <a:pt x="114" y="113"/>
                  </a:cubicBezTo>
                  <a:cubicBezTo>
                    <a:pt x="118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ubicBezTo>
                    <a:pt x="114" y="72"/>
                    <a:pt x="110" y="69"/>
                    <a:pt x="107" y="66"/>
                  </a:cubicBezTo>
                  <a:cubicBezTo>
                    <a:pt x="103" y="63"/>
                    <a:pt x="98" y="61"/>
                    <a:pt x="94" y="59"/>
                  </a:cubicBezTo>
                  <a:cubicBezTo>
                    <a:pt x="89" y="58"/>
                    <a:pt x="84" y="56"/>
                    <a:pt x="78" y="55"/>
                  </a:cubicBezTo>
                  <a:cubicBezTo>
                    <a:pt x="73" y="54"/>
                    <a:pt x="69" y="53"/>
                    <a:pt x="64" y="52"/>
                  </a:cubicBezTo>
                  <a:cubicBezTo>
                    <a:pt x="59" y="51"/>
                    <a:pt x="55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1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9" y="60"/>
                    <a:pt x="12" y="63"/>
                    <a:pt x="16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4" y="74"/>
                    <a:pt x="39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9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1" y="111"/>
                  </a:cubicBezTo>
                  <a:cubicBezTo>
                    <a:pt x="47" y="110"/>
                    <a:pt x="45" y="109"/>
                    <a:pt x="42" y="107"/>
                  </a:cubicBezTo>
                  <a:cubicBezTo>
                    <a:pt x="40" y="106"/>
                    <a:pt x="37" y="103"/>
                    <a:pt x="36" y="101"/>
                  </a:cubicBezTo>
                  <a:cubicBezTo>
                    <a:pt x="34" y="98"/>
                    <a:pt x="34" y="95"/>
                    <a:pt x="34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3124B995-3944-41A4-B7FB-445C86C59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" y="2468"/>
              <a:ext cx="166" cy="251"/>
            </a:xfrm>
            <a:custGeom>
              <a:avLst/>
              <a:gdLst>
                <a:gd name="T0" fmla="*/ 145 w 276"/>
                <a:gd name="T1" fmla="*/ 76 h 405"/>
                <a:gd name="T2" fmla="*/ 145 w 276"/>
                <a:gd name="T3" fmla="*/ 76 h 405"/>
                <a:gd name="T4" fmla="*/ 185 w 276"/>
                <a:gd name="T5" fmla="*/ 88 h 405"/>
                <a:gd name="T6" fmla="*/ 200 w 276"/>
                <a:gd name="T7" fmla="*/ 128 h 405"/>
                <a:gd name="T8" fmla="*/ 185 w 276"/>
                <a:gd name="T9" fmla="*/ 170 h 405"/>
                <a:gd name="T10" fmla="*/ 145 w 276"/>
                <a:gd name="T11" fmla="*/ 183 h 405"/>
                <a:gd name="T12" fmla="*/ 76 w 276"/>
                <a:gd name="T13" fmla="*/ 183 h 405"/>
                <a:gd name="T14" fmla="*/ 76 w 276"/>
                <a:gd name="T15" fmla="*/ 76 h 405"/>
                <a:gd name="T16" fmla="*/ 145 w 276"/>
                <a:gd name="T17" fmla="*/ 76 h 405"/>
                <a:gd name="T18" fmla="*/ 145 w 276"/>
                <a:gd name="T19" fmla="*/ 76 h 405"/>
                <a:gd name="T20" fmla="*/ 38 w 276"/>
                <a:gd name="T21" fmla="*/ 367 h 405"/>
                <a:gd name="T22" fmla="*/ 38 w 276"/>
                <a:gd name="T23" fmla="*/ 367 h 405"/>
                <a:gd name="T24" fmla="*/ 76 w 276"/>
                <a:gd name="T25" fmla="*/ 405 h 405"/>
                <a:gd name="T26" fmla="*/ 76 w 276"/>
                <a:gd name="T27" fmla="*/ 259 h 405"/>
                <a:gd name="T28" fmla="*/ 145 w 276"/>
                <a:gd name="T29" fmla="*/ 259 h 405"/>
                <a:gd name="T30" fmla="*/ 237 w 276"/>
                <a:gd name="T31" fmla="*/ 227 h 405"/>
                <a:gd name="T32" fmla="*/ 276 w 276"/>
                <a:gd name="T33" fmla="*/ 128 h 405"/>
                <a:gd name="T34" fmla="*/ 234 w 276"/>
                <a:gd name="T35" fmla="*/ 29 h 405"/>
                <a:gd name="T36" fmla="*/ 145 w 276"/>
                <a:gd name="T37" fmla="*/ 0 h 405"/>
                <a:gd name="T38" fmla="*/ 0 w 276"/>
                <a:gd name="T39" fmla="*/ 0 h 405"/>
                <a:gd name="T40" fmla="*/ 0 w 276"/>
                <a:gd name="T41" fmla="*/ 405 h 405"/>
                <a:gd name="T42" fmla="*/ 38 w 276"/>
                <a:gd name="T43" fmla="*/ 36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05">
                  <a:moveTo>
                    <a:pt x="145" y="76"/>
                  </a:moveTo>
                  <a:lnTo>
                    <a:pt x="145" y="76"/>
                  </a:lnTo>
                  <a:cubicBezTo>
                    <a:pt x="162" y="76"/>
                    <a:pt x="176" y="80"/>
                    <a:pt x="185" y="88"/>
                  </a:cubicBezTo>
                  <a:cubicBezTo>
                    <a:pt x="189" y="91"/>
                    <a:pt x="200" y="100"/>
                    <a:pt x="200" y="128"/>
                  </a:cubicBezTo>
                  <a:cubicBezTo>
                    <a:pt x="200" y="148"/>
                    <a:pt x="195" y="161"/>
                    <a:pt x="185" y="170"/>
                  </a:cubicBezTo>
                  <a:cubicBezTo>
                    <a:pt x="176" y="179"/>
                    <a:pt x="162" y="183"/>
                    <a:pt x="145" y="183"/>
                  </a:cubicBezTo>
                  <a:lnTo>
                    <a:pt x="76" y="183"/>
                  </a:lnTo>
                  <a:lnTo>
                    <a:pt x="76" y="76"/>
                  </a:lnTo>
                  <a:lnTo>
                    <a:pt x="145" y="76"/>
                  </a:lnTo>
                  <a:lnTo>
                    <a:pt x="145" y="76"/>
                  </a:lnTo>
                  <a:close/>
                  <a:moveTo>
                    <a:pt x="38" y="367"/>
                  </a:moveTo>
                  <a:lnTo>
                    <a:pt x="38" y="367"/>
                  </a:lnTo>
                  <a:lnTo>
                    <a:pt x="76" y="405"/>
                  </a:lnTo>
                  <a:lnTo>
                    <a:pt x="76" y="259"/>
                  </a:lnTo>
                  <a:lnTo>
                    <a:pt x="145" y="259"/>
                  </a:lnTo>
                  <a:cubicBezTo>
                    <a:pt x="182" y="259"/>
                    <a:pt x="212" y="248"/>
                    <a:pt x="237" y="227"/>
                  </a:cubicBezTo>
                  <a:cubicBezTo>
                    <a:pt x="255" y="210"/>
                    <a:pt x="276" y="180"/>
                    <a:pt x="276" y="128"/>
                  </a:cubicBezTo>
                  <a:cubicBezTo>
                    <a:pt x="276" y="76"/>
                    <a:pt x="253" y="45"/>
                    <a:pt x="234" y="29"/>
                  </a:cubicBezTo>
                  <a:cubicBezTo>
                    <a:pt x="211" y="10"/>
                    <a:pt x="180" y="0"/>
                    <a:pt x="145" y="0"/>
                  </a:cubicBezTo>
                  <a:lnTo>
                    <a:pt x="0" y="0"/>
                  </a:lnTo>
                  <a:lnTo>
                    <a:pt x="0" y="405"/>
                  </a:lnTo>
                  <a:lnTo>
                    <a:pt x="38" y="36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1E5DBACF-FBFC-45DC-97FA-08D0FDBC1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2492"/>
              <a:ext cx="121" cy="227"/>
            </a:xfrm>
            <a:custGeom>
              <a:avLst/>
              <a:gdLst>
                <a:gd name="T0" fmla="*/ 147 w 200"/>
                <a:gd name="T1" fmla="*/ 132 h 367"/>
                <a:gd name="T2" fmla="*/ 147 w 200"/>
                <a:gd name="T3" fmla="*/ 132 h 367"/>
                <a:gd name="T4" fmla="*/ 107 w 200"/>
                <a:gd name="T5" fmla="*/ 145 h 367"/>
                <a:gd name="T6" fmla="*/ 38 w 200"/>
                <a:gd name="T7" fmla="*/ 145 h 367"/>
                <a:gd name="T8" fmla="*/ 38 w 200"/>
                <a:gd name="T9" fmla="*/ 38 h 367"/>
                <a:gd name="T10" fmla="*/ 107 w 200"/>
                <a:gd name="T11" fmla="*/ 38 h 367"/>
                <a:gd name="T12" fmla="*/ 147 w 200"/>
                <a:gd name="T13" fmla="*/ 50 h 367"/>
                <a:gd name="T14" fmla="*/ 162 w 200"/>
                <a:gd name="T15" fmla="*/ 90 h 367"/>
                <a:gd name="T16" fmla="*/ 147 w 200"/>
                <a:gd name="T17" fmla="*/ 132 h 367"/>
                <a:gd name="T18" fmla="*/ 172 w 200"/>
                <a:gd name="T19" fmla="*/ 21 h 367"/>
                <a:gd name="T20" fmla="*/ 172 w 200"/>
                <a:gd name="T21" fmla="*/ 21 h 367"/>
                <a:gd name="T22" fmla="*/ 107 w 200"/>
                <a:gd name="T23" fmla="*/ 0 h 367"/>
                <a:gd name="T24" fmla="*/ 0 w 200"/>
                <a:gd name="T25" fmla="*/ 0 h 367"/>
                <a:gd name="T26" fmla="*/ 0 w 200"/>
                <a:gd name="T27" fmla="*/ 329 h 367"/>
                <a:gd name="T28" fmla="*/ 38 w 200"/>
                <a:gd name="T29" fmla="*/ 367 h 367"/>
                <a:gd name="T30" fmla="*/ 38 w 200"/>
                <a:gd name="T31" fmla="*/ 183 h 367"/>
                <a:gd name="T32" fmla="*/ 107 w 200"/>
                <a:gd name="T33" fmla="*/ 183 h 367"/>
                <a:gd name="T34" fmla="*/ 173 w 200"/>
                <a:gd name="T35" fmla="*/ 160 h 367"/>
                <a:gd name="T36" fmla="*/ 200 w 200"/>
                <a:gd name="T37" fmla="*/ 90 h 367"/>
                <a:gd name="T38" fmla="*/ 172 w 200"/>
                <a:gd name="T39" fmla="*/ 2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67">
                  <a:moveTo>
                    <a:pt x="147" y="132"/>
                  </a:moveTo>
                  <a:lnTo>
                    <a:pt x="147" y="132"/>
                  </a:lnTo>
                  <a:cubicBezTo>
                    <a:pt x="138" y="141"/>
                    <a:pt x="124" y="145"/>
                    <a:pt x="107" y="145"/>
                  </a:cubicBezTo>
                  <a:lnTo>
                    <a:pt x="38" y="145"/>
                  </a:lnTo>
                  <a:lnTo>
                    <a:pt x="38" y="38"/>
                  </a:lnTo>
                  <a:lnTo>
                    <a:pt x="107" y="38"/>
                  </a:lnTo>
                  <a:cubicBezTo>
                    <a:pt x="124" y="38"/>
                    <a:pt x="138" y="42"/>
                    <a:pt x="147" y="50"/>
                  </a:cubicBezTo>
                  <a:cubicBezTo>
                    <a:pt x="151" y="53"/>
                    <a:pt x="162" y="62"/>
                    <a:pt x="162" y="90"/>
                  </a:cubicBezTo>
                  <a:cubicBezTo>
                    <a:pt x="162" y="110"/>
                    <a:pt x="157" y="123"/>
                    <a:pt x="147" y="132"/>
                  </a:cubicBezTo>
                  <a:close/>
                  <a:moveTo>
                    <a:pt x="172" y="21"/>
                  </a:moveTo>
                  <a:lnTo>
                    <a:pt x="172" y="21"/>
                  </a:lnTo>
                  <a:cubicBezTo>
                    <a:pt x="155" y="7"/>
                    <a:pt x="133" y="0"/>
                    <a:pt x="107" y="0"/>
                  </a:cubicBezTo>
                  <a:lnTo>
                    <a:pt x="0" y="0"/>
                  </a:lnTo>
                  <a:lnTo>
                    <a:pt x="0" y="329"/>
                  </a:lnTo>
                  <a:lnTo>
                    <a:pt x="38" y="367"/>
                  </a:lnTo>
                  <a:lnTo>
                    <a:pt x="38" y="183"/>
                  </a:lnTo>
                  <a:lnTo>
                    <a:pt x="107" y="183"/>
                  </a:lnTo>
                  <a:cubicBezTo>
                    <a:pt x="134" y="183"/>
                    <a:pt x="156" y="176"/>
                    <a:pt x="173" y="160"/>
                  </a:cubicBezTo>
                  <a:cubicBezTo>
                    <a:pt x="191" y="144"/>
                    <a:pt x="200" y="121"/>
                    <a:pt x="200" y="90"/>
                  </a:cubicBezTo>
                  <a:cubicBezTo>
                    <a:pt x="200" y="60"/>
                    <a:pt x="191" y="36"/>
                    <a:pt x="172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4C13C474-F345-4DEA-8DDE-4D464F8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416"/>
              <a:ext cx="3" cy="352"/>
            </a:xfrm>
            <a:custGeom>
              <a:avLst/>
              <a:gdLst>
                <a:gd name="T0" fmla="*/ 0 w 6"/>
                <a:gd name="T1" fmla="*/ 0 h 569"/>
                <a:gd name="T2" fmla="*/ 0 w 6"/>
                <a:gd name="T3" fmla="*/ 0 h 569"/>
                <a:gd name="T4" fmla="*/ 6 w 6"/>
                <a:gd name="T5" fmla="*/ 0 h 569"/>
                <a:gd name="T6" fmla="*/ 6 w 6"/>
                <a:gd name="T7" fmla="*/ 569 h 569"/>
                <a:gd name="T8" fmla="*/ 0 w 6"/>
                <a:gd name="T9" fmla="*/ 569 h 569"/>
                <a:gd name="T10" fmla="*/ 0 w 6"/>
                <a:gd name="T1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69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69"/>
                  </a:lnTo>
                  <a:lnTo>
                    <a:pt x="0" y="5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8450BA3D-C7DB-46A4-8FF8-3EAC64273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493"/>
              <a:ext cx="65" cy="247"/>
            </a:xfrm>
            <a:custGeom>
              <a:avLst/>
              <a:gdLst>
                <a:gd name="T0" fmla="*/ 108 w 108"/>
                <a:gd name="T1" fmla="*/ 400 h 400"/>
                <a:gd name="T2" fmla="*/ 108 w 108"/>
                <a:gd name="T3" fmla="*/ 400 h 400"/>
                <a:gd name="T4" fmla="*/ 108 w 108"/>
                <a:gd name="T5" fmla="*/ 399 h 400"/>
                <a:gd name="T6" fmla="*/ 108 w 108"/>
                <a:gd name="T7" fmla="*/ 92 h 400"/>
                <a:gd name="T8" fmla="*/ 55 w 108"/>
                <a:gd name="T9" fmla="*/ 0 h 400"/>
                <a:gd name="T10" fmla="*/ 0 w 108"/>
                <a:gd name="T11" fmla="*/ 172 h 400"/>
                <a:gd name="T12" fmla="*/ 108 w 108"/>
                <a:gd name="T1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00">
                  <a:moveTo>
                    <a:pt x="108" y="400"/>
                  </a:moveTo>
                  <a:lnTo>
                    <a:pt x="108" y="400"/>
                  </a:lnTo>
                  <a:cubicBezTo>
                    <a:pt x="108" y="400"/>
                    <a:pt x="108" y="399"/>
                    <a:pt x="108" y="399"/>
                  </a:cubicBezTo>
                  <a:lnTo>
                    <a:pt x="108" y="92"/>
                  </a:lnTo>
                  <a:cubicBezTo>
                    <a:pt x="108" y="19"/>
                    <a:pt x="101" y="3"/>
                    <a:pt x="55" y="0"/>
                  </a:cubicBezTo>
                  <a:cubicBezTo>
                    <a:pt x="20" y="48"/>
                    <a:pt x="0" y="108"/>
                    <a:pt x="0" y="172"/>
                  </a:cubicBezTo>
                  <a:cubicBezTo>
                    <a:pt x="0" y="264"/>
                    <a:pt x="42" y="346"/>
                    <a:pt x="108" y="40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F6202125-9E68-4099-B252-8C741711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620"/>
              <a:ext cx="121" cy="150"/>
            </a:xfrm>
            <a:custGeom>
              <a:avLst/>
              <a:gdLst>
                <a:gd name="T0" fmla="*/ 0 w 201"/>
                <a:gd name="T1" fmla="*/ 137 h 243"/>
                <a:gd name="T2" fmla="*/ 0 w 201"/>
                <a:gd name="T3" fmla="*/ 137 h 243"/>
                <a:gd name="T4" fmla="*/ 81 w 201"/>
                <a:gd name="T5" fmla="*/ 243 h 243"/>
                <a:gd name="T6" fmla="*/ 201 w 201"/>
                <a:gd name="T7" fmla="*/ 122 h 243"/>
                <a:gd name="T8" fmla="*/ 45 w 201"/>
                <a:gd name="T9" fmla="*/ 0 h 243"/>
                <a:gd name="T10" fmla="*/ 0 w 201"/>
                <a:gd name="T11" fmla="*/ 0 h 243"/>
                <a:gd name="T12" fmla="*/ 0 w 201"/>
                <a:gd name="T13" fmla="*/ 13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43">
                  <a:moveTo>
                    <a:pt x="0" y="137"/>
                  </a:moveTo>
                  <a:lnTo>
                    <a:pt x="0" y="137"/>
                  </a:lnTo>
                  <a:cubicBezTo>
                    <a:pt x="0" y="222"/>
                    <a:pt x="17" y="243"/>
                    <a:pt x="81" y="243"/>
                  </a:cubicBezTo>
                  <a:cubicBezTo>
                    <a:pt x="155" y="243"/>
                    <a:pt x="201" y="197"/>
                    <a:pt x="201" y="122"/>
                  </a:cubicBezTo>
                  <a:cubicBezTo>
                    <a:pt x="201" y="42"/>
                    <a:pt x="146" y="0"/>
                    <a:pt x="45" y="0"/>
                  </a:cubicBez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A5164FF9-62AE-410E-A08D-678614927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418"/>
              <a:ext cx="308" cy="329"/>
            </a:xfrm>
            <a:custGeom>
              <a:avLst/>
              <a:gdLst>
                <a:gd name="T0" fmla="*/ 218 w 513"/>
                <a:gd name="T1" fmla="*/ 0 h 533"/>
                <a:gd name="T2" fmla="*/ 218 w 513"/>
                <a:gd name="T3" fmla="*/ 0 h 533"/>
                <a:gd name="T4" fmla="*/ 0 w 513"/>
                <a:gd name="T5" fmla="*/ 95 h 533"/>
                <a:gd name="T6" fmla="*/ 73 w 513"/>
                <a:gd name="T7" fmla="*/ 92 h 533"/>
                <a:gd name="T8" fmla="*/ 163 w 513"/>
                <a:gd name="T9" fmla="*/ 90 h 533"/>
                <a:gd name="T10" fmla="*/ 319 w 513"/>
                <a:gd name="T11" fmla="*/ 110 h 533"/>
                <a:gd name="T12" fmla="*/ 392 w 513"/>
                <a:gd name="T13" fmla="*/ 209 h 533"/>
                <a:gd name="T14" fmla="*/ 295 w 513"/>
                <a:gd name="T15" fmla="*/ 311 h 533"/>
                <a:gd name="T16" fmla="*/ 295 w 513"/>
                <a:gd name="T17" fmla="*/ 313 h 533"/>
                <a:gd name="T18" fmla="*/ 420 w 513"/>
                <a:gd name="T19" fmla="*/ 444 h 533"/>
                <a:gd name="T20" fmla="*/ 391 w 513"/>
                <a:gd name="T21" fmla="*/ 533 h 533"/>
                <a:gd name="T22" fmla="*/ 513 w 513"/>
                <a:gd name="T23" fmla="*/ 294 h 533"/>
                <a:gd name="T24" fmla="*/ 218 w 513"/>
                <a:gd name="T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533">
                  <a:moveTo>
                    <a:pt x="218" y="0"/>
                  </a:moveTo>
                  <a:lnTo>
                    <a:pt x="218" y="0"/>
                  </a:lnTo>
                  <a:cubicBezTo>
                    <a:pt x="132" y="0"/>
                    <a:pt x="54" y="36"/>
                    <a:pt x="0" y="95"/>
                  </a:cubicBezTo>
                  <a:cubicBezTo>
                    <a:pt x="23" y="94"/>
                    <a:pt x="43" y="93"/>
                    <a:pt x="73" y="92"/>
                  </a:cubicBezTo>
                  <a:cubicBezTo>
                    <a:pt x="108" y="91"/>
                    <a:pt x="138" y="90"/>
                    <a:pt x="163" y="90"/>
                  </a:cubicBezTo>
                  <a:cubicBezTo>
                    <a:pt x="238" y="90"/>
                    <a:pt x="280" y="96"/>
                    <a:pt x="319" y="110"/>
                  </a:cubicBezTo>
                  <a:cubicBezTo>
                    <a:pt x="366" y="128"/>
                    <a:pt x="392" y="163"/>
                    <a:pt x="392" y="209"/>
                  </a:cubicBezTo>
                  <a:cubicBezTo>
                    <a:pt x="392" y="260"/>
                    <a:pt x="355" y="299"/>
                    <a:pt x="295" y="311"/>
                  </a:cubicBezTo>
                  <a:lnTo>
                    <a:pt x="295" y="313"/>
                  </a:lnTo>
                  <a:cubicBezTo>
                    <a:pt x="374" y="335"/>
                    <a:pt x="420" y="384"/>
                    <a:pt x="420" y="444"/>
                  </a:cubicBezTo>
                  <a:cubicBezTo>
                    <a:pt x="420" y="478"/>
                    <a:pt x="410" y="508"/>
                    <a:pt x="391" y="533"/>
                  </a:cubicBezTo>
                  <a:cubicBezTo>
                    <a:pt x="465" y="479"/>
                    <a:pt x="513" y="392"/>
                    <a:pt x="513" y="294"/>
                  </a:cubicBezTo>
                  <a:cubicBezTo>
                    <a:pt x="513" y="131"/>
                    <a:pt x="38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1A3A971A-6DA4-4D8F-B858-FF6F9A4F2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487"/>
              <a:ext cx="106" cy="119"/>
            </a:xfrm>
            <a:custGeom>
              <a:avLst/>
              <a:gdLst>
                <a:gd name="T0" fmla="*/ 176 w 176"/>
                <a:gd name="T1" fmla="*/ 102 h 192"/>
                <a:gd name="T2" fmla="*/ 176 w 176"/>
                <a:gd name="T3" fmla="*/ 102 h 192"/>
                <a:gd name="T4" fmla="*/ 50 w 176"/>
                <a:gd name="T5" fmla="*/ 0 h 192"/>
                <a:gd name="T6" fmla="*/ 0 w 176"/>
                <a:gd name="T7" fmla="*/ 3 h 192"/>
                <a:gd name="T8" fmla="*/ 0 w 176"/>
                <a:gd name="T9" fmla="*/ 192 h 192"/>
                <a:gd name="T10" fmla="*/ 46 w 176"/>
                <a:gd name="T11" fmla="*/ 192 h 192"/>
                <a:gd name="T12" fmla="*/ 176 w 176"/>
                <a:gd name="T13" fmla="*/ 10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92">
                  <a:moveTo>
                    <a:pt x="176" y="102"/>
                  </a:moveTo>
                  <a:lnTo>
                    <a:pt x="176" y="102"/>
                  </a:lnTo>
                  <a:cubicBezTo>
                    <a:pt x="176" y="35"/>
                    <a:pt x="132" y="0"/>
                    <a:pt x="50" y="0"/>
                  </a:cubicBezTo>
                  <a:cubicBezTo>
                    <a:pt x="32" y="0"/>
                    <a:pt x="18" y="0"/>
                    <a:pt x="0" y="3"/>
                  </a:cubicBezTo>
                  <a:lnTo>
                    <a:pt x="0" y="192"/>
                  </a:lnTo>
                  <a:lnTo>
                    <a:pt x="46" y="192"/>
                  </a:lnTo>
                  <a:cubicBezTo>
                    <a:pt x="138" y="192"/>
                    <a:pt x="176" y="166"/>
                    <a:pt x="176" y="10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5CE9BD85-FB51-4114-9E7E-BCA21D053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499"/>
              <a:ext cx="44" cy="48"/>
            </a:xfrm>
            <a:custGeom>
              <a:avLst/>
              <a:gdLst>
                <a:gd name="T0" fmla="*/ 27 w 74"/>
                <a:gd name="T1" fmla="*/ 60 h 78"/>
                <a:gd name="T2" fmla="*/ 27 w 74"/>
                <a:gd name="T3" fmla="*/ 60 h 78"/>
                <a:gd name="T4" fmla="*/ 40 w 74"/>
                <a:gd name="T5" fmla="*/ 74 h 78"/>
                <a:gd name="T6" fmla="*/ 59 w 74"/>
                <a:gd name="T7" fmla="*/ 55 h 78"/>
                <a:gd name="T8" fmla="*/ 34 w 74"/>
                <a:gd name="T9" fmla="*/ 36 h 78"/>
                <a:gd name="T10" fmla="*/ 27 w 74"/>
                <a:gd name="T11" fmla="*/ 36 h 78"/>
                <a:gd name="T12" fmla="*/ 27 w 74"/>
                <a:gd name="T13" fmla="*/ 60 h 78"/>
                <a:gd name="T14" fmla="*/ 27 w 74"/>
                <a:gd name="T15" fmla="*/ 60 h 78"/>
                <a:gd name="T16" fmla="*/ 27 w 74"/>
                <a:gd name="T17" fmla="*/ 33 h 78"/>
                <a:gd name="T18" fmla="*/ 27 w 74"/>
                <a:gd name="T19" fmla="*/ 33 h 78"/>
                <a:gd name="T20" fmla="*/ 37 w 74"/>
                <a:gd name="T21" fmla="*/ 33 h 78"/>
                <a:gd name="T22" fmla="*/ 55 w 74"/>
                <a:gd name="T23" fmla="*/ 19 h 78"/>
                <a:gd name="T24" fmla="*/ 35 w 74"/>
                <a:gd name="T25" fmla="*/ 3 h 78"/>
                <a:gd name="T26" fmla="*/ 27 w 74"/>
                <a:gd name="T27" fmla="*/ 4 h 78"/>
                <a:gd name="T28" fmla="*/ 27 w 74"/>
                <a:gd name="T29" fmla="*/ 33 h 78"/>
                <a:gd name="T30" fmla="*/ 27 w 74"/>
                <a:gd name="T31" fmla="*/ 33 h 78"/>
                <a:gd name="T32" fmla="*/ 14 w 74"/>
                <a:gd name="T33" fmla="*/ 17 h 78"/>
                <a:gd name="T34" fmla="*/ 14 w 74"/>
                <a:gd name="T35" fmla="*/ 17 h 78"/>
                <a:gd name="T36" fmla="*/ 4 w 74"/>
                <a:gd name="T37" fmla="*/ 4 h 78"/>
                <a:gd name="T38" fmla="*/ 0 w 74"/>
                <a:gd name="T39" fmla="*/ 4 h 78"/>
                <a:gd name="T40" fmla="*/ 0 w 74"/>
                <a:gd name="T41" fmla="*/ 1 h 78"/>
                <a:gd name="T42" fmla="*/ 17 w 74"/>
                <a:gd name="T43" fmla="*/ 0 h 78"/>
                <a:gd name="T44" fmla="*/ 34 w 74"/>
                <a:gd name="T45" fmla="*/ 0 h 78"/>
                <a:gd name="T46" fmla="*/ 69 w 74"/>
                <a:gd name="T47" fmla="*/ 18 h 78"/>
                <a:gd name="T48" fmla="*/ 54 w 74"/>
                <a:gd name="T49" fmla="*/ 34 h 78"/>
                <a:gd name="T50" fmla="*/ 54 w 74"/>
                <a:gd name="T51" fmla="*/ 34 h 78"/>
                <a:gd name="T52" fmla="*/ 74 w 74"/>
                <a:gd name="T53" fmla="*/ 55 h 78"/>
                <a:gd name="T54" fmla="*/ 42 w 74"/>
                <a:gd name="T55" fmla="*/ 78 h 78"/>
                <a:gd name="T56" fmla="*/ 0 w 74"/>
                <a:gd name="T57" fmla="*/ 78 h 78"/>
                <a:gd name="T58" fmla="*/ 0 w 74"/>
                <a:gd name="T59" fmla="*/ 75 h 78"/>
                <a:gd name="T60" fmla="*/ 14 w 74"/>
                <a:gd name="T61" fmla="*/ 66 h 78"/>
                <a:gd name="T62" fmla="*/ 14 w 74"/>
                <a:gd name="T6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8">
                  <a:moveTo>
                    <a:pt x="27" y="60"/>
                  </a:moveTo>
                  <a:lnTo>
                    <a:pt x="27" y="60"/>
                  </a:lnTo>
                  <a:cubicBezTo>
                    <a:pt x="27" y="70"/>
                    <a:pt x="30" y="74"/>
                    <a:pt x="40" y="74"/>
                  </a:cubicBezTo>
                  <a:cubicBezTo>
                    <a:pt x="51" y="74"/>
                    <a:pt x="59" y="67"/>
                    <a:pt x="59" y="55"/>
                  </a:cubicBezTo>
                  <a:cubicBezTo>
                    <a:pt x="59" y="43"/>
                    <a:pt x="50" y="36"/>
                    <a:pt x="34" y="36"/>
                  </a:cubicBezTo>
                  <a:lnTo>
                    <a:pt x="27" y="36"/>
                  </a:lnTo>
                  <a:lnTo>
                    <a:pt x="27" y="60"/>
                  </a:lnTo>
                  <a:lnTo>
                    <a:pt x="27" y="60"/>
                  </a:lnTo>
                  <a:close/>
                  <a:moveTo>
                    <a:pt x="27" y="33"/>
                  </a:moveTo>
                  <a:lnTo>
                    <a:pt x="27" y="33"/>
                  </a:lnTo>
                  <a:lnTo>
                    <a:pt x="37" y="33"/>
                  </a:lnTo>
                  <a:cubicBezTo>
                    <a:pt x="48" y="33"/>
                    <a:pt x="55" y="28"/>
                    <a:pt x="55" y="19"/>
                  </a:cubicBezTo>
                  <a:cubicBezTo>
                    <a:pt x="55" y="10"/>
                    <a:pt x="49" y="3"/>
                    <a:pt x="35" y="3"/>
                  </a:cubicBezTo>
                  <a:cubicBezTo>
                    <a:pt x="32" y="3"/>
                    <a:pt x="30" y="3"/>
                    <a:pt x="27" y="4"/>
                  </a:cubicBezTo>
                  <a:lnTo>
                    <a:pt x="27" y="33"/>
                  </a:lnTo>
                  <a:lnTo>
                    <a:pt x="27" y="33"/>
                  </a:lnTo>
                  <a:close/>
                  <a:moveTo>
                    <a:pt x="14" y="17"/>
                  </a:moveTo>
                  <a:lnTo>
                    <a:pt x="14" y="17"/>
                  </a:lnTo>
                  <a:cubicBezTo>
                    <a:pt x="14" y="8"/>
                    <a:pt x="13" y="4"/>
                    <a:pt x="4" y="4"/>
                  </a:cubicBezTo>
                  <a:lnTo>
                    <a:pt x="0" y="4"/>
                  </a:lnTo>
                  <a:lnTo>
                    <a:pt x="0" y="1"/>
                  </a:lnTo>
                  <a:cubicBezTo>
                    <a:pt x="4" y="1"/>
                    <a:pt x="11" y="0"/>
                    <a:pt x="17" y="0"/>
                  </a:cubicBezTo>
                  <a:cubicBezTo>
                    <a:pt x="22" y="0"/>
                    <a:pt x="29" y="0"/>
                    <a:pt x="34" y="0"/>
                  </a:cubicBezTo>
                  <a:cubicBezTo>
                    <a:pt x="55" y="0"/>
                    <a:pt x="69" y="4"/>
                    <a:pt x="69" y="18"/>
                  </a:cubicBezTo>
                  <a:cubicBezTo>
                    <a:pt x="69" y="26"/>
                    <a:pt x="64" y="32"/>
                    <a:pt x="54" y="34"/>
                  </a:cubicBezTo>
                  <a:lnTo>
                    <a:pt x="54" y="34"/>
                  </a:lnTo>
                  <a:cubicBezTo>
                    <a:pt x="67" y="38"/>
                    <a:pt x="74" y="45"/>
                    <a:pt x="74" y="55"/>
                  </a:cubicBezTo>
                  <a:cubicBezTo>
                    <a:pt x="74" y="68"/>
                    <a:pt x="64" y="78"/>
                    <a:pt x="42" y="78"/>
                  </a:cubicBezTo>
                  <a:lnTo>
                    <a:pt x="0" y="78"/>
                  </a:lnTo>
                  <a:lnTo>
                    <a:pt x="0" y="75"/>
                  </a:lnTo>
                  <a:cubicBezTo>
                    <a:pt x="11" y="75"/>
                    <a:pt x="14" y="73"/>
                    <a:pt x="14" y="66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0C07089E-9112-4978-905C-4324DA940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2498"/>
              <a:ext cx="59" cy="50"/>
            </a:xfrm>
            <a:custGeom>
              <a:avLst/>
              <a:gdLst>
                <a:gd name="T0" fmla="*/ 26 w 99"/>
                <a:gd name="T1" fmla="*/ 44 h 81"/>
                <a:gd name="T2" fmla="*/ 26 w 99"/>
                <a:gd name="T3" fmla="*/ 44 h 81"/>
                <a:gd name="T4" fmla="*/ 30 w 99"/>
                <a:gd name="T5" fmla="*/ 44 h 81"/>
                <a:gd name="T6" fmla="*/ 52 w 99"/>
                <a:gd name="T7" fmla="*/ 24 h 81"/>
                <a:gd name="T8" fmla="*/ 32 w 99"/>
                <a:gd name="T9" fmla="*/ 4 h 81"/>
                <a:gd name="T10" fmla="*/ 26 w 99"/>
                <a:gd name="T11" fmla="*/ 4 h 81"/>
                <a:gd name="T12" fmla="*/ 26 w 99"/>
                <a:gd name="T13" fmla="*/ 44 h 81"/>
                <a:gd name="T14" fmla="*/ 26 w 99"/>
                <a:gd name="T15" fmla="*/ 44 h 81"/>
                <a:gd name="T16" fmla="*/ 26 w 99"/>
                <a:gd name="T17" fmla="*/ 64 h 81"/>
                <a:gd name="T18" fmla="*/ 26 w 99"/>
                <a:gd name="T19" fmla="*/ 64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2 w 99"/>
                <a:gd name="T29" fmla="*/ 65 h 81"/>
                <a:gd name="T30" fmla="*/ 12 w 99"/>
                <a:gd name="T31" fmla="*/ 15 h 81"/>
                <a:gd name="T32" fmla="*/ 0 w 99"/>
                <a:gd name="T33" fmla="*/ 5 h 81"/>
                <a:gd name="T34" fmla="*/ 0 w 99"/>
                <a:gd name="T35" fmla="*/ 2 h 81"/>
                <a:gd name="T36" fmla="*/ 18 w 99"/>
                <a:gd name="T37" fmla="*/ 1 h 81"/>
                <a:gd name="T38" fmla="*/ 33 w 99"/>
                <a:gd name="T39" fmla="*/ 0 h 81"/>
                <a:gd name="T40" fmla="*/ 67 w 99"/>
                <a:gd name="T41" fmla="*/ 23 h 81"/>
                <a:gd name="T42" fmla="*/ 51 w 99"/>
                <a:gd name="T43" fmla="*/ 43 h 81"/>
                <a:gd name="T44" fmla="*/ 61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1 h 81"/>
                <a:gd name="T52" fmla="*/ 57 w 99"/>
                <a:gd name="T53" fmla="*/ 66 h 81"/>
                <a:gd name="T54" fmla="*/ 50 w 99"/>
                <a:gd name="T55" fmla="*/ 59 h 81"/>
                <a:gd name="T56" fmla="*/ 37 w 99"/>
                <a:gd name="T57" fmla="*/ 47 h 81"/>
                <a:gd name="T58" fmla="*/ 26 w 99"/>
                <a:gd name="T59" fmla="*/ 47 h 81"/>
                <a:gd name="T60" fmla="*/ 26 w 99"/>
                <a:gd name="T6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6" y="44"/>
                  </a:moveTo>
                  <a:lnTo>
                    <a:pt x="26" y="44"/>
                  </a:lnTo>
                  <a:cubicBezTo>
                    <a:pt x="26" y="44"/>
                    <a:pt x="29" y="44"/>
                    <a:pt x="30" y="44"/>
                  </a:cubicBezTo>
                  <a:cubicBezTo>
                    <a:pt x="46" y="43"/>
                    <a:pt x="52" y="37"/>
                    <a:pt x="52" y="24"/>
                  </a:cubicBezTo>
                  <a:cubicBezTo>
                    <a:pt x="52" y="11"/>
                    <a:pt x="45" y="4"/>
                    <a:pt x="32" y="4"/>
                  </a:cubicBezTo>
                  <a:cubicBezTo>
                    <a:pt x="30" y="4"/>
                    <a:pt x="27" y="4"/>
                    <a:pt x="26" y="4"/>
                  </a:cubicBezTo>
                  <a:lnTo>
                    <a:pt x="26" y="44"/>
                  </a:lnTo>
                  <a:lnTo>
                    <a:pt x="26" y="44"/>
                  </a:lnTo>
                  <a:close/>
                  <a:moveTo>
                    <a:pt x="26" y="64"/>
                  </a:moveTo>
                  <a:lnTo>
                    <a:pt x="26" y="64"/>
                  </a:lnTo>
                  <a:cubicBezTo>
                    <a:pt x="26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2" y="74"/>
                    <a:pt x="12" y="65"/>
                  </a:cubicBezTo>
                  <a:lnTo>
                    <a:pt x="12" y="15"/>
                  </a:lnTo>
                  <a:cubicBezTo>
                    <a:pt x="12" y="7"/>
                    <a:pt x="10" y="5"/>
                    <a:pt x="0" y="5"/>
                  </a:cubicBezTo>
                  <a:lnTo>
                    <a:pt x="0" y="2"/>
                  </a:lnTo>
                  <a:cubicBezTo>
                    <a:pt x="3" y="2"/>
                    <a:pt x="9" y="1"/>
                    <a:pt x="18" y="1"/>
                  </a:cubicBezTo>
                  <a:cubicBezTo>
                    <a:pt x="25" y="0"/>
                    <a:pt x="31" y="0"/>
                    <a:pt x="33" y="0"/>
                  </a:cubicBezTo>
                  <a:cubicBezTo>
                    <a:pt x="58" y="0"/>
                    <a:pt x="67" y="11"/>
                    <a:pt x="67" y="23"/>
                  </a:cubicBezTo>
                  <a:cubicBezTo>
                    <a:pt x="67" y="32"/>
                    <a:pt x="62" y="39"/>
                    <a:pt x="51" y="43"/>
                  </a:cubicBezTo>
                  <a:cubicBezTo>
                    <a:pt x="53" y="45"/>
                    <a:pt x="59" y="50"/>
                    <a:pt x="61" y="52"/>
                  </a:cubicBezTo>
                  <a:lnTo>
                    <a:pt x="69" y="60"/>
                  </a:lnTo>
                  <a:cubicBezTo>
                    <a:pt x="80" y="71"/>
                    <a:pt x="89" y="76"/>
                    <a:pt x="99" y="77"/>
                  </a:cubicBezTo>
                  <a:lnTo>
                    <a:pt x="99" y="81"/>
                  </a:lnTo>
                  <a:cubicBezTo>
                    <a:pt x="74" y="81"/>
                    <a:pt x="68" y="77"/>
                    <a:pt x="57" y="66"/>
                  </a:cubicBezTo>
                  <a:lnTo>
                    <a:pt x="50" y="59"/>
                  </a:lnTo>
                  <a:cubicBezTo>
                    <a:pt x="44" y="53"/>
                    <a:pt x="42" y="51"/>
                    <a:pt x="37" y="47"/>
                  </a:cubicBezTo>
                  <a:cubicBezTo>
                    <a:pt x="33" y="47"/>
                    <a:pt x="29" y="48"/>
                    <a:pt x="26" y="47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318307B0-9492-4684-9B5A-D88B5A907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499"/>
              <a:ext cx="21" cy="48"/>
            </a:xfrm>
            <a:custGeom>
              <a:avLst/>
              <a:gdLst>
                <a:gd name="T0" fmla="*/ 0 w 35"/>
                <a:gd name="T1" fmla="*/ 0 h 77"/>
                <a:gd name="T2" fmla="*/ 0 w 35"/>
                <a:gd name="T3" fmla="*/ 0 h 77"/>
                <a:gd name="T4" fmla="*/ 35 w 35"/>
                <a:gd name="T5" fmla="*/ 0 h 77"/>
                <a:gd name="T6" fmla="*/ 35 w 35"/>
                <a:gd name="T7" fmla="*/ 3 h 77"/>
                <a:gd name="T8" fmla="*/ 24 w 35"/>
                <a:gd name="T9" fmla="*/ 14 h 77"/>
                <a:gd name="T10" fmla="*/ 24 w 35"/>
                <a:gd name="T11" fmla="*/ 62 h 77"/>
                <a:gd name="T12" fmla="*/ 35 w 35"/>
                <a:gd name="T13" fmla="*/ 74 h 77"/>
                <a:gd name="T14" fmla="*/ 35 w 35"/>
                <a:gd name="T15" fmla="*/ 77 h 77"/>
                <a:gd name="T16" fmla="*/ 0 w 35"/>
                <a:gd name="T17" fmla="*/ 77 h 77"/>
                <a:gd name="T18" fmla="*/ 0 w 35"/>
                <a:gd name="T19" fmla="*/ 74 h 77"/>
                <a:gd name="T20" fmla="*/ 10 w 35"/>
                <a:gd name="T21" fmla="*/ 63 h 77"/>
                <a:gd name="T22" fmla="*/ 10 w 35"/>
                <a:gd name="T23" fmla="*/ 12 h 77"/>
                <a:gd name="T24" fmla="*/ 0 w 35"/>
                <a:gd name="T25" fmla="*/ 3 h 77"/>
                <a:gd name="T26" fmla="*/ 0 w 35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7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2"/>
                  </a:lnTo>
                  <a:cubicBezTo>
                    <a:pt x="24" y="72"/>
                    <a:pt x="26" y="74"/>
                    <a:pt x="35" y="74"/>
                  </a:cubicBezTo>
                  <a:lnTo>
                    <a:pt x="35" y="77"/>
                  </a:lnTo>
                  <a:lnTo>
                    <a:pt x="0" y="77"/>
                  </a:lnTo>
                  <a:lnTo>
                    <a:pt x="0" y="74"/>
                  </a:lnTo>
                  <a:cubicBezTo>
                    <a:pt x="9" y="74"/>
                    <a:pt x="10" y="70"/>
                    <a:pt x="10" y="63"/>
                  </a:cubicBezTo>
                  <a:lnTo>
                    <a:pt x="10" y="12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4AF96D6A-5460-4452-93D5-2413B466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498"/>
              <a:ext cx="32" cy="50"/>
            </a:xfrm>
            <a:custGeom>
              <a:avLst/>
              <a:gdLst>
                <a:gd name="T0" fmla="*/ 0 w 53"/>
                <a:gd name="T1" fmla="*/ 59 h 81"/>
                <a:gd name="T2" fmla="*/ 0 w 53"/>
                <a:gd name="T3" fmla="*/ 59 h 81"/>
                <a:gd name="T4" fmla="*/ 3 w 53"/>
                <a:gd name="T5" fmla="*/ 59 h 81"/>
                <a:gd name="T6" fmla="*/ 25 w 53"/>
                <a:gd name="T7" fmla="*/ 77 h 81"/>
                <a:gd name="T8" fmla="*/ 41 w 53"/>
                <a:gd name="T9" fmla="*/ 64 h 81"/>
                <a:gd name="T10" fmla="*/ 1 w 53"/>
                <a:gd name="T11" fmla="*/ 18 h 81"/>
                <a:gd name="T12" fmla="*/ 24 w 53"/>
                <a:gd name="T13" fmla="*/ 0 h 81"/>
                <a:gd name="T14" fmla="*/ 34 w 53"/>
                <a:gd name="T15" fmla="*/ 1 h 81"/>
                <a:gd name="T16" fmla="*/ 40 w 53"/>
                <a:gd name="T17" fmla="*/ 2 h 81"/>
                <a:gd name="T18" fmla="*/ 44 w 53"/>
                <a:gd name="T19" fmla="*/ 0 h 81"/>
                <a:gd name="T20" fmla="*/ 47 w 53"/>
                <a:gd name="T21" fmla="*/ 0 h 81"/>
                <a:gd name="T22" fmla="*/ 50 w 53"/>
                <a:gd name="T23" fmla="*/ 19 h 81"/>
                <a:gd name="T24" fmla="*/ 46 w 53"/>
                <a:gd name="T25" fmla="*/ 19 h 81"/>
                <a:gd name="T26" fmla="*/ 26 w 53"/>
                <a:gd name="T27" fmla="*/ 4 h 81"/>
                <a:gd name="T28" fmla="*/ 13 w 53"/>
                <a:gd name="T29" fmla="*/ 14 h 81"/>
                <a:gd name="T30" fmla="*/ 53 w 53"/>
                <a:gd name="T31" fmla="*/ 60 h 81"/>
                <a:gd name="T32" fmla="*/ 26 w 53"/>
                <a:gd name="T33" fmla="*/ 81 h 81"/>
                <a:gd name="T34" fmla="*/ 9 w 53"/>
                <a:gd name="T35" fmla="*/ 79 h 81"/>
                <a:gd name="T36" fmla="*/ 6 w 53"/>
                <a:gd name="T37" fmla="*/ 81 h 81"/>
                <a:gd name="T38" fmla="*/ 3 w 53"/>
                <a:gd name="T39" fmla="*/ 81 h 81"/>
                <a:gd name="T40" fmla="*/ 0 w 53"/>
                <a:gd name="T41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1">
                  <a:moveTo>
                    <a:pt x="0" y="59"/>
                  </a:moveTo>
                  <a:lnTo>
                    <a:pt x="0" y="59"/>
                  </a:lnTo>
                  <a:lnTo>
                    <a:pt x="3" y="59"/>
                  </a:lnTo>
                  <a:cubicBezTo>
                    <a:pt x="7" y="70"/>
                    <a:pt x="14" y="77"/>
                    <a:pt x="25" y="77"/>
                  </a:cubicBezTo>
                  <a:cubicBezTo>
                    <a:pt x="34" y="77"/>
                    <a:pt x="41" y="72"/>
                    <a:pt x="41" y="64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7"/>
                    <a:pt x="11" y="0"/>
                    <a:pt x="24" y="0"/>
                  </a:cubicBezTo>
                  <a:cubicBezTo>
                    <a:pt x="28" y="0"/>
                    <a:pt x="31" y="0"/>
                    <a:pt x="34" y="1"/>
                  </a:cubicBezTo>
                  <a:cubicBezTo>
                    <a:pt x="36" y="1"/>
                    <a:pt x="38" y="2"/>
                    <a:pt x="40" y="2"/>
                  </a:cubicBezTo>
                  <a:cubicBezTo>
                    <a:pt x="42" y="2"/>
                    <a:pt x="43" y="1"/>
                    <a:pt x="44" y="0"/>
                  </a:cubicBezTo>
                  <a:lnTo>
                    <a:pt x="47" y="0"/>
                  </a:lnTo>
                  <a:lnTo>
                    <a:pt x="50" y="19"/>
                  </a:lnTo>
                  <a:lnTo>
                    <a:pt x="46" y="19"/>
                  </a:lnTo>
                  <a:cubicBezTo>
                    <a:pt x="42" y="10"/>
                    <a:pt x="35" y="4"/>
                    <a:pt x="26" y="4"/>
                  </a:cubicBezTo>
                  <a:cubicBezTo>
                    <a:pt x="18" y="4"/>
                    <a:pt x="13" y="8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1"/>
                    <a:pt x="26" y="81"/>
                  </a:cubicBezTo>
                  <a:cubicBezTo>
                    <a:pt x="17" y="81"/>
                    <a:pt x="13" y="79"/>
                    <a:pt x="9" y="79"/>
                  </a:cubicBezTo>
                  <a:cubicBezTo>
                    <a:pt x="8" y="79"/>
                    <a:pt x="7" y="80"/>
                    <a:pt x="6" y="81"/>
                  </a:cubicBezTo>
                  <a:lnTo>
                    <a:pt x="3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FA0E5697-81DA-42E9-B378-B97ECF298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497"/>
              <a:ext cx="48" cy="50"/>
            </a:xfrm>
            <a:custGeom>
              <a:avLst/>
              <a:gdLst>
                <a:gd name="T0" fmla="*/ 2 w 80"/>
                <a:gd name="T1" fmla="*/ 0 h 80"/>
                <a:gd name="T2" fmla="*/ 2 w 80"/>
                <a:gd name="T3" fmla="*/ 0 h 80"/>
                <a:gd name="T4" fmla="*/ 5 w 80"/>
                <a:gd name="T5" fmla="*/ 0 h 80"/>
                <a:gd name="T6" fmla="*/ 7 w 80"/>
                <a:gd name="T7" fmla="*/ 2 h 80"/>
                <a:gd name="T8" fmla="*/ 13 w 80"/>
                <a:gd name="T9" fmla="*/ 3 h 80"/>
                <a:gd name="T10" fmla="*/ 66 w 80"/>
                <a:gd name="T11" fmla="*/ 3 h 80"/>
                <a:gd name="T12" fmla="*/ 75 w 80"/>
                <a:gd name="T13" fmla="*/ 0 h 80"/>
                <a:gd name="T14" fmla="*/ 78 w 80"/>
                <a:gd name="T15" fmla="*/ 0 h 80"/>
                <a:gd name="T16" fmla="*/ 80 w 80"/>
                <a:gd name="T17" fmla="*/ 22 h 80"/>
                <a:gd name="T18" fmla="*/ 77 w 80"/>
                <a:gd name="T19" fmla="*/ 22 h 80"/>
                <a:gd name="T20" fmla="*/ 65 w 80"/>
                <a:gd name="T21" fmla="*/ 8 h 80"/>
                <a:gd name="T22" fmla="*/ 47 w 80"/>
                <a:gd name="T23" fmla="*/ 8 h 80"/>
                <a:gd name="T24" fmla="*/ 47 w 80"/>
                <a:gd name="T25" fmla="*/ 67 h 80"/>
                <a:gd name="T26" fmla="*/ 61 w 80"/>
                <a:gd name="T27" fmla="*/ 77 h 80"/>
                <a:gd name="T28" fmla="*/ 61 w 80"/>
                <a:gd name="T29" fmla="*/ 80 h 80"/>
                <a:gd name="T30" fmla="*/ 18 w 80"/>
                <a:gd name="T31" fmla="*/ 80 h 80"/>
                <a:gd name="T32" fmla="*/ 18 w 80"/>
                <a:gd name="T33" fmla="*/ 77 h 80"/>
                <a:gd name="T34" fmla="*/ 33 w 80"/>
                <a:gd name="T35" fmla="*/ 67 h 80"/>
                <a:gd name="T36" fmla="*/ 33 w 80"/>
                <a:gd name="T37" fmla="*/ 8 h 80"/>
                <a:gd name="T38" fmla="*/ 15 w 80"/>
                <a:gd name="T39" fmla="*/ 8 h 80"/>
                <a:gd name="T40" fmla="*/ 3 w 80"/>
                <a:gd name="T41" fmla="*/ 22 h 80"/>
                <a:gd name="T42" fmla="*/ 0 w 80"/>
                <a:gd name="T43" fmla="*/ 22 h 80"/>
                <a:gd name="T44" fmla="*/ 2 w 80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0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cubicBezTo>
                    <a:pt x="6" y="1"/>
                    <a:pt x="6" y="2"/>
                    <a:pt x="7" y="2"/>
                  </a:cubicBezTo>
                  <a:cubicBezTo>
                    <a:pt x="8" y="2"/>
                    <a:pt x="10" y="3"/>
                    <a:pt x="13" y="3"/>
                  </a:cubicBezTo>
                  <a:lnTo>
                    <a:pt x="66" y="3"/>
                  </a:lnTo>
                  <a:cubicBezTo>
                    <a:pt x="73" y="3"/>
                    <a:pt x="74" y="2"/>
                    <a:pt x="75" y="0"/>
                  </a:cubicBezTo>
                  <a:lnTo>
                    <a:pt x="78" y="0"/>
                  </a:lnTo>
                  <a:lnTo>
                    <a:pt x="80" y="22"/>
                  </a:lnTo>
                  <a:lnTo>
                    <a:pt x="77" y="22"/>
                  </a:lnTo>
                  <a:cubicBezTo>
                    <a:pt x="75" y="9"/>
                    <a:pt x="72" y="8"/>
                    <a:pt x="65" y="8"/>
                  </a:cubicBezTo>
                  <a:lnTo>
                    <a:pt x="47" y="8"/>
                  </a:lnTo>
                  <a:lnTo>
                    <a:pt x="47" y="67"/>
                  </a:lnTo>
                  <a:cubicBezTo>
                    <a:pt x="47" y="76"/>
                    <a:pt x="48" y="77"/>
                    <a:pt x="61" y="77"/>
                  </a:cubicBezTo>
                  <a:lnTo>
                    <a:pt x="61" y="80"/>
                  </a:lnTo>
                  <a:lnTo>
                    <a:pt x="18" y="80"/>
                  </a:lnTo>
                  <a:lnTo>
                    <a:pt x="18" y="77"/>
                  </a:lnTo>
                  <a:cubicBezTo>
                    <a:pt x="31" y="77"/>
                    <a:pt x="33" y="75"/>
                    <a:pt x="33" y="67"/>
                  </a:cubicBezTo>
                  <a:lnTo>
                    <a:pt x="33" y="8"/>
                  </a:lnTo>
                  <a:lnTo>
                    <a:pt x="15" y="8"/>
                  </a:lnTo>
                  <a:cubicBezTo>
                    <a:pt x="8" y="8"/>
                    <a:pt x="5" y="9"/>
                    <a:pt x="3" y="22"/>
                  </a:cubicBez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2F84A92A-5D38-44B1-A821-8C5772F34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2498"/>
              <a:ext cx="54" cy="50"/>
            </a:xfrm>
            <a:custGeom>
              <a:avLst/>
              <a:gdLst>
                <a:gd name="T0" fmla="*/ 47 w 91"/>
                <a:gd name="T1" fmla="*/ 77 h 81"/>
                <a:gd name="T2" fmla="*/ 47 w 91"/>
                <a:gd name="T3" fmla="*/ 77 h 81"/>
                <a:gd name="T4" fmla="*/ 76 w 91"/>
                <a:gd name="T5" fmla="*/ 42 h 81"/>
                <a:gd name="T6" fmla="*/ 45 w 91"/>
                <a:gd name="T7" fmla="*/ 4 h 81"/>
                <a:gd name="T8" fmla="*/ 15 w 91"/>
                <a:gd name="T9" fmla="*/ 39 h 81"/>
                <a:gd name="T10" fmla="*/ 47 w 91"/>
                <a:gd name="T11" fmla="*/ 77 h 81"/>
                <a:gd name="T12" fmla="*/ 46 w 91"/>
                <a:gd name="T13" fmla="*/ 0 h 81"/>
                <a:gd name="T14" fmla="*/ 46 w 91"/>
                <a:gd name="T15" fmla="*/ 0 h 81"/>
                <a:gd name="T16" fmla="*/ 91 w 91"/>
                <a:gd name="T17" fmla="*/ 39 h 81"/>
                <a:gd name="T18" fmla="*/ 45 w 91"/>
                <a:gd name="T19" fmla="*/ 81 h 81"/>
                <a:gd name="T20" fmla="*/ 0 w 91"/>
                <a:gd name="T21" fmla="*/ 43 h 81"/>
                <a:gd name="T22" fmla="*/ 46 w 91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81">
                  <a:moveTo>
                    <a:pt x="47" y="77"/>
                  </a:moveTo>
                  <a:lnTo>
                    <a:pt x="47" y="77"/>
                  </a:lnTo>
                  <a:cubicBezTo>
                    <a:pt x="65" y="77"/>
                    <a:pt x="76" y="63"/>
                    <a:pt x="76" y="42"/>
                  </a:cubicBezTo>
                  <a:cubicBezTo>
                    <a:pt x="76" y="20"/>
                    <a:pt x="63" y="4"/>
                    <a:pt x="45" y="4"/>
                  </a:cubicBezTo>
                  <a:cubicBezTo>
                    <a:pt x="27" y="4"/>
                    <a:pt x="15" y="17"/>
                    <a:pt x="15" y="39"/>
                  </a:cubicBezTo>
                  <a:cubicBezTo>
                    <a:pt x="15" y="64"/>
                    <a:pt x="31" y="77"/>
                    <a:pt x="47" y="77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ubicBezTo>
                    <a:pt x="73" y="0"/>
                    <a:pt x="91" y="16"/>
                    <a:pt x="91" y="39"/>
                  </a:cubicBezTo>
                  <a:cubicBezTo>
                    <a:pt x="91" y="62"/>
                    <a:pt x="73" y="81"/>
                    <a:pt x="45" y="81"/>
                  </a:cubicBezTo>
                  <a:cubicBezTo>
                    <a:pt x="19" y="81"/>
                    <a:pt x="0" y="65"/>
                    <a:pt x="0" y="43"/>
                  </a:cubicBezTo>
                  <a:cubicBezTo>
                    <a:pt x="0" y="18"/>
                    <a:pt x="19" y="0"/>
                    <a:pt x="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5E920D37-1FA6-4C7B-A34E-C948AC5EA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499"/>
              <a:ext cx="43" cy="48"/>
            </a:xfrm>
            <a:custGeom>
              <a:avLst/>
              <a:gdLst>
                <a:gd name="T0" fmla="*/ 0 w 70"/>
                <a:gd name="T1" fmla="*/ 77 h 77"/>
                <a:gd name="T2" fmla="*/ 0 w 70"/>
                <a:gd name="T3" fmla="*/ 77 h 77"/>
                <a:gd name="T4" fmla="*/ 0 w 70"/>
                <a:gd name="T5" fmla="*/ 74 h 77"/>
                <a:gd name="T6" fmla="*/ 12 w 70"/>
                <a:gd name="T7" fmla="*/ 63 h 77"/>
                <a:gd name="T8" fmla="*/ 12 w 70"/>
                <a:gd name="T9" fmla="*/ 14 h 77"/>
                <a:gd name="T10" fmla="*/ 0 w 70"/>
                <a:gd name="T11" fmla="*/ 3 h 77"/>
                <a:gd name="T12" fmla="*/ 0 w 70"/>
                <a:gd name="T13" fmla="*/ 0 h 77"/>
                <a:gd name="T14" fmla="*/ 41 w 70"/>
                <a:gd name="T15" fmla="*/ 0 h 77"/>
                <a:gd name="T16" fmla="*/ 41 w 70"/>
                <a:gd name="T17" fmla="*/ 3 h 77"/>
                <a:gd name="T18" fmla="*/ 26 w 70"/>
                <a:gd name="T19" fmla="*/ 13 h 77"/>
                <a:gd name="T20" fmla="*/ 26 w 70"/>
                <a:gd name="T21" fmla="*/ 66 h 77"/>
                <a:gd name="T22" fmla="*/ 33 w 70"/>
                <a:gd name="T23" fmla="*/ 72 h 77"/>
                <a:gd name="T24" fmla="*/ 45 w 70"/>
                <a:gd name="T25" fmla="*/ 72 h 77"/>
                <a:gd name="T26" fmla="*/ 66 w 70"/>
                <a:gd name="T27" fmla="*/ 59 h 77"/>
                <a:gd name="T28" fmla="*/ 70 w 70"/>
                <a:gd name="T29" fmla="*/ 59 h 77"/>
                <a:gd name="T30" fmla="*/ 60 w 70"/>
                <a:gd name="T31" fmla="*/ 77 h 77"/>
                <a:gd name="T32" fmla="*/ 0 w 70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7">
                  <a:moveTo>
                    <a:pt x="0" y="77"/>
                  </a:moveTo>
                  <a:lnTo>
                    <a:pt x="0" y="77"/>
                  </a:lnTo>
                  <a:lnTo>
                    <a:pt x="0" y="74"/>
                  </a:lnTo>
                  <a:cubicBezTo>
                    <a:pt x="10" y="74"/>
                    <a:pt x="12" y="73"/>
                    <a:pt x="12" y="63"/>
                  </a:cubicBezTo>
                  <a:lnTo>
                    <a:pt x="12" y="14"/>
                  </a:lnTo>
                  <a:cubicBezTo>
                    <a:pt x="12" y="5"/>
                    <a:pt x="11" y="3"/>
                    <a:pt x="0" y="3"/>
                  </a:cubicBezTo>
                  <a:lnTo>
                    <a:pt x="0" y="0"/>
                  </a:lnTo>
                  <a:lnTo>
                    <a:pt x="41" y="0"/>
                  </a:lnTo>
                  <a:lnTo>
                    <a:pt x="41" y="3"/>
                  </a:lnTo>
                  <a:cubicBezTo>
                    <a:pt x="27" y="3"/>
                    <a:pt x="26" y="3"/>
                    <a:pt x="26" y="13"/>
                  </a:cubicBezTo>
                  <a:lnTo>
                    <a:pt x="26" y="66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5" y="72"/>
                  </a:lnTo>
                  <a:cubicBezTo>
                    <a:pt x="56" y="72"/>
                    <a:pt x="57" y="71"/>
                    <a:pt x="66" y="59"/>
                  </a:cubicBezTo>
                  <a:lnTo>
                    <a:pt x="70" y="59"/>
                  </a:lnTo>
                  <a:lnTo>
                    <a:pt x="6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87C2D8BB-BAEF-4D0B-9804-7B7A3C68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92"/>
              <a:ext cx="58" cy="49"/>
            </a:xfrm>
            <a:custGeom>
              <a:avLst/>
              <a:gdLst>
                <a:gd name="T0" fmla="*/ 0 w 96"/>
                <a:gd name="T1" fmla="*/ 0 h 80"/>
                <a:gd name="T2" fmla="*/ 0 w 96"/>
                <a:gd name="T3" fmla="*/ 0 h 80"/>
                <a:gd name="T4" fmla="*/ 35 w 96"/>
                <a:gd name="T5" fmla="*/ 0 h 80"/>
                <a:gd name="T6" fmla="*/ 35 w 96"/>
                <a:gd name="T7" fmla="*/ 3 h 80"/>
                <a:gd name="T8" fmla="*/ 24 w 96"/>
                <a:gd name="T9" fmla="*/ 14 h 80"/>
                <a:gd name="T10" fmla="*/ 24 w 96"/>
                <a:gd name="T11" fmla="*/ 48 h 80"/>
                <a:gd name="T12" fmla="*/ 51 w 96"/>
                <a:gd name="T13" fmla="*/ 72 h 80"/>
                <a:gd name="T14" fmla="*/ 78 w 96"/>
                <a:gd name="T15" fmla="*/ 47 h 80"/>
                <a:gd name="T16" fmla="*/ 78 w 96"/>
                <a:gd name="T17" fmla="*/ 14 h 80"/>
                <a:gd name="T18" fmla="*/ 66 w 96"/>
                <a:gd name="T19" fmla="*/ 3 h 80"/>
                <a:gd name="T20" fmla="*/ 66 w 96"/>
                <a:gd name="T21" fmla="*/ 0 h 80"/>
                <a:gd name="T22" fmla="*/ 96 w 96"/>
                <a:gd name="T23" fmla="*/ 0 h 80"/>
                <a:gd name="T24" fmla="*/ 96 w 96"/>
                <a:gd name="T25" fmla="*/ 3 h 80"/>
                <a:gd name="T26" fmla="*/ 85 w 96"/>
                <a:gd name="T27" fmla="*/ 14 h 80"/>
                <a:gd name="T28" fmla="*/ 85 w 96"/>
                <a:gd name="T29" fmla="*/ 49 h 80"/>
                <a:gd name="T30" fmla="*/ 47 w 96"/>
                <a:gd name="T31" fmla="*/ 80 h 80"/>
                <a:gd name="T32" fmla="*/ 10 w 96"/>
                <a:gd name="T33" fmla="*/ 48 h 80"/>
                <a:gd name="T34" fmla="*/ 10 w 96"/>
                <a:gd name="T35" fmla="*/ 13 h 80"/>
                <a:gd name="T36" fmla="*/ 0 w 96"/>
                <a:gd name="T37" fmla="*/ 3 h 80"/>
                <a:gd name="T38" fmla="*/ 0 w 96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80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48"/>
                  </a:lnTo>
                  <a:cubicBezTo>
                    <a:pt x="24" y="64"/>
                    <a:pt x="35" y="72"/>
                    <a:pt x="51" y="72"/>
                  </a:cubicBezTo>
                  <a:cubicBezTo>
                    <a:pt x="65" y="72"/>
                    <a:pt x="78" y="66"/>
                    <a:pt x="78" y="47"/>
                  </a:cubicBezTo>
                  <a:lnTo>
                    <a:pt x="78" y="14"/>
                  </a:lnTo>
                  <a:cubicBezTo>
                    <a:pt x="78" y="4"/>
                    <a:pt x="76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7" y="3"/>
                    <a:pt x="85" y="5"/>
                    <a:pt x="85" y="14"/>
                  </a:cubicBezTo>
                  <a:lnTo>
                    <a:pt x="85" y="49"/>
                  </a:lnTo>
                  <a:cubicBezTo>
                    <a:pt x="85" y="69"/>
                    <a:pt x="70" y="80"/>
                    <a:pt x="47" y="80"/>
                  </a:cubicBezTo>
                  <a:cubicBezTo>
                    <a:pt x="23" y="80"/>
                    <a:pt x="10" y="68"/>
                    <a:pt x="10" y="48"/>
                  </a:cubicBezTo>
                  <a:lnTo>
                    <a:pt x="10" y="13"/>
                  </a:lnTo>
                  <a:cubicBezTo>
                    <a:pt x="10" y="5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B6A9324E-1229-471B-ACC5-169E09F67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92"/>
              <a:ext cx="58" cy="49"/>
            </a:xfrm>
            <a:custGeom>
              <a:avLst/>
              <a:gdLst>
                <a:gd name="T0" fmla="*/ 17 w 96"/>
                <a:gd name="T1" fmla="*/ 14 h 79"/>
                <a:gd name="T2" fmla="*/ 17 w 96"/>
                <a:gd name="T3" fmla="*/ 14 h 79"/>
                <a:gd name="T4" fmla="*/ 17 w 96"/>
                <a:gd name="T5" fmla="*/ 62 h 79"/>
                <a:gd name="T6" fmla="*/ 30 w 96"/>
                <a:gd name="T7" fmla="*/ 74 h 79"/>
                <a:gd name="T8" fmla="*/ 30 w 96"/>
                <a:gd name="T9" fmla="*/ 78 h 79"/>
                <a:gd name="T10" fmla="*/ 0 w 96"/>
                <a:gd name="T11" fmla="*/ 78 h 79"/>
                <a:gd name="T12" fmla="*/ 0 w 96"/>
                <a:gd name="T13" fmla="*/ 74 h 79"/>
                <a:gd name="T14" fmla="*/ 10 w 96"/>
                <a:gd name="T15" fmla="*/ 64 h 79"/>
                <a:gd name="T16" fmla="*/ 10 w 96"/>
                <a:gd name="T17" fmla="*/ 7 h 79"/>
                <a:gd name="T18" fmla="*/ 0 w 96"/>
                <a:gd name="T19" fmla="*/ 3 h 79"/>
                <a:gd name="T20" fmla="*/ 0 w 96"/>
                <a:gd name="T21" fmla="*/ 0 h 79"/>
                <a:gd name="T22" fmla="*/ 23 w 96"/>
                <a:gd name="T23" fmla="*/ 0 h 79"/>
                <a:gd name="T24" fmla="*/ 78 w 96"/>
                <a:gd name="T25" fmla="*/ 59 h 79"/>
                <a:gd name="T26" fmla="*/ 78 w 96"/>
                <a:gd name="T27" fmla="*/ 14 h 79"/>
                <a:gd name="T28" fmla="*/ 66 w 96"/>
                <a:gd name="T29" fmla="*/ 3 h 79"/>
                <a:gd name="T30" fmla="*/ 66 w 96"/>
                <a:gd name="T31" fmla="*/ 0 h 79"/>
                <a:gd name="T32" fmla="*/ 96 w 96"/>
                <a:gd name="T33" fmla="*/ 0 h 79"/>
                <a:gd name="T34" fmla="*/ 96 w 96"/>
                <a:gd name="T35" fmla="*/ 3 h 79"/>
                <a:gd name="T36" fmla="*/ 85 w 96"/>
                <a:gd name="T37" fmla="*/ 14 h 79"/>
                <a:gd name="T38" fmla="*/ 85 w 96"/>
                <a:gd name="T39" fmla="*/ 79 h 79"/>
                <a:gd name="T40" fmla="*/ 79 w 96"/>
                <a:gd name="T41" fmla="*/ 79 h 79"/>
                <a:gd name="T42" fmla="*/ 17 w 96"/>
                <a:gd name="T4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79">
                  <a:moveTo>
                    <a:pt x="17" y="14"/>
                  </a:moveTo>
                  <a:lnTo>
                    <a:pt x="17" y="14"/>
                  </a:lnTo>
                  <a:lnTo>
                    <a:pt x="17" y="62"/>
                  </a:lnTo>
                  <a:cubicBezTo>
                    <a:pt x="17" y="72"/>
                    <a:pt x="19" y="75"/>
                    <a:pt x="30" y="74"/>
                  </a:cubicBezTo>
                  <a:lnTo>
                    <a:pt x="30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2"/>
                    <a:pt x="10" y="64"/>
                  </a:cubicBezTo>
                  <a:lnTo>
                    <a:pt x="10" y="7"/>
                  </a:lnTo>
                  <a:cubicBezTo>
                    <a:pt x="7" y="5"/>
                    <a:pt x="5" y="4"/>
                    <a:pt x="0" y="3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78" y="59"/>
                  </a:lnTo>
                  <a:lnTo>
                    <a:pt x="78" y="14"/>
                  </a:lnTo>
                  <a:cubicBezTo>
                    <a:pt x="78" y="5"/>
                    <a:pt x="77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8" y="3"/>
                    <a:pt x="85" y="5"/>
                    <a:pt x="85" y="14"/>
                  </a:cubicBezTo>
                  <a:lnTo>
                    <a:pt x="85" y="79"/>
                  </a:lnTo>
                  <a:lnTo>
                    <a:pt x="79" y="79"/>
                  </a:lnTo>
                  <a:lnTo>
                    <a:pt x="17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715B34A8-4DEA-4458-99C1-50A404D6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592"/>
              <a:ext cx="21" cy="48"/>
            </a:xfrm>
            <a:custGeom>
              <a:avLst/>
              <a:gdLst>
                <a:gd name="T0" fmla="*/ 0 w 34"/>
                <a:gd name="T1" fmla="*/ 0 h 78"/>
                <a:gd name="T2" fmla="*/ 0 w 34"/>
                <a:gd name="T3" fmla="*/ 0 h 78"/>
                <a:gd name="T4" fmla="*/ 34 w 34"/>
                <a:gd name="T5" fmla="*/ 0 h 78"/>
                <a:gd name="T6" fmla="*/ 34 w 34"/>
                <a:gd name="T7" fmla="*/ 3 h 78"/>
                <a:gd name="T8" fmla="*/ 24 w 34"/>
                <a:gd name="T9" fmla="*/ 14 h 78"/>
                <a:gd name="T10" fmla="*/ 24 w 34"/>
                <a:gd name="T11" fmla="*/ 63 h 78"/>
                <a:gd name="T12" fmla="*/ 34 w 34"/>
                <a:gd name="T13" fmla="*/ 74 h 78"/>
                <a:gd name="T14" fmla="*/ 34 w 34"/>
                <a:gd name="T15" fmla="*/ 78 h 78"/>
                <a:gd name="T16" fmla="*/ 0 w 34"/>
                <a:gd name="T17" fmla="*/ 78 h 78"/>
                <a:gd name="T18" fmla="*/ 0 w 34"/>
                <a:gd name="T19" fmla="*/ 74 h 78"/>
                <a:gd name="T20" fmla="*/ 10 w 34"/>
                <a:gd name="T21" fmla="*/ 64 h 78"/>
                <a:gd name="T22" fmla="*/ 10 w 34"/>
                <a:gd name="T23" fmla="*/ 13 h 78"/>
                <a:gd name="T24" fmla="*/ 0 w 34"/>
                <a:gd name="T25" fmla="*/ 3 h 78"/>
                <a:gd name="T26" fmla="*/ 0 w 34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78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5" y="75"/>
                    <a:pt x="34" y="74"/>
                  </a:cubicBezTo>
                  <a:lnTo>
                    <a:pt x="34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A9857833-176D-4A27-A084-F2C96B131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592"/>
              <a:ext cx="53" cy="49"/>
            </a:xfrm>
            <a:custGeom>
              <a:avLst/>
              <a:gdLst>
                <a:gd name="T0" fmla="*/ 13 w 88"/>
                <a:gd name="T1" fmla="*/ 13 h 80"/>
                <a:gd name="T2" fmla="*/ 13 w 88"/>
                <a:gd name="T3" fmla="*/ 13 h 80"/>
                <a:gd name="T4" fmla="*/ 0 w 88"/>
                <a:gd name="T5" fmla="*/ 3 h 80"/>
                <a:gd name="T6" fmla="*/ 0 w 88"/>
                <a:gd name="T7" fmla="*/ 0 h 80"/>
                <a:gd name="T8" fmla="*/ 39 w 88"/>
                <a:gd name="T9" fmla="*/ 0 h 80"/>
                <a:gd name="T10" fmla="*/ 39 w 88"/>
                <a:gd name="T11" fmla="*/ 3 h 80"/>
                <a:gd name="T12" fmla="*/ 27 w 88"/>
                <a:gd name="T13" fmla="*/ 9 h 80"/>
                <a:gd name="T14" fmla="*/ 29 w 88"/>
                <a:gd name="T15" fmla="*/ 16 h 80"/>
                <a:gd name="T16" fmla="*/ 48 w 88"/>
                <a:gd name="T17" fmla="*/ 63 h 80"/>
                <a:gd name="T18" fmla="*/ 66 w 88"/>
                <a:gd name="T19" fmla="*/ 18 h 80"/>
                <a:gd name="T20" fmla="*/ 69 w 88"/>
                <a:gd name="T21" fmla="*/ 9 h 80"/>
                <a:gd name="T22" fmla="*/ 58 w 88"/>
                <a:gd name="T23" fmla="*/ 3 h 80"/>
                <a:gd name="T24" fmla="*/ 58 w 88"/>
                <a:gd name="T25" fmla="*/ 0 h 80"/>
                <a:gd name="T26" fmla="*/ 88 w 88"/>
                <a:gd name="T27" fmla="*/ 0 h 80"/>
                <a:gd name="T28" fmla="*/ 88 w 88"/>
                <a:gd name="T29" fmla="*/ 3 h 80"/>
                <a:gd name="T30" fmla="*/ 74 w 88"/>
                <a:gd name="T31" fmla="*/ 18 h 80"/>
                <a:gd name="T32" fmla="*/ 48 w 88"/>
                <a:gd name="T33" fmla="*/ 80 h 80"/>
                <a:gd name="T34" fmla="*/ 40 w 88"/>
                <a:gd name="T35" fmla="*/ 80 h 80"/>
                <a:gd name="T36" fmla="*/ 13 w 88"/>
                <a:gd name="T37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13" y="13"/>
                  </a:moveTo>
                  <a:lnTo>
                    <a:pt x="13" y="13"/>
                  </a:lnTo>
                  <a:cubicBezTo>
                    <a:pt x="10" y="4"/>
                    <a:pt x="8" y="3"/>
                    <a:pt x="0" y="3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3"/>
                  </a:lnTo>
                  <a:cubicBezTo>
                    <a:pt x="29" y="3"/>
                    <a:pt x="27" y="6"/>
                    <a:pt x="27" y="9"/>
                  </a:cubicBezTo>
                  <a:cubicBezTo>
                    <a:pt x="27" y="10"/>
                    <a:pt x="27" y="13"/>
                    <a:pt x="29" y="16"/>
                  </a:cubicBezTo>
                  <a:lnTo>
                    <a:pt x="48" y="63"/>
                  </a:lnTo>
                  <a:lnTo>
                    <a:pt x="66" y="18"/>
                  </a:lnTo>
                  <a:cubicBezTo>
                    <a:pt x="68" y="13"/>
                    <a:pt x="69" y="10"/>
                    <a:pt x="69" y="9"/>
                  </a:cubicBezTo>
                  <a:cubicBezTo>
                    <a:pt x="69" y="4"/>
                    <a:pt x="66" y="3"/>
                    <a:pt x="58" y="3"/>
                  </a:cubicBezTo>
                  <a:lnTo>
                    <a:pt x="58" y="0"/>
                  </a:lnTo>
                  <a:lnTo>
                    <a:pt x="88" y="0"/>
                  </a:lnTo>
                  <a:lnTo>
                    <a:pt x="88" y="3"/>
                  </a:lnTo>
                  <a:cubicBezTo>
                    <a:pt x="79" y="3"/>
                    <a:pt x="78" y="8"/>
                    <a:pt x="74" y="18"/>
                  </a:cubicBezTo>
                  <a:lnTo>
                    <a:pt x="48" y="80"/>
                  </a:lnTo>
                  <a:lnTo>
                    <a:pt x="40" y="80"/>
                  </a:lnTo>
                  <a:lnTo>
                    <a:pt x="13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33502685-125F-4110-A1E5-86014B490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92"/>
              <a:ext cx="42" cy="48"/>
            </a:xfrm>
            <a:custGeom>
              <a:avLst/>
              <a:gdLst>
                <a:gd name="T0" fmla="*/ 0 w 70"/>
                <a:gd name="T1" fmla="*/ 78 h 78"/>
                <a:gd name="T2" fmla="*/ 0 w 70"/>
                <a:gd name="T3" fmla="*/ 78 h 78"/>
                <a:gd name="T4" fmla="*/ 0 w 70"/>
                <a:gd name="T5" fmla="*/ 74 h 78"/>
                <a:gd name="T6" fmla="*/ 13 w 70"/>
                <a:gd name="T7" fmla="*/ 66 h 78"/>
                <a:gd name="T8" fmla="*/ 13 w 70"/>
                <a:gd name="T9" fmla="*/ 12 h 78"/>
                <a:gd name="T10" fmla="*/ 0 w 70"/>
                <a:gd name="T11" fmla="*/ 3 h 78"/>
                <a:gd name="T12" fmla="*/ 0 w 70"/>
                <a:gd name="T13" fmla="*/ 0 h 78"/>
                <a:gd name="T14" fmla="*/ 64 w 70"/>
                <a:gd name="T15" fmla="*/ 0 h 78"/>
                <a:gd name="T16" fmla="*/ 65 w 70"/>
                <a:gd name="T17" fmla="*/ 19 h 78"/>
                <a:gd name="T18" fmla="*/ 62 w 70"/>
                <a:gd name="T19" fmla="*/ 19 h 78"/>
                <a:gd name="T20" fmla="*/ 61 w 70"/>
                <a:gd name="T21" fmla="*/ 16 h 78"/>
                <a:gd name="T22" fmla="*/ 49 w 70"/>
                <a:gd name="T23" fmla="*/ 5 h 78"/>
                <a:gd name="T24" fmla="*/ 27 w 70"/>
                <a:gd name="T25" fmla="*/ 5 h 78"/>
                <a:gd name="T26" fmla="*/ 27 w 70"/>
                <a:gd name="T27" fmla="*/ 35 h 78"/>
                <a:gd name="T28" fmla="*/ 46 w 70"/>
                <a:gd name="T29" fmla="*/ 35 h 78"/>
                <a:gd name="T30" fmla="*/ 56 w 70"/>
                <a:gd name="T31" fmla="*/ 25 h 78"/>
                <a:gd name="T32" fmla="*/ 59 w 70"/>
                <a:gd name="T33" fmla="*/ 25 h 78"/>
                <a:gd name="T34" fmla="*/ 59 w 70"/>
                <a:gd name="T35" fmla="*/ 50 h 78"/>
                <a:gd name="T36" fmla="*/ 56 w 70"/>
                <a:gd name="T37" fmla="*/ 50 h 78"/>
                <a:gd name="T38" fmla="*/ 46 w 70"/>
                <a:gd name="T39" fmla="*/ 40 h 78"/>
                <a:gd name="T40" fmla="*/ 27 w 70"/>
                <a:gd name="T41" fmla="*/ 40 h 78"/>
                <a:gd name="T42" fmla="*/ 27 w 70"/>
                <a:gd name="T43" fmla="*/ 63 h 78"/>
                <a:gd name="T44" fmla="*/ 34 w 70"/>
                <a:gd name="T45" fmla="*/ 72 h 78"/>
                <a:gd name="T46" fmla="*/ 48 w 70"/>
                <a:gd name="T47" fmla="*/ 72 h 78"/>
                <a:gd name="T48" fmla="*/ 67 w 70"/>
                <a:gd name="T49" fmla="*/ 58 h 78"/>
                <a:gd name="T50" fmla="*/ 70 w 70"/>
                <a:gd name="T51" fmla="*/ 58 h 78"/>
                <a:gd name="T52" fmla="*/ 68 w 70"/>
                <a:gd name="T53" fmla="*/ 78 h 78"/>
                <a:gd name="T54" fmla="*/ 0 w 70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78">
                  <a:moveTo>
                    <a:pt x="0" y="78"/>
                  </a:moveTo>
                  <a:lnTo>
                    <a:pt x="0" y="78"/>
                  </a:lnTo>
                  <a:lnTo>
                    <a:pt x="0" y="74"/>
                  </a:lnTo>
                  <a:cubicBezTo>
                    <a:pt x="10" y="74"/>
                    <a:pt x="13" y="73"/>
                    <a:pt x="13" y="66"/>
                  </a:cubicBezTo>
                  <a:lnTo>
                    <a:pt x="13" y="12"/>
                  </a:lnTo>
                  <a:cubicBezTo>
                    <a:pt x="13" y="3"/>
                    <a:pt x="9" y="3"/>
                    <a:pt x="0" y="3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1" y="16"/>
                  </a:lnTo>
                  <a:cubicBezTo>
                    <a:pt x="59" y="6"/>
                    <a:pt x="57" y="5"/>
                    <a:pt x="49" y="5"/>
                  </a:cubicBezTo>
                  <a:lnTo>
                    <a:pt x="27" y="5"/>
                  </a:lnTo>
                  <a:lnTo>
                    <a:pt x="27" y="35"/>
                  </a:lnTo>
                  <a:lnTo>
                    <a:pt x="46" y="35"/>
                  </a:lnTo>
                  <a:cubicBezTo>
                    <a:pt x="53" y="35"/>
                    <a:pt x="55" y="34"/>
                    <a:pt x="56" y="25"/>
                  </a:cubicBezTo>
                  <a:lnTo>
                    <a:pt x="59" y="25"/>
                  </a:lnTo>
                  <a:lnTo>
                    <a:pt x="59" y="50"/>
                  </a:lnTo>
                  <a:lnTo>
                    <a:pt x="56" y="50"/>
                  </a:lnTo>
                  <a:cubicBezTo>
                    <a:pt x="55" y="41"/>
                    <a:pt x="53" y="40"/>
                    <a:pt x="46" y="40"/>
                  </a:cubicBezTo>
                  <a:lnTo>
                    <a:pt x="27" y="40"/>
                  </a:lnTo>
                  <a:lnTo>
                    <a:pt x="27" y="63"/>
                  </a:lnTo>
                  <a:cubicBezTo>
                    <a:pt x="27" y="71"/>
                    <a:pt x="28" y="72"/>
                    <a:pt x="34" y="72"/>
                  </a:cubicBezTo>
                  <a:lnTo>
                    <a:pt x="48" y="72"/>
                  </a:lnTo>
                  <a:cubicBezTo>
                    <a:pt x="61" y="72"/>
                    <a:pt x="63" y="70"/>
                    <a:pt x="67" y="58"/>
                  </a:cubicBezTo>
                  <a:lnTo>
                    <a:pt x="70" y="58"/>
                  </a:lnTo>
                  <a:lnTo>
                    <a:pt x="68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2E261AD2-7820-4547-A0A0-6A90BC2D5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91"/>
              <a:ext cx="59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3 h 81"/>
                <a:gd name="T6" fmla="*/ 52 w 99"/>
                <a:gd name="T7" fmla="*/ 23 h 81"/>
                <a:gd name="T8" fmla="*/ 31 w 99"/>
                <a:gd name="T9" fmla="*/ 3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5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5 h 81"/>
                <a:gd name="T28" fmla="*/ 11 w 99"/>
                <a:gd name="T29" fmla="*/ 65 h 81"/>
                <a:gd name="T30" fmla="*/ 11 w 99"/>
                <a:gd name="T31" fmla="*/ 14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1 h 81"/>
                <a:gd name="T46" fmla="*/ 69 w 99"/>
                <a:gd name="T47" fmla="*/ 59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8 h 81"/>
                <a:gd name="T56" fmla="*/ 36 w 99"/>
                <a:gd name="T57" fmla="*/ 46 h 81"/>
                <a:gd name="T58" fmla="*/ 25 w 99"/>
                <a:gd name="T59" fmla="*/ 46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8" y="43"/>
                    <a:pt x="29" y="43"/>
                  </a:cubicBezTo>
                  <a:cubicBezTo>
                    <a:pt x="46" y="43"/>
                    <a:pt x="52" y="36"/>
                    <a:pt x="52" y="23"/>
                  </a:cubicBezTo>
                  <a:cubicBezTo>
                    <a:pt x="52" y="11"/>
                    <a:pt x="45" y="3"/>
                    <a:pt x="31" y="3"/>
                  </a:cubicBezTo>
                  <a:cubicBezTo>
                    <a:pt x="29" y="3"/>
                    <a:pt x="26" y="3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5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5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4"/>
                  </a:lnTo>
                  <a:cubicBezTo>
                    <a:pt x="11" y="6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0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1"/>
                    <a:pt x="62" y="38"/>
                    <a:pt x="51" y="43"/>
                  </a:cubicBezTo>
                  <a:cubicBezTo>
                    <a:pt x="53" y="44"/>
                    <a:pt x="58" y="49"/>
                    <a:pt x="60" y="51"/>
                  </a:cubicBezTo>
                  <a:lnTo>
                    <a:pt x="69" y="59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6"/>
                    <a:pt x="57" y="65"/>
                  </a:cubicBezTo>
                  <a:lnTo>
                    <a:pt x="50" y="58"/>
                  </a:lnTo>
                  <a:cubicBezTo>
                    <a:pt x="44" y="52"/>
                    <a:pt x="42" y="50"/>
                    <a:pt x="36" y="46"/>
                  </a:cubicBezTo>
                  <a:cubicBezTo>
                    <a:pt x="33" y="47"/>
                    <a:pt x="28" y="47"/>
                    <a:pt x="25" y="46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3B876712-293B-424F-B95B-3226FF09C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591"/>
              <a:ext cx="32" cy="50"/>
            </a:xfrm>
            <a:custGeom>
              <a:avLst/>
              <a:gdLst>
                <a:gd name="T0" fmla="*/ 0 w 54"/>
                <a:gd name="T1" fmla="*/ 59 h 82"/>
                <a:gd name="T2" fmla="*/ 0 w 54"/>
                <a:gd name="T3" fmla="*/ 59 h 82"/>
                <a:gd name="T4" fmla="*/ 4 w 54"/>
                <a:gd name="T5" fmla="*/ 59 h 82"/>
                <a:gd name="T6" fmla="*/ 26 w 54"/>
                <a:gd name="T7" fmla="*/ 77 h 82"/>
                <a:gd name="T8" fmla="*/ 41 w 54"/>
                <a:gd name="T9" fmla="*/ 64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0 h 82"/>
                <a:gd name="T20" fmla="*/ 48 w 54"/>
                <a:gd name="T21" fmla="*/ 0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59"/>
                  </a:moveTo>
                  <a:lnTo>
                    <a:pt x="0" y="59"/>
                  </a:lnTo>
                  <a:lnTo>
                    <a:pt x="4" y="59"/>
                  </a:lnTo>
                  <a:cubicBezTo>
                    <a:pt x="7" y="71"/>
                    <a:pt x="15" y="77"/>
                    <a:pt x="26" y="77"/>
                  </a:cubicBezTo>
                  <a:cubicBezTo>
                    <a:pt x="35" y="77"/>
                    <a:pt x="41" y="72"/>
                    <a:pt x="41" y="64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7"/>
                    <a:pt x="11" y="0"/>
                    <a:pt x="25" y="0"/>
                  </a:cubicBezTo>
                  <a:cubicBezTo>
                    <a:pt x="29" y="0"/>
                    <a:pt x="32" y="0"/>
                    <a:pt x="34" y="1"/>
                  </a:cubicBezTo>
                  <a:cubicBezTo>
                    <a:pt x="37" y="1"/>
                    <a:pt x="39" y="2"/>
                    <a:pt x="41" y="2"/>
                  </a:cubicBezTo>
                  <a:cubicBezTo>
                    <a:pt x="43" y="2"/>
                    <a:pt x="44" y="1"/>
                    <a:pt x="45" y="0"/>
                  </a:cubicBezTo>
                  <a:lnTo>
                    <a:pt x="48" y="0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40576C54-316A-4ED8-A218-79F93BEDC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592"/>
              <a:ext cx="21" cy="48"/>
            </a:xfrm>
            <a:custGeom>
              <a:avLst/>
              <a:gdLst>
                <a:gd name="T0" fmla="*/ 0 w 35"/>
                <a:gd name="T1" fmla="*/ 0 h 78"/>
                <a:gd name="T2" fmla="*/ 0 w 35"/>
                <a:gd name="T3" fmla="*/ 0 h 78"/>
                <a:gd name="T4" fmla="*/ 35 w 35"/>
                <a:gd name="T5" fmla="*/ 0 h 78"/>
                <a:gd name="T6" fmla="*/ 35 w 35"/>
                <a:gd name="T7" fmla="*/ 3 h 78"/>
                <a:gd name="T8" fmla="*/ 24 w 35"/>
                <a:gd name="T9" fmla="*/ 14 h 78"/>
                <a:gd name="T10" fmla="*/ 24 w 35"/>
                <a:gd name="T11" fmla="*/ 63 h 78"/>
                <a:gd name="T12" fmla="*/ 35 w 35"/>
                <a:gd name="T13" fmla="*/ 74 h 78"/>
                <a:gd name="T14" fmla="*/ 35 w 35"/>
                <a:gd name="T15" fmla="*/ 78 h 78"/>
                <a:gd name="T16" fmla="*/ 0 w 35"/>
                <a:gd name="T17" fmla="*/ 78 h 78"/>
                <a:gd name="T18" fmla="*/ 0 w 35"/>
                <a:gd name="T19" fmla="*/ 74 h 78"/>
                <a:gd name="T20" fmla="*/ 10 w 35"/>
                <a:gd name="T21" fmla="*/ 64 h 78"/>
                <a:gd name="T22" fmla="*/ 10 w 35"/>
                <a:gd name="T23" fmla="*/ 13 h 78"/>
                <a:gd name="T24" fmla="*/ 0 w 35"/>
                <a:gd name="T25" fmla="*/ 3 h 78"/>
                <a:gd name="T26" fmla="*/ 0 w 3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8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6" y="75"/>
                    <a:pt x="35" y="74"/>
                  </a:cubicBezTo>
                  <a:lnTo>
                    <a:pt x="35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10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>
              <a:extLst>
                <a:ext uri="{FF2B5EF4-FFF2-40B4-BE49-F238E27FC236}">
                  <a16:creationId xmlns:a16="http://schemas.microsoft.com/office/drawing/2014/main" id="{BC02BE64-4C63-4F36-A43B-872DE6A26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591"/>
              <a:ext cx="48" cy="49"/>
            </a:xfrm>
            <a:custGeom>
              <a:avLst/>
              <a:gdLst>
                <a:gd name="T0" fmla="*/ 3 w 81"/>
                <a:gd name="T1" fmla="*/ 0 h 80"/>
                <a:gd name="T2" fmla="*/ 3 w 81"/>
                <a:gd name="T3" fmla="*/ 0 h 80"/>
                <a:gd name="T4" fmla="*/ 6 w 81"/>
                <a:gd name="T5" fmla="*/ 0 h 80"/>
                <a:gd name="T6" fmla="*/ 8 w 81"/>
                <a:gd name="T7" fmla="*/ 1 h 80"/>
                <a:gd name="T8" fmla="*/ 14 w 81"/>
                <a:gd name="T9" fmla="*/ 2 h 80"/>
                <a:gd name="T10" fmla="*/ 67 w 81"/>
                <a:gd name="T11" fmla="*/ 2 h 80"/>
                <a:gd name="T12" fmla="*/ 75 w 81"/>
                <a:gd name="T13" fmla="*/ 0 h 80"/>
                <a:gd name="T14" fmla="*/ 79 w 81"/>
                <a:gd name="T15" fmla="*/ 0 h 80"/>
                <a:gd name="T16" fmla="*/ 81 w 81"/>
                <a:gd name="T17" fmla="*/ 21 h 80"/>
                <a:gd name="T18" fmla="*/ 77 w 81"/>
                <a:gd name="T19" fmla="*/ 21 h 80"/>
                <a:gd name="T20" fmla="*/ 65 w 81"/>
                <a:gd name="T21" fmla="*/ 7 h 80"/>
                <a:gd name="T22" fmla="*/ 48 w 81"/>
                <a:gd name="T23" fmla="*/ 7 h 80"/>
                <a:gd name="T24" fmla="*/ 48 w 81"/>
                <a:gd name="T25" fmla="*/ 66 h 80"/>
                <a:gd name="T26" fmla="*/ 62 w 81"/>
                <a:gd name="T27" fmla="*/ 76 h 80"/>
                <a:gd name="T28" fmla="*/ 62 w 81"/>
                <a:gd name="T29" fmla="*/ 80 h 80"/>
                <a:gd name="T30" fmla="*/ 19 w 81"/>
                <a:gd name="T31" fmla="*/ 80 h 80"/>
                <a:gd name="T32" fmla="*/ 19 w 81"/>
                <a:gd name="T33" fmla="*/ 76 h 80"/>
                <a:gd name="T34" fmla="*/ 34 w 81"/>
                <a:gd name="T35" fmla="*/ 66 h 80"/>
                <a:gd name="T36" fmla="*/ 34 w 81"/>
                <a:gd name="T37" fmla="*/ 7 h 80"/>
                <a:gd name="T38" fmla="*/ 16 w 81"/>
                <a:gd name="T39" fmla="*/ 7 h 80"/>
                <a:gd name="T40" fmla="*/ 4 w 81"/>
                <a:gd name="T41" fmla="*/ 21 h 80"/>
                <a:gd name="T42" fmla="*/ 0 w 81"/>
                <a:gd name="T43" fmla="*/ 21 h 80"/>
                <a:gd name="T44" fmla="*/ 3 w 81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6" y="1"/>
                    <a:pt x="7" y="1"/>
                    <a:pt x="8" y="1"/>
                  </a:cubicBezTo>
                  <a:cubicBezTo>
                    <a:pt x="9" y="2"/>
                    <a:pt x="11" y="2"/>
                    <a:pt x="14" y="2"/>
                  </a:cubicBezTo>
                  <a:lnTo>
                    <a:pt x="67" y="2"/>
                  </a:lnTo>
                  <a:cubicBezTo>
                    <a:pt x="73" y="2"/>
                    <a:pt x="74" y="2"/>
                    <a:pt x="75" y="0"/>
                  </a:cubicBezTo>
                  <a:lnTo>
                    <a:pt x="79" y="0"/>
                  </a:lnTo>
                  <a:lnTo>
                    <a:pt x="81" y="21"/>
                  </a:lnTo>
                  <a:lnTo>
                    <a:pt x="77" y="21"/>
                  </a:lnTo>
                  <a:cubicBezTo>
                    <a:pt x="75" y="8"/>
                    <a:pt x="73" y="7"/>
                    <a:pt x="65" y="7"/>
                  </a:cubicBezTo>
                  <a:lnTo>
                    <a:pt x="48" y="7"/>
                  </a:lnTo>
                  <a:lnTo>
                    <a:pt x="48" y="66"/>
                  </a:lnTo>
                  <a:cubicBezTo>
                    <a:pt x="48" y="75"/>
                    <a:pt x="49" y="76"/>
                    <a:pt x="62" y="76"/>
                  </a:cubicBezTo>
                  <a:lnTo>
                    <a:pt x="62" y="80"/>
                  </a:lnTo>
                  <a:lnTo>
                    <a:pt x="19" y="80"/>
                  </a:lnTo>
                  <a:lnTo>
                    <a:pt x="19" y="76"/>
                  </a:lnTo>
                  <a:cubicBezTo>
                    <a:pt x="32" y="76"/>
                    <a:pt x="34" y="75"/>
                    <a:pt x="34" y="66"/>
                  </a:cubicBezTo>
                  <a:lnTo>
                    <a:pt x="34" y="7"/>
                  </a:lnTo>
                  <a:lnTo>
                    <a:pt x="16" y="7"/>
                  </a:lnTo>
                  <a:cubicBezTo>
                    <a:pt x="8" y="7"/>
                    <a:pt x="6" y="8"/>
                    <a:pt x="4" y="21"/>
                  </a:cubicBez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B53CD1E1-15C5-414A-90EE-4FEDAC9FF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592"/>
              <a:ext cx="54" cy="48"/>
            </a:xfrm>
            <a:custGeom>
              <a:avLst/>
              <a:gdLst>
                <a:gd name="T0" fmla="*/ 16 w 90"/>
                <a:gd name="T1" fmla="*/ 13 h 78"/>
                <a:gd name="T2" fmla="*/ 16 w 90"/>
                <a:gd name="T3" fmla="*/ 13 h 78"/>
                <a:gd name="T4" fmla="*/ 0 w 90"/>
                <a:gd name="T5" fmla="*/ 3 h 78"/>
                <a:gd name="T6" fmla="*/ 0 w 90"/>
                <a:gd name="T7" fmla="*/ 0 h 78"/>
                <a:gd name="T8" fmla="*/ 38 w 90"/>
                <a:gd name="T9" fmla="*/ 0 h 78"/>
                <a:gd name="T10" fmla="*/ 38 w 90"/>
                <a:gd name="T11" fmla="*/ 3 h 78"/>
                <a:gd name="T12" fmla="*/ 29 w 90"/>
                <a:gd name="T13" fmla="*/ 7 h 78"/>
                <a:gd name="T14" fmla="*/ 33 w 90"/>
                <a:gd name="T15" fmla="*/ 15 h 78"/>
                <a:gd name="T16" fmla="*/ 50 w 90"/>
                <a:gd name="T17" fmla="*/ 39 h 78"/>
                <a:gd name="T18" fmla="*/ 64 w 90"/>
                <a:gd name="T19" fmla="*/ 16 h 78"/>
                <a:gd name="T20" fmla="*/ 68 w 90"/>
                <a:gd name="T21" fmla="*/ 7 h 78"/>
                <a:gd name="T22" fmla="*/ 60 w 90"/>
                <a:gd name="T23" fmla="*/ 3 h 78"/>
                <a:gd name="T24" fmla="*/ 60 w 90"/>
                <a:gd name="T25" fmla="*/ 0 h 78"/>
                <a:gd name="T26" fmla="*/ 90 w 90"/>
                <a:gd name="T27" fmla="*/ 0 h 78"/>
                <a:gd name="T28" fmla="*/ 90 w 90"/>
                <a:gd name="T29" fmla="*/ 3 h 78"/>
                <a:gd name="T30" fmla="*/ 70 w 90"/>
                <a:gd name="T31" fmla="*/ 19 h 78"/>
                <a:gd name="T32" fmla="*/ 53 w 90"/>
                <a:gd name="T33" fmla="*/ 46 h 78"/>
                <a:gd name="T34" fmla="*/ 53 w 90"/>
                <a:gd name="T35" fmla="*/ 63 h 78"/>
                <a:gd name="T36" fmla="*/ 65 w 90"/>
                <a:gd name="T37" fmla="*/ 74 h 78"/>
                <a:gd name="T38" fmla="*/ 65 w 90"/>
                <a:gd name="T39" fmla="*/ 78 h 78"/>
                <a:gd name="T40" fmla="*/ 27 w 90"/>
                <a:gd name="T41" fmla="*/ 78 h 78"/>
                <a:gd name="T42" fmla="*/ 27 w 90"/>
                <a:gd name="T43" fmla="*/ 74 h 78"/>
                <a:gd name="T44" fmla="*/ 39 w 90"/>
                <a:gd name="T45" fmla="*/ 63 h 78"/>
                <a:gd name="T46" fmla="*/ 39 w 90"/>
                <a:gd name="T47" fmla="*/ 47 h 78"/>
                <a:gd name="T48" fmla="*/ 16 w 90"/>
                <a:gd name="T4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78">
                  <a:moveTo>
                    <a:pt x="16" y="13"/>
                  </a:moveTo>
                  <a:lnTo>
                    <a:pt x="16" y="13"/>
                  </a:lnTo>
                  <a:cubicBezTo>
                    <a:pt x="10" y="4"/>
                    <a:pt x="8" y="4"/>
                    <a:pt x="0" y="3"/>
                  </a:cubicBez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cubicBezTo>
                    <a:pt x="31" y="3"/>
                    <a:pt x="29" y="5"/>
                    <a:pt x="29" y="7"/>
                  </a:cubicBezTo>
                  <a:cubicBezTo>
                    <a:pt x="29" y="8"/>
                    <a:pt x="30" y="11"/>
                    <a:pt x="33" y="15"/>
                  </a:cubicBezTo>
                  <a:lnTo>
                    <a:pt x="50" y="39"/>
                  </a:lnTo>
                  <a:lnTo>
                    <a:pt x="64" y="16"/>
                  </a:lnTo>
                  <a:cubicBezTo>
                    <a:pt x="67" y="11"/>
                    <a:pt x="68" y="9"/>
                    <a:pt x="68" y="7"/>
                  </a:cubicBezTo>
                  <a:cubicBezTo>
                    <a:pt x="68" y="4"/>
                    <a:pt x="66" y="3"/>
                    <a:pt x="60" y="3"/>
                  </a:cubicBezTo>
                  <a:lnTo>
                    <a:pt x="60" y="0"/>
                  </a:lnTo>
                  <a:lnTo>
                    <a:pt x="90" y="0"/>
                  </a:lnTo>
                  <a:lnTo>
                    <a:pt x="90" y="3"/>
                  </a:lnTo>
                  <a:cubicBezTo>
                    <a:pt x="81" y="4"/>
                    <a:pt x="78" y="6"/>
                    <a:pt x="70" y="19"/>
                  </a:cubicBezTo>
                  <a:lnTo>
                    <a:pt x="53" y="46"/>
                  </a:lnTo>
                  <a:lnTo>
                    <a:pt x="53" y="63"/>
                  </a:lnTo>
                  <a:cubicBezTo>
                    <a:pt x="53" y="73"/>
                    <a:pt x="55" y="74"/>
                    <a:pt x="65" y="74"/>
                  </a:cubicBezTo>
                  <a:lnTo>
                    <a:pt x="65" y="78"/>
                  </a:lnTo>
                  <a:lnTo>
                    <a:pt x="27" y="78"/>
                  </a:lnTo>
                  <a:lnTo>
                    <a:pt x="27" y="74"/>
                  </a:lnTo>
                  <a:cubicBezTo>
                    <a:pt x="37" y="74"/>
                    <a:pt x="39" y="74"/>
                    <a:pt x="39" y="63"/>
                  </a:cubicBezTo>
                  <a:lnTo>
                    <a:pt x="39" y="47"/>
                  </a:lnTo>
                  <a:lnTo>
                    <a:pt x="16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>
              <a:extLst>
                <a:ext uri="{FF2B5EF4-FFF2-40B4-BE49-F238E27FC236}">
                  <a16:creationId xmlns:a16="http://schemas.microsoft.com/office/drawing/2014/main" id="{208B90CF-9B61-4050-806C-ACFB85AB7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2684"/>
              <a:ext cx="40" cy="49"/>
            </a:xfrm>
            <a:custGeom>
              <a:avLst/>
              <a:gdLst>
                <a:gd name="T0" fmla="*/ 25 w 66"/>
                <a:gd name="T1" fmla="*/ 43 h 79"/>
                <a:gd name="T2" fmla="*/ 25 w 66"/>
                <a:gd name="T3" fmla="*/ 43 h 79"/>
                <a:gd name="T4" fmla="*/ 31 w 66"/>
                <a:gd name="T5" fmla="*/ 43 h 79"/>
                <a:gd name="T6" fmla="*/ 50 w 66"/>
                <a:gd name="T7" fmla="*/ 22 h 79"/>
                <a:gd name="T8" fmla="*/ 32 w 66"/>
                <a:gd name="T9" fmla="*/ 4 h 79"/>
                <a:gd name="T10" fmla="*/ 25 w 66"/>
                <a:gd name="T11" fmla="*/ 4 h 79"/>
                <a:gd name="T12" fmla="*/ 25 w 66"/>
                <a:gd name="T13" fmla="*/ 43 h 79"/>
                <a:gd name="T14" fmla="*/ 25 w 66"/>
                <a:gd name="T15" fmla="*/ 43 h 79"/>
                <a:gd name="T16" fmla="*/ 1 w 66"/>
                <a:gd name="T17" fmla="*/ 76 h 79"/>
                <a:gd name="T18" fmla="*/ 1 w 66"/>
                <a:gd name="T19" fmla="*/ 76 h 79"/>
                <a:gd name="T20" fmla="*/ 12 w 66"/>
                <a:gd name="T21" fmla="*/ 62 h 79"/>
                <a:gd name="T22" fmla="*/ 12 w 66"/>
                <a:gd name="T23" fmla="*/ 18 h 79"/>
                <a:gd name="T24" fmla="*/ 0 w 66"/>
                <a:gd name="T25" fmla="*/ 5 h 79"/>
                <a:gd name="T26" fmla="*/ 0 w 66"/>
                <a:gd name="T27" fmla="*/ 1 h 79"/>
                <a:gd name="T28" fmla="*/ 12 w 66"/>
                <a:gd name="T29" fmla="*/ 1 h 79"/>
                <a:gd name="T30" fmla="*/ 29 w 66"/>
                <a:gd name="T31" fmla="*/ 0 h 79"/>
                <a:gd name="T32" fmla="*/ 66 w 66"/>
                <a:gd name="T33" fmla="*/ 23 h 79"/>
                <a:gd name="T34" fmla="*/ 36 w 66"/>
                <a:gd name="T35" fmla="*/ 47 h 79"/>
                <a:gd name="T36" fmla="*/ 25 w 66"/>
                <a:gd name="T37" fmla="*/ 47 h 79"/>
                <a:gd name="T38" fmla="*/ 25 w 66"/>
                <a:gd name="T39" fmla="*/ 64 h 79"/>
                <a:gd name="T40" fmla="*/ 40 w 66"/>
                <a:gd name="T41" fmla="*/ 76 h 79"/>
                <a:gd name="T42" fmla="*/ 40 w 66"/>
                <a:gd name="T43" fmla="*/ 79 h 79"/>
                <a:gd name="T44" fmla="*/ 1 w 66"/>
                <a:gd name="T45" fmla="*/ 79 h 79"/>
                <a:gd name="T46" fmla="*/ 1 w 66"/>
                <a:gd name="T47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79">
                  <a:moveTo>
                    <a:pt x="25" y="43"/>
                  </a:moveTo>
                  <a:lnTo>
                    <a:pt x="25" y="43"/>
                  </a:lnTo>
                  <a:cubicBezTo>
                    <a:pt x="27" y="43"/>
                    <a:pt x="29" y="43"/>
                    <a:pt x="31" y="43"/>
                  </a:cubicBezTo>
                  <a:cubicBezTo>
                    <a:pt x="42" y="43"/>
                    <a:pt x="50" y="35"/>
                    <a:pt x="50" y="22"/>
                  </a:cubicBezTo>
                  <a:cubicBezTo>
                    <a:pt x="50" y="14"/>
                    <a:pt x="47" y="4"/>
                    <a:pt x="32" y="4"/>
                  </a:cubicBezTo>
                  <a:cubicBezTo>
                    <a:pt x="29" y="4"/>
                    <a:pt x="27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1" y="76"/>
                  </a:moveTo>
                  <a:lnTo>
                    <a:pt x="1" y="76"/>
                  </a:lnTo>
                  <a:cubicBezTo>
                    <a:pt x="10" y="75"/>
                    <a:pt x="12" y="74"/>
                    <a:pt x="12" y="62"/>
                  </a:cubicBezTo>
                  <a:lnTo>
                    <a:pt x="12" y="18"/>
                  </a:lnTo>
                  <a:cubicBezTo>
                    <a:pt x="12" y="6"/>
                    <a:pt x="9" y="5"/>
                    <a:pt x="0" y="5"/>
                  </a:cubicBezTo>
                  <a:lnTo>
                    <a:pt x="0" y="1"/>
                  </a:lnTo>
                  <a:cubicBezTo>
                    <a:pt x="3" y="1"/>
                    <a:pt x="9" y="1"/>
                    <a:pt x="12" y="1"/>
                  </a:cubicBezTo>
                  <a:cubicBezTo>
                    <a:pt x="18" y="1"/>
                    <a:pt x="27" y="0"/>
                    <a:pt x="29" y="0"/>
                  </a:cubicBezTo>
                  <a:cubicBezTo>
                    <a:pt x="53" y="0"/>
                    <a:pt x="66" y="6"/>
                    <a:pt x="66" y="23"/>
                  </a:cubicBezTo>
                  <a:cubicBezTo>
                    <a:pt x="66" y="37"/>
                    <a:pt x="53" y="47"/>
                    <a:pt x="36" y="47"/>
                  </a:cubicBezTo>
                  <a:cubicBezTo>
                    <a:pt x="32" y="47"/>
                    <a:pt x="29" y="47"/>
                    <a:pt x="25" y="47"/>
                  </a:cubicBezTo>
                  <a:lnTo>
                    <a:pt x="25" y="64"/>
                  </a:lnTo>
                  <a:cubicBezTo>
                    <a:pt x="25" y="73"/>
                    <a:pt x="28" y="76"/>
                    <a:pt x="40" y="76"/>
                  </a:cubicBezTo>
                  <a:lnTo>
                    <a:pt x="40" y="79"/>
                  </a:lnTo>
                  <a:lnTo>
                    <a:pt x="1" y="79"/>
                  </a:lnTo>
                  <a:lnTo>
                    <a:pt x="1" y="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>
              <a:extLst>
                <a:ext uri="{FF2B5EF4-FFF2-40B4-BE49-F238E27FC236}">
                  <a16:creationId xmlns:a16="http://schemas.microsoft.com/office/drawing/2014/main" id="{15061BD9-2000-4D56-AF82-57CECE4619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" y="2684"/>
              <a:ext cx="60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4 h 81"/>
                <a:gd name="T6" fmla="*/ 52 w 99"/>
                <a:gd name="T7" fmla="*/ 24 h 81"/>
                <a:gd name="T8" fmla="*/ 31 w 99"/>
                <a:gd name="T9" fmla="*/ 4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1 w 99"/>
                <a:gd name="T29" fmla="*/ 65 h 81"/>
                <a:gd name="T30" fmla="*/ 11 w 99"/>
                <a:gd name="T31" fmla="*/ 15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9 h 81"/>
                <a:gd name="T56" fmla="*/ 36 w 99"/>
                <a:gd name="T57" fmla="*/ 47 h 81"/>
                <a:gd name="T58" fmla="*/ 25 w 99"/>
                <a:gd name="T59" fmla="*/ 47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9" y="44"/>
                    <a:pt x="29" y="44"/>
                  </a:cubicBezTo>
                  <a:cubicBezTo>
                    <a:pt x="46" y="43"/>
                    <a:pt x="52" y="36"/>
                    <a:pt x="52" y="24"/>
                  </a:cubicBezTo>
                  <a:cubicBezTo>
                    <a:pt x="52" y="11"/>
                    <a:pt x="45" y="4"/>
                    <a:pt x="31" y="4"/>
                  </a:cubicBezTo>
                  <a:cubicBezTo>
                    <a:pt x="29" y="4"/>
                    <a:pt x="26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5"/>
                  </a:lnTo>
                  <a:cubicBezTo>
                    <a:pt x="11" y="7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1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2"/>
                    <a:pt x="62" y="38"/>
                    <a:pt x="51" y="43"/>
                  </a:cubicBezTo>
                  <a:cubicBezTo>
                    <a:pt x="53" y="44"/>
                    <a:pt x="58" y="49"/>
                    <a:pt x="60" y="52"/>
                  </a:cubicBezTo>
                  <a:lnTo>
                    <a:pt x="69" y="60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7"/>
                    <a:pt x="57" y="65"/>
                  </a:cubicBezTo>
                  <a:lnTo>
                    <a:pt x="50" y="59"/>
                  </a:lnTo>
                  <a:cubicBezTo>
                    <a:pt x="44" y="52"/>
                    <a:pt x="42" y="51"/>
                    <a:pt x="36" y="47"/>
                  </a:cubicBezTo>
                  <a:cubicBezTo>
                    <a:pt x="33" y="47"/>
                    <a:pt x="29" y="47"/>
                    <a:pt x="25" y="47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>
              <a:extLst>
                <a:ext uri="{FF2B5EF4-FFF2-40B4-BE49-F238E27FC236}">
                  <a16:creationId xmlns:a16="http://schemas.microsoft.com/office/drawing/2014/main" id="{8401201C-A97D-4831-8469-531052499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2685"/>
              <a:ext cx="42" cy="48"/>
            </a:xfrm>
            <a:custGeom>
              <a:avLst/>
              <a:gdLst>
                <a:gd name="T0" fmla="*/ 0 w 69"/>
                <a:gd name="T1" fmla="*/ 78 h 78"/>
                <a:gd name="T2" fmla="*/ 0 w 69"/>
                <a:gd name="T3" fmla="*/ 78 h 78"/>
                <a:gd name="T4" fmla="*/ 0 w 69"/>
                <a:gd name="T5" fmla="*/ 75 h 78"/>
                <a:gd name="T6" fmla="*/ 12 w 69"/>
                <a:gd name="T7" fmla="*/ 66 h 78"/>
                <a:gd name="T8" fmla="*/ 12 w 69"/>
                <a:gd name="T9" fmla="*/ 12 h 78"/>
                <a:gd name="T10" fmla="*/ 0 w 69"/>
                <a:gd name="T11" fmla="*/ 4 h 78"/>
                <a:gd name="T12" fmla="*/ 0 w 69"/>
                <a:gd name="T13" fmla="*/ 0 h 78"/>
                <a:gd name="T14" fmla="*/ 64 w 69"/>
                <a:gd name="T15" fmla="*/ 0 h 78"/>
                <a:gd name="T16" fmla="*/ 65 w 69"/>
                <a:gd name="T17" fmla="*/ 19 h 78"/>
                <a:gd name="T18" fmla="*/ 61 w 69"/>
                <a:gd name="T19" fmla="*/ 19 h 78"/>
                <a:gd name="T20" fmla="*/ 61 w 69"/>
                <a:gd name="T21" fmla="*/ 16 h 78"/>
                <a:gd name="T22" fmla="*/ 48 w 69"/>
                <a:gd name="T23" fmla="*/ 6 h 78"/>
                <a:gd name="T24" fmla="*/ 26 w 69"/>
                <a:gd name="T25" fmla="*/ 6 h 78"/>
                <a:gd name="T26" fmla="*/ 26 w 69"/>
                <a:gd name="T27" fmla="*/ 35 h 78"/>
                <a:gd name="T28" fmla="*/ 46 w 69"/>
                <a:gd name="T29" fmla="*/ 35 h 78"/>
                <a:gd name="T30" fmla="*/ 55 w 69"/>
                <a:gd name="T31" fmla="*/ 25 h 78"/>
                <a:gd name="T32" fmla="*/ 58 w 69"/>
                <a:gd name="T33" fmla="*/ 25 h 78"/>
                <a:gd name="T34" fmla="*/ 58 w 69"/>
                <a:gd name="T35" fmla="*/ 51 h 78"/>
                <a:gd name="T36" fmla="*/ 55 w 69"/>
                <a:gd name="T37" fmla="*/ 51 h 78"/>
                <a:gd name="T38" fmla="*/ 46 w 69"/>
                <a:gd name="T39" fmla="*/ 41 h 78"/>
                <a:gd name="T40" fmla="*/ 26 w 69"/>
                <a:gd name="T41" fmla="*/ 41 h 78"/>
                <a:gd name="T42" fmla="*/ 26 w 69"/>
                <a:gd name="T43" fmla="*/ 63 h 78"/>
                <a:gd name="T44" fmla="*/ 33 w 69"/>
                <a:gd name="T45" fmla="*/ 72 h 78"/>
                <a:gd name="T46" fmla="*/ 47 w 69"/>
                <a:gd name="T47" fmla="*/ 72 h 78"/>
                <a:gd name="T48" fmla="*/ 66 w 69"/>
                <a:gd name="T49" fmla="*/ 58 h 78"/>
                <a:gd name="T50" fmla="*/ 69 w 69"/>
                <a:gd name="T51" fmla="*/ 58 h 78"/>
                <a:gd name="T52" fmla="*/ 67 w 69"/>
                <a:gd name="T53" fmla="*/ 78 h 78"/>
                <a:gd name="T54" fmla="*/ 0 w 69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78">
                  <a:moveTo>
                    <a:pt x="0" y="78"/>
                  </a:moveTo>
                  <a:lnTo>
                    <a:pt x="0" y="78"/>
                  </a:lnTo>
                  <a:lnTo>
                    <a:pt x="0" y="75"/>
                  </a:lnTo>
                  <a:cubicBezTo>
                    <a:pt x="10" y="75"/>
                    <a:pt x="12" y="73"/>
                    <a:pt x="12" y="66"/>
                  </a:cubicBezTo>
                  <a:lnTo>
                    <a:pt x="12" y="12"/>
                  </a:lnTo>
                  <a:cubicBezTo>
                    <a:pt x="12" y="4"/>
                    <a:pt x="8" y="4"/>
                    <a:pt x="0" y="4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61" y="16"/>
                  </a:lnTo>
                  <a:cubicBezTo>
                    <a:pt x="58" y="6"/>
                    <a:pt x="56" y="6"/>
                    <a:pt x="48" y="6"/>
                  </a:cubicBezTo>
                  <a:lnTo>
                    <a:pt x="26" y="6"/>
                  </a:lnTo>
                  <a:lnTo>
                    <a:pt x="26" y="35"/>
                  </a:lnTo>
                  <a:lnTo>
                    <a:pt x="46" y="35"/>
                  </a:lnTo>
                  <a:cubicBezTo>
                    <a:pt x="53" y="35"/>
                    <a:pt x="54" y="34"/>
                    <a:pt x="55" y="25"/>
                  </a:cubicBezTo>
                  <a:lnTo>
                    <a:pt x="58" y="25"/>
                  </a:lnTo>
                  <a:lnTo>
                    <a:pt x="58" y="51"/>
                  </a:lnTo>
                  <a:lnTo>
                    <a:pt x="55" y="51"/>
                  </a:lnTo>
                  <a:cubicBezTo>
                    <a:pt x="54" y="42"/>
                    <a:pt x="52" y="41"/>
                    <a:pt x="46" y="41"/>
                  </a:cubicBezTo>
                  <a:lnTo>
                    <a:pt x="26" y="41"/>
                  </a:lnTo>
                  <a:lnTo>
                    <a:pt x="26" y="63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7" y="72"/>
                  </a:lnTo>
                  <a:cubicBezTo>
                    <a:pt x="60" y="72"/>
                    <a:pt x="63" y="71"/>
                    <a:pt x="66" y="58"/>
                  </a:cubicBezTo>
                  <a:lnTo>
                    <a:pt x="69" y="58"/>
                  </a:lnTo>
                  <a:lnTo>
                    <a:pt x="67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44">
              <a:extLst>
                <a:ext uri="{FF2B5EF4-FFF2-40B4-BE49-F238E27FC236}">
                  <a16:creationId xmlns:a16="http://schemas.microsoft.com/office/drawing/2014/main" id="{3B3D1331-1551-4C76-BDAD-953C85CA8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683"/>
              <a:ext cx="32" cy="51"/>
            </a:xfrm>
            <a:custGeom>
              <a:avLst/>
              <a:gdLst>
                <a:gd name="T0" fmla="*/ 0 w 53"/>
                <a:gd name="T1" fmla="*/ 60 h 82"/>
                <a:gd name="T2" fmla="*/ 0 w 53"/>
                <a:gd name="T3" fmla="*/ 60 h 82"/>
                <a:gd name="T4" fmla="*/ 3 w 53"/>
                <a:gd name="T5" fmla="*/ 60 h 82"/>
                <a:gd name="T6" fmla="*/ 25 w 53"/>
                <a:gd name="T7" fmla="*/ 78 h 82"/>
                <a:gd name="T8" fmla="*/ 41 w 53"/>
                <a:gd name="T9" fmla="*/ 65 h 82"/>
                <a:gd name="T10" fmla="*/ 1 w 53"/>
                <a:gd name="T11" fmla="*/ 18 h 82"/>
                <a:gd name="T12" fmla="*/ 24 w 53"/>
                <a:gd name="T13" fmla="*/ 0 h 82"/>
                <a:gd name="T14" fmla="*/ 34 w 53"/>
                <a:gd name="T15" fmla="*/ 1 h 82"/>
                <a:gd name="T16" fmla="*/ 40 w 53"/>
                <a:gd name="T17" fmla="*/ 2 h 82"/>
                <a:gd name="T18" fmla="*/ 44 w 53"/>
                <a:gd name="T19" fmla="*/ 1 h 82"/>
                <a:gd name="T20" fmla="*/ 47 w 53"/>
                <a:gd name="T21" fmla="*/ 1 h 82"/>
                <a:gd name="T22" fmla="*/ 50 w 53"/>
                <a:gd name="T23" fmla="*/ 20 h 82"/>
                <a:gd name="T24" fmla="*/ 46 w 53"/>
                <a:gd name="T25" fmla="*/ 20 h 82"/>
                <a:gd name="T26" fmla="*/ 26 w 53"/>
                <a:gd name="T27" fmla="*/ 4 h 82"/>
                <a:gd name="T28" fmla="*/ 13 w 53"/>
                <a:gd name="T29" fmla="*/ 14 h 82"/>
                <a:gd name="T30" fmla="*/ 53 w 53"/>
                <a:gd name="T31" fmla="*/ 60 h 82"/>
                <a:gd name="T32" fmla="*/ 26 w 53"/>
                <a:gd name="T33" fmla="*/ 82 h 82"/>
                <a:gd name="T34" fmla="*/ 9 w 53"/>
                <a:gd name="T35" fmla="*/ 80 h 82"/>
                <a:gd name="T36" fmla="*/ 6 w 53"/>
                <a:gd name="T37" fmla="*/ 81 h 82"/>
                <a:gd name="T38" fmla="*/ 3 w 53"/>
                <a:gd name="T39" fmla="*/ 81 h 82"/>
                <a:gd name="T40" fmla="*/ 0 w 53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2">
                  <a:moveTo>
                    <a:pt x="0" y="60"/>
                  </a:moveTo>
                  <a:lnTo>
                    <a:pt x="0" y="60"/>
                  </a:lnTo>
                  <a:lnTo>
                    <a:pt x="3" y="60"/>
                  </a:lnTo>
                  <a:cubicBezTo>
                    <a:pt x="7" y="71"/>
                    <a:pt x="14" y="78"/>
                    <a:pt x="25" y="78"/>
                  </a:cubicBezTo>
                  <a:cubicBezTo>
                    <a:pt x="34" y="78"/>
                    <a:pt x="41" y="72"/>
                    <a:pt x="41" y="65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8"/>
                    <a:pt x="11" y="0"/>
                    <a:pt x="24" y="0"/>
                  </a:cubicBezTo>
                  <a:cubicBezTo>
                    <a:pt x="28" y="0"/>
                    <a:pt x="31" y="1"/>
                    <a:pt x="34" y="1"/>
                  </a:cubicBezTo>
                  <a:cubicBezTo>
                    <a:pt x="36" y="2"/>
                    <a:pt x="38" y="2"/>
                    <a:pt x="40" y="2"/>
                  </a:cubicBezTo>
                  <a:cubicBezTo>
                    <a:pt x="42" y="2"/>
                    <a:pt x="43" y="2"/>
                    <a:pt x="44" y="1"/>
                  </a:cubicBezTo>
                  <a:lnTo>
                    <a:pt x="47" y="1"/>
                  </a:lnTo>
                  <a:lnTo>
                    <a:pt x="50" y="20"/>
                  </a:lnTo>
                  <a:lnTo>
                    <a:pt x="46" y="20"/>
                  </a:lnTo>
                  <a:cubicBezTo>
                    <a:pt x="42" y="10"/>
                    <a:pt x="34" y="4"/>
                    <a:pt x="26" y="4"/>
                  </a:cubicBezTo>
                  <a:cubicBezTo>
                    <a:pt x="18" y="4"/>
                    <a:pt x="13" y="9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2"/>
                    <a:pt x="26" y="82"/>
                  </a:cubicBezTo>
                  <a:cubicBezTo>
                    <a:pt x="17" y="82"/>
                    <a:pt x="13" y="80"/>
                    <a:pt x="9" y="80"/>
                  </a:cubicBezTo>
                  <a:cubicBezTo>
                    <a:pt x="8" y="80"/>
                    <a:pt x="7" y="80"/>
                    <a:pt x="6" y="81"/>
                  </a:cubicBezTo>
                  <a:lnTo>
                    <a:pt x="3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>
              <a:extLst>
                <a:ext uri="{FF2B5EF4-FFF2-40B4-BE49-F238E27FC236}">
                  <a16:creationId xmlns:a16="http://schemas.microsoft.com/office/drawing/2014/main" id="{D7E5031B-1C91-4366-8BFF-52E1B87C0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2683"/>
              <a:ext cx="32" cy="51"/>
            </a:xfrm>
            <a:custGeom>
              <a:avLst/>
              <a:gdLst>
                <a:gd name="T0" fmla="*/ 0 w 54"/>
                <a:gd name="T1" fmla="*/ 60 h 82"/>
                <a:gd name="T2" fmla="*/ 0 w 54"/>
                <a:gd name="T3" fmla="*/ 60 h 82"/>
                <a:gd name="T4" fmla="*/ 4 w 54"/>
                <a:gd name="T5" fmla="*/ 60 h 82"/>
                <a:gd name="T6" fmla="*/ 26 w 54"/>
                <a:gd name="T7" fmla="*/ 78 h 82"/>
                <a:gd name="T8" fmla="*/ 41 w 54"/>
                <a:gd name="T9" fmla="*/ 65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1 h 82"/>
                <a:gd name="T20" fmla="*/ 48 w 54"/>
                <a:gd name="T21" fmla="*/ 1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60"/>
                  </a:moveTo>
                  <a:lnTo>
                    <a:pt x="0" y="60"/>
                  </a:lnTo>
                  <a:lnTo>
                    <a:pt x="4" y="60"/>
                  </a:lnTo>
                  <a:cubicBezTo>
                    <a:pt x="7" y="71"/>
                    <a:pt x="15" y="78"/>
                    <a:pt x="26" y="78"/>
                  </a:cubicBezTo>
                  <a:cubicBezTo>
                    <a:pt x="35" y="78"/>
                    <a:pt x="41" y="72"/>
                    <a:pt x="41" y="65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8"/>
                    <a:pt x="11" y="0"/>
                    <a:pt x="25" y="0"/>
                  </a:cubicBezTo>
                  <a:cubicBezTo>
                    <a:pt x="29" y="0"/>
                    <a:pt x="32" y="1"/>
                    <a:pt x="34" y="1"/>
                  </a:cubicBezTo>
                  <a:cubicBezTo>
                    <a:pt x="37" y="2"/>
                    <a:pt x="39" y="2"/>
                    <a:pt x="41" y="2"/>
                  </a:cubicBezTo>
                  <a:cubicBezTo>
                    <a:pt x="43" y="2"/>
                    <a:pt x="44" y="2"/>
                    <a:pt x="45" y="1"/>
                  </a:cubicBezTo>
                  <a:lnTo>
                    <a:pt x="48" y="1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158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4016-2483-4720-BE71-3ABB784F0E17}" type="datetime1">
              <a:rPr lang="en-GB" smtClean="0"/>
              <a:t>18/10/2019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C0F8-F13F-48B2-9575-A34FC7FC41A0}" type="slidenum">
              <a:rPr lang="en-GB" smtClean="0"/>
              <a:t>‹#›</a:t>
            </a:fld>
            <a:endParaRPr lang="en-GB"/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08CDDA08-BF0D-442E-918F-DFD6203BCF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7127625"/>
            <a:ext cx="3783013" cy="561975"/>
            <a:chOff x="3416" y="2416"/>
            <a:chExt cx="2383" cy="354"/>
          </a:xfrm>
          <a:solidFill>
            <a:schemeClr val="accent2"/>
          </a:solidFill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B778582D-914E-4C7D-9506-BBF5FCAAD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" y="2536"/>
              <a:ext cx="85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3 w 142"/>
                <a:gd name="T5" fmla="*/ 79 h 178"/>
                <a:gd name="T6" fmla="*/ 82 w 142"/>
                <a:gd name="T7" fmla="*/ 82 h 178"/>
                <a:gd name="T8" fmla="*/ 69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69 w 142"/>
                <a:gd name="T15" fmla="*/ 30 h 178"/>
                <a:gd name="T16" fmla="*/ 82 w 142"/>
                <a:gd name="T17" fmla="*/ 31 h 178"/>
                <a:gd name="T18" fmla="*/ 93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7 w 142"/>
                <a:gd name="T27" fmla="*/ 96 h 178"/>
                <a:gd name="T28" fmla="*/ 127 w 142"/>
                <a:gd name="T29" fmla="*/ 96 h 178"/>
                <a:gd name="T30" fmla="*/ 138 w 142"/>
                <a:gd name="T31" fmla="*/ 78 h 178"/>
                <a:gd name="T32" fmla="*/ 142 w 142"/>
                <a:gd name="T33" fmla="*/ 57 h 178"/>
                <a:gd name="T34" fmla="*/ 138 w 142"/>
                <a:gd name="T35" fmla="*/ 36 h 178"/>
                <a:gd name="T36" fmla="*/ 127 w 142"/>
                <a:gd name="T37" fmla="*/ 17 h 178"/>
                <a:gd name="T38" fmla="*/ 108 w 142"/>
                <a:gd name="T39" fmla="*/ 4 h 178"/>
                <a:gd name="T40" fmla="*/ 80 w 142"/>
                <a:gd name="T41" fmla="*/ 0 h 178"/>
                <a:gd name="T42" fmla="*/ 0 w 142"/>
                <a:gd name="T43" fmla="*/ 0 h 178"/>
                <a:gd name="T44" fmla="*/ 0 w 142"/>
                <a:gd name="T45" fmla="*/ 178 h 178"/>
                <a:gd name="T46" fmla="*/ 39 w 142"/>
                <a:gd name="T47" fmla="*/ 178 h 178"/>
                <a:gd name="T48" fmla="*/ 39 w 142"/>
                <a:gd name="T49" fmla="*/ 114 h 178"/>
                <a:gd name="T50" fmla="*/ 80 w 142"/>
                <a:gd name="T51" fmla="*/ 114 h 178"/>
                <a:gd name="T52" fmla="*/ 108 w 142"/>
                <a:gd name="T53" fmla="*/ 109 h 178"/>
                <a:gd name="T54" fmla="*/ 127 w 142"/>
                <a:gd name="T55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6" y="77"/>
                    <a:pt x="93" y="79"/>
                  </a:cubicBezTo>
                  <a:cubicBezTo>
                    <a:pt x="90" y="80"/>
                    <a:pt x="86" y="82"/>
                    <a:pt x="82" y="82"/>
                  </a:cubicBezTo>
                  <a:cubicBezTo>
                    <a:pt x="78" y="83"/>
                    <a:pt x="74" y="83"/>
                    <a:pt x="69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69" y="30"/>
                  </a:lnTo>
                  <a:cubicBezTo>
                    <a:pt x="74" y="30"/>
                    <a:pt x="78" y="30"/>
                    <a:pt x="82" y="31"/>
                  </a:cubicBezTo>
                  <a:cubicBezTo>
                    <a:pt x="86" y="32"/>
                    <a:pt x="90" y="33"/>
                    <a:pt x="93" y="35"/>
                  </a:cubicBezTo>
                  <a:cubicBezTo>
                    <a:pt x="96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7" y="96"/>
                  </a:moveTo>
                  <a:lnTo>
                    <a:pt x="127" y="96"/>
                  </a:lnTo>
                  <a:cubicBezTo>
                    <a:pt x="132" y="91"/>
                    <a:pt x="136" y="85"/>
                    <a:pt x="138" y="78"/>
                  </a:cubicBezTo>
                  <a:cubicBezTo>
                    <a:pt x="140" y="71"/>
                    <a:pt x="142" y="64"/>
                    <a:pt x="142" y="57"/>
                  </a:cubicBezTo>
                  <a:cubicBezTo>
                    <a:pt x="142" y="49"/>
                    <a:pt x="140" y="42"/>
                    <a:pt x="138" y="36"/>
                  </a:cubicBezTo>
                  <a:cubicBezTo>
                    <a:pt x="136" y="29"/>
                    <a:pt x="132" y="23"/>
                    <a:pt x="127" y="17"/>
                  </a:cubicBezTo>
                  <a:cubicBezTo>
                    <a:pt x="123" y="12"/>
                    <a:pt x="116" y="8"/>
                    <a:pt x="108" y="4"/>
                  </a:cubicBezTo>
                  <a:cubicBezTo>
                    <a:pt x="101" y="1"/>
                    <a:pt x="91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1" y="114"/>
                    <a:pt x="101" y="112"/>
                    <a:pt x="108" y="109"/>
                  </a:cubicBezTo>
                  <a:cubicBezTo>
                    <a:pt x="116" y="106"/>
                    <a:pt x="123" y="101"/>
                    <a:pt x="127" y="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8CD107BD-26C0-4B10-8F00-DF55DBCB31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" y="2563"/>
              <a:ext cx="81" cy="85"/>
            </a:xfrm>
            <a:custGeom>
              <a:avLst/>
              <a:gdLst>
                <a:gd name="T0" fmla="*/ 82 w 134"/>
                <a:gd name="T1" fmla="*/ 106 h 136"/>
                <a:gd name="T2" fmla="*/ 82 w 134"/>
                <a:gd name="T3" fmla="*/ 106 h 136"/>
                <a:gd name="T4" fmla="*/ 67 w 134"/>
                <a:gd name="T5" fmla="*/ 110 h 136"/>
                <a:gd name="T6" fmla="*/ 52 w 134"/>
                <a:gd name="T7" fmla="*/ 106 h 136"/>
                <a:gd name="T8" fmla="*/ 42 w 134"/>
                <a:gd name="T9" fmla="*/ 97 h 136"/>
                <a:gd name="T10" fmla="*/ 37 w 134"/>
                <a:gd name="T11" fmla="*/ 83 h 136"/>
                <a:gd name="T12" fmla="*/ 36 w 134"/>
                <a:gd name="T13" fmla="*/ 68 h 136"/>
                <a:gd name="T14" fmla="*/ 37 w 134"/>
                <a:gd name="T15" fmla="*/ 53 h 136"/>
                <a:gd name="T16" fmla="*/ 42 w 134"/>
                <a:gd name="T17" fmla="*/ 40 h 136"/>
                <a:gd name="T18" fmla="*/ 52 w 134"/>
                <a:gd name="T19" fmla="*/ 31 h 136"/>
                <a:gd name="T20" fmla="*/ 67 w 134"/>
                <a:gd name="T21" fmla="*/ 27 h 136"/>
                <a:gd name="T22" fmla="*/ 82 w 134"/>
                <a:gd name="T23" fmla="*/ 31 h 136"/>
                <a:gd name="T24" fmla="*/ 92 w 134"/>
                <a:gd name="T25" fmla="*/ 40 h 136"/>
                <a:gd name="T26" fmla="*/ 97 w 134"/>
                <a:gd name="T27" fmla="*/ 53 h 136"/>
                <a:gd name="T28" fmla="*/ 98 w 134"/>
                <a:gd name="T29" fmla="*/ 68 h 136"/>
                <a:gd name="T30" fmla="*/ 97 w 134"/>
                <a:gd name="T31" fmla="*/ 83 h 136"/>
                <a:gd name="T32" fmla="*/ 92 w 134"/>
                <a:gd name="T33" fmla="*/ 97 h 136"/>
                <a:gd name="T34" fmla="*/ 82 w 134"/>
                <a:gd name="T35" fmla="*/ 106 h 136"/>
                <a:gd name="T36" fmla="*/ 115 w 134"/>
                <a:gd name="T37" fmla="*/ 118 h 136"/>
                <a:gd name="T38" fmla="*/ 115 w 134"/>
                <a:gd name="T39" fmla="*/ 118 h 136"/>
                <a:gd name="T40" fmla="*/ 129 w 134"/>
                <a:gd name="T41" fmla="*/ 96 h 136"/>
                <a:gd name="T42" fmla="*/ 134 w 134"/>
                <a:gd name="T43" fmla="*/ 68 h 136"/>
                <a:gd name="T44" fmla="*/ 129 w 134"/>
                <a:gd name="T45" fmla="*/ 40 h 136"/>
                <a:gd name="T46" fmla="*/ 115 w 134"/>
                <a:gd name="T47" fmla="*/ 19 h 136"/>
                <a:gd name="T48" fmla="*/ 94 w 134"/>
                <a:gd name="T49" fmla="*/ 5 h 136"/>
                <a:gd name="T50" fmla="*/ 67 w 134"/>
                <a:gd name="T51" fmla="*/ 0 h 136"/>
                <a:gd name="T52" fmla="*/ 39 w 134"/>
                <a:gd name="T53" fmla="*/ 5 h 136"/>
                <a:gd name="T54" fmla="*/ 18 w 134"/>
                <a:gd name="T55" fmla="*/ 19 h 136"/>
                <a:gd name="T56" fmla="*/ 5 w 134"/>
                <a:gd name="T57" fmla="*/ 40 h 136"/>
                <a:gd name="T58" fmla="*/ 0 w 134"/>
                <a:gd name="T59" fmla="*/ 68 h 136"/>
                <a:gd name="T60" fmla="*/ 5 w 134"/>
                <a:gd name="T61" fmla="*/ 96 h 136"/>
                <a:gd name="T62" fmla="*/ 18 w 134"/>
                <a:gd name="T63" fmla="*/ 118 h 136"/>
                <a:gd name="T64" fmla="*/ 39 w 134"/>
                <a:gd name="T65" fmla="*/ 131 h 136"/>
                <a:gd name="T66" fmla="*/ 67 w 134"/>
                <a:gd name="T67" fmla="*/ 136 h 136"/>
                <a:gd name="T68" fmla="*/ 94 w 134"/>
                <a:gd name="T69" fmla="*/ 131 h 136"/>
                <a:gd name="T70" fmla="*/ 115 w 134"/>
                <a:gd name="T71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136">
                  <a:moveTo>
                    <a:pt x="82" y="106"/>
                  </a:moveTo>
                  <a:lnTo>
                    <a:pt x="82" y="106"/>
                  </a:lnTo>
                  <a:cubicBezTo>
                    <a:pt x="78" y="108"/>
                    <a:pt x="73" y="110"/>
                    <a:pt x="67" y="110"/>
                  </a:cubicBezTo>
                  <a:cubicBezTo>
                    <a:pt x="61" y="110"/>
                    <a:pt x="56" y="108"/>
                    <a:pt x="52" y="106"/>
                  </a:cubicBezTo>
                  <a:cubicBezTo>
                    <a:pt x="48" y="104"/>
                    <a:pt x="45" y="101"/>
                    <a:pt x="42" y="97"/>
                  </a:cubicBezTo>
                  <a:cubicBezTo>
                    <a:pt x="40" y="93"/>
                    <a:pt x="38" y="88"/>
                    <a:pt x="37" y="83"/>
                  </a:cubicBezTo>
                  <a:cubicBezTo>
                    <a:pt x="36" y="79"/>
                    <a:pt x="36" y="74"/>
                    <a:pt x="36" y="68"/>
                  </a:cubicBezTo>
                  <a:cubicBezTo>
                    <a:pt x="36" y="63"/>
                    <a:pt x="36" y="58"/>
                    <a:pt x="37" y="53"/>
                  </a:cubicBezTo>
                  <a:cubicBezTo>
                    <a:pt x="38" y="48"/>
                    <a:pt x="40" y="44"/>
                    <a:pt x="42" y="40"/>
                  </a:cubicBezTo>
                  <a:cubicBezTo>
                    <a:pt x="45" y="36"/>
                    <a:pt x="48" y="33"/>
                    <a:pt x="52" y="31"/>
                  </a:cubicBezTo>
                  <a:cubicBezTo>
                    <a:pt x="56" y="28"/>
                    <a:pt x="61" y="27"/>
                    <a:pt x="67" y="27"/>
                  </a:cubicBezTo>
                  <a:cubicBezTo>
                    <a:pt x="73" y="27"/>
                    <a:pt x="78" y="28"/>
                    <a:pt x="82" y="31"/>
                  </a:cubicBezTo>
                  <a:cubicBezTo>
                    <a:pt x="86" y="33"/>
                    <a:pt x="89" y="36"/>
                    <a:pt x="92" y="40"/>
                  </a:cubicBezTo>
                  <a:cubicBezTo>
                    <a:pt x="94" y="44"/>
                    <a:pt x="96" y="48"/>
                    <a:pt x="97" y="53"/>
                  </a:cubicBezTo>
                  <a:cubicBezTo>
                    <a:pt x="98" y="58"/>
                    <a:pt x="98" y="63"/>
                    <a:pt x="98" y="68"/>
                  </a:cubicBezTo>
                  <a:cubicBezTo>
                    <a:pt x="98" y="74"/>
                    <a:pt x="98" y="79"/>
                    <a:pt x="97" y="83"/>
                  </a:cubicBezTo>
                  <a:cubicBezTo>
                    <a:pt x="96" y="88"/>
                    <a:pt x="94" y="93"/>
                    <a:pt x="92" y="97"/>
                  </a:cubicBezTo>
                  <a:cubicBezTo>
                    <a:pt x="89" y="101"/>
                    <a:pt x="86" y="104"/>
                    <a:pt x="82" y="106"/>
                  </a:cubicBezTo>
                  <a:close/>
                  <a:moveTo>
                    <a:pt x="115" y="118"/>
                  </a:moveTo>
                  <a:lnTo>
                    <a:pt x="115" y="118"/>
                  </a:lnTo>
                  <a:cubicBezTo>
                    <a:pt x="121" y="112"/>
                    <a:pt x="126" y="105"/>
                    <a:pt x="129" y="96"/>
                  </a:cubicBezTo>
                  <a:cubicBezTo>
                    <a:pt x="132" y="88"/>
                    <a:pt x="134" y="79"/>
                    <a:pt x="134" y="68"/>
                  </a:cubicBezTo>
                  <a:cubicBezTo>
                    <a:pt x="134" y="58"/>
                    <a:pt x="132" y="49"/>
                    <a:pt x="129" y="40"/>
                  </a:cubicBezTo>
                  <a:cubicBezTo>
                    <a:pt x="126" y="32"/>
                    <a:pt x="121" y="25"/>
                    <a:pt x="115" y="19"/>
                  </a:cubicBezTo>
                  <a:cubicBezTo>
                    <a:pt x="110" y="13"/>
                    <a:pt x="103" y="8"/>
                    <a:pt x="94" y="5"/>
                  </a:cubicBezTo>
                  <a:cubicBezTo>
                    <a:pt x="86" y="2"/>
                    <a:pt x="77" y="0"/>
                    <a:pt x="67" y="0"/>
                  </a:cubicBezTo>
                  <a:cubicBezTo>
                    <a:pt x="57" y="0"/>
                    <a:pt x="48" y="2"/>
                    <a:pt x="39" y="5"/>
                  </a:cubicBezTo>
                  <a:cubicBezTo>
                    <a:pt x="31" y="8"/>
                    <a:pt x="24" y="13"/>
                    <a:pt x="18" y="19"/>
                  </a:cubicBezTo>
                  <a:cubicBezTo>
                    <a:pt x="13" y="25"/>
                    <a:pt x="8" y="32"/>
                    <a:pt x="5" y="40"/>
                  </a:cubicBezTo>
                  <a:cubicBezTo>
                    <a:pt x="2" y="49"/>
                    <a:pt x="0" y="58"/>
                    <a:pt x="0" y="68"/>
                  </a:cubicBezTo>
                  <a:cubicBezTo>
                    <a:pt x="0" y="79"/>
                    <a:pt x="2" y="88"/>
                    <a:pt x="5" y="96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4"/>
                    <a:pt x="31" y="128"/>
                    <a:pt x="39" y="131"/>
                  </a:cubicBezTo>
                  <a:cubicBezTo>
                    <a:pt x="48" y="134"/>
                    <a:pt x="57" y="136"/>
                    <a:pt x="67" y="136"/>
                  </a:cubicBezTo>
                  <a:cubicBezTo>
                    <a:pt x="77" y="136"/>
                    <a:pt x="86" y="134"/>
                    <a:pt x="94" y="131"/>
                  </a:cubicBezTo>
                  <a:cubicBezTo>
                    <a:pt x="103" y="128"/>
                    <a:pt x="110" y="124"/>
                    <a:pt x="115" y="1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EE8FC08F-7C28-43E1-A71E-D21D9D039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2536"/>
              <a:ext cx="22" cy="110"/>
            </a:xfrm>
            <a:custGeom>
              <a:avLst/>
              <a:gdLst>
                <a:gd name="T0" fmla="*/ 0 w 36"/>
                <a:gd name="T1" fmla="*/ 0 h 178"/>
                <a:gd name="T2" fmla="*/ 0 w 36"/>
                <a:gd name="T3" fmla="*/ 0 h 178"/>
                <a:gd name="T4" fmla="*/ 36 w 36"/>
                <a:gd name="T5" fmla="*/ 0 h 178"/>
                <a:gd name="T6" fmla="*/ 36 w 36"/>
                <a:gd name="T7" fmla="*/ 178 h 178"/>
                <a:gd name="T8" fmla="*/ 0 w 36"/>
                <a:gd name="T9" fmla="*/ 178 h 178"/>
                <a:gd name="T10" fmla="*/ 0 w 36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8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78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7975B2D7-E2B3-4E5A-A0AD-7C89CED8A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36"/>
              <a:ext cx="22" cy="18"/>
            </a:xfrm>
            <a:custGeom>
              <a:avLst/>
              <a:gdLst>
                <a:gd name="T0" fmla="*/ 0 w 36"/>
                <a:gd name="T1" fmla="*/ 0 h 29"/>
                <a:gd name="T2" fmla="*/ 0 w 36"/>
                <a:gd name="T3" fmla="*/ 0 h 29"/>
                <a:gd name="T4" fmla="*/ 36 w 36"/>
                <a:gd name="T5" fmla="*/ 0 h 29"/>
                <a:gd name="T6" fmla="*/ 36 w 36"/>
                <a:gd name="T7" fmla="*/ 29 h 29"/>
                <a:gd name="T8" fmla="*/ 0 w 36"/>
                <a:gd name="T9" fmla="*/ 29 h 29"/>
                <a:gd name="T10" fmla="*/ 0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76878E93-4261-418E-BF1D-A2888CC60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66"/>
              <a:ext cx="22" cy="80"/>
            </a:xfrm>
            <a:custGeom>
              <a:avLst/>
              <a:gdLst>
                <a:gd name="T0" fmla="*/ 0 w 36"/>
                <a:gd name="T1" fmla="*/ 0 h 129"/>
                <a:gd name="T2" fmla="*/ 0 w 36"/>
                <a:gd name="T3" fmla="*/ 0 h 129"/>
                <a:gd name="T4" fmla="*/ 36 w 36"/>
                <a:gd name="T5" fmla="*/ 0 h 129"/>
                <a:gd name="T6" fmla="*/ 36 w 36"/>
                <a:gd name="T7" fmla="*/ 129 h 129"/>
                <a:gd name="T8" fmla="*/ 0 w 36"/>
                <a:gd name="T9" fmla="*/ 129 h 129"/>
                <a:gd name="T10" fmla="*/ 0 w 3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F102AA05-D6BD-4D51-9655-66AAB0C9B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563"/>
              <a:ext cx="76" cy="85"/>
            </a:xfrm>
            <a:custGeom>
              <a:avLst/>
              <a:gdLst>
                <a:gd name="T0" fmla="*/ 85 w 127"/>
                <a:gd name="T1" fmla="*/ 102 h 136"/>
                <a:gd name="T2" fmla="*/ 85 w 127"/>
                <a:gd name="T3" fmla="*/ 102 h 136"/>
                <a:gd name="T4" fmla="*/ 65 w 127"/>
                <a:gd name="T5" fmla="*/ 110 h 136"/>
                <a:gd name="T6" fmla="*/ 51 w 127"/>
                <a:gd name="T7" fmla="*/ 106 h 136"/>
                <a:gd name="T8" fmla="*/ 42 w 127"/>
                <a:gd name="T9" fmla="*/ 96 h 136"/>
                <a:gd name="T10" fmla="*/ 37 w 127"/>
                <a:gd name="T11" fmla="*/ 83 h 136"/>
                <a:gd name="T12" fmla="*/ 36 w 127"/>
                <a:gd name="T13" fmla="*/ 69 h 136"/>
                <a:gd name="T14" fmla="*/ 37 w 127"/>
                <a:gd name="T15" fmla="*/ 54 h 136"/>
                <a:gd name="T16" fmla="*/ 42 w 127"/>
                <a:gd name="T17" fmla="*/ 41 h 136"/>
                <a:gd name="T18" fmla="*/ 52 w 127"/>
                <a:gd name="T19" fmla="*/ 31 h 136"/>
                <a:gd name="T20" fmla="*/ 66 w 127"/>
                <a:gd name="T21" fmla="*/ 27 h 136"/>
                <a:gd name="T22" fmla="*/ 92 w 127"/>
                <a:gd name="T23" fmla="*/ 49 h 136"/>
                <a:gd name="T24" fmla="*/ 127 w 127"/>
                <a:gd name="T25" fmla="*/ 49 h 136"/>
                <a:gd name="T26" fmla="*/ 121 w 127"/>
                <a:gd name="T27" fmla="*/ 28 h 136"/>
                <a:gd name="T28" fmla="*/ 107 w 127"/>
                <a:gd name="T29" fmla="*/ 12 h 136"/>
                <a:gd name="T30" fmla="*/ 88 w 127"/>
                <a:gd name="T31" fmla="*/ 3 h 136"/>
                <a:gd name="T32" fmla="*/ 66 w 127"/>
                <a:gd name="T33" fmla="*/ 0 h 136"/>
                <a:gd name="T34" fmla="*/ 38 w 127"/>
                <a:gd name="T35" fmla="*/ 5 h 136"/>
                <a:gd name="T36" fmla="*/ 17 w 127"/>
                <a:gd name="T37" fmla="*/ 20 h 136"/>
                <a:gd name="T38" fmla="*/ 5 w 127"/>
                <a:gd name="T39" fmla="*/ 42 h 136"/>
                <a:gd name="T40" fmla="*/ 0 w 127"/>
                <a:gd name="T41" fmla="*/ 70 h 136"/>
                <a:gd name="T42" fmla="*/ 5 w 127"/>
                <a:gd name="T43" fmla="*/ 97 h 136"/>
                <a:gd name="T44" fmla="*/ 18 w 127"/>
                <a:gd name="T45" fmla="*/ 118 h 136"/>
                <a:gd name="T46" fmla="*/ 39 w 127"/>
                <a:gd name="T47" fmla="*/ 131 h 136"/>
                <a:gd name="T48" fmla="*/ 65 w 127"/>
                <a:gd name="T49" fmla="*/ 136 h 136"/>
                <a:gd name="T50" fmla="*/ 108 w 127"/>
                <a:gd name="T51" fmla="*/ 122 h 136"/>
                <a:gd name="T52" fmla="*/ 127 w 127"/>
                <a:gd name="T53" fmla="*/ 83 h 136"/>
                <a:gd name="T54" fmla="*/ 93 w 127"/>
                <a:gd name="T55" fmla="*/ 83 h 136"/>
                <a:gd name="T56" fmla="*/ 85 w 127"/>
                <a:gd name="T57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36">
                  <a:moveTo>
                    <a:pt x="85" y="102"/>
                  </a:moveTo>
                  <a:lnTo>
                    <a:pt x="85" y="102"/>
                  </a:lnTo>
                  <a:cubicBezTo>
                    <a:pt x="80" y="107"/>
                    <a:pt x="74" y="110"/>
                    <a:pt x="65" y="110"/>
                  </a:cubicBezTo>
                  <a:cubicBezTo>
                    <a:pt x="60" y="110"/>
                    <a:pt x="55" y="108"/>
                    <a:pt x="51" y="106"/>
                  </a:cubicBezTo>
                  <a:cubicBezTo>
                    <a:pt x="47" y="103"/>
                    <a:pt x="44" y="100"/>
                    <a:pt x="42" y="96"/>
                  </a:cubicBezTo>
                  <a:cubicBezTo>
                    <a:pt x="40" y="92"/>
                    <a:pt x="38" y="88"/>
                    <a:pt x="37" y="83"/>
                  </a:cubicBezTo>
                  <a:cubicBezTo>
                    <a:pt x="36" y="78"/>
                    <a:pt x="36" y="74"/>
                    <a:pt x="36" y="69"/>
                  </a:cubicBezTo>
                  <a:cubicBezTo>
                    <a:pt x="36" y="64"/>
                    <a:pt x="36" y="59"/>
                    <a:pt x="37" y="54"/>
                  </a:cubicBezTo>
                  <a:cubicBezTo>
                    <a:pt x="38" y="49"/>
                    <a:pt x="40" y="45"/>
                    <a:pt x="42" y="41"/>
                  </a:cubicBezTo>
                  <a:cubicBezTo>
                    <a:pt x="45" y="37"/>
                    <a:pt x="48" y="33"/>
                    <a:pt x="52" y="31"/>
                  </a:cubicBezTo>
                  <a:cubicBezTo>
                    <a:pt x="55" y="28"/>
                    <a:pt x="60" y="27"/>
                    <a:pt x="66" y="27"/>
                  </a:cubicBezTo>
                  <a:cubicBezTo>
                    <a:pt x="81" y="27"/>
                    <a:pt x="90" y="34"/>
                    <a:pt x="92" y="49"/>
                  </a:cubicBezTo>
                  <a:lnTo>
                    <a:pt x="127" y="49"/>
                  </a:lnTo>
                  <a:cubicBezTo>
                    <a:pt x="126" y="41"/>
                    <a:pt x="124" y="34"/>
                    <a:pt x="121" y="28"/>
                  </a:cubicBezTo>
                  <a:cubicBezTo>
                    <a:pt x="117" y="21"/>
                    <a:pt x="113" y="16"/>
                    <a:pt x="107" y="12"/>
                  </a:cubicBezTo>
                  <a:cubicBezTo>
                    <a:pt x="102" y="8"/>
                    <a:pt x="95" y="5"/>
                    <a:pt x="88" y="3"/>
                  </a:cubicBezTo>
                  <a:cubicBezTo>
                    <a:pt x="81" y="1"/>
                    <a:pt x="74" y="0"/>
                    <a:pt x="66" y="0"/>
                  </a:cubicBezTo>
                  <a:cubicBezTo>
                    <a:pt x="56" y="0"/>
                    <a:pt x="46" y="2"/>
                    <a:pt x="38" y="5"/>
                  </a:cubicBezTo>
                  <a:cubicBezTo>
                    <a:pt x="30" y="9"/>
                    <a:pt x="23" y="14"/>
                    <a:pt x="17" y="20"/>
                  </a:cubicBezTo>
                  <a:cubicBezTo>
                    <a:pt x="12" y="26"/>
                    <a:pt x="8" y="34"/>
                    <a:pt x="5" y="42"/>
                  </a:cubicBezTo>
                  <a:cubicBezTo>
                    <a:pt x="2" y="51"/>
                    <a:pt x="0" y="60"/>
                    <a:pt x="0" y="70"/>
                  </a:cubicBezTo>
                  <a:cubicBezTo>
                    <a:pt x="0" y="80"/>
                    <a:pt x="2" y="89"/>
                    <a:pt x="5" y="97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3"/>
                    <a:pt x="31" y="128"/>
                    <a:pt x="39" y="131"/>
                  </a:cubicBezTo>
                  <a:cubicBezTo>
                    <a:pt x="47" y="134"/>
                    <a:pt x="56" y="136"/>
                    <a:pt x="65" y="136"/>
                  </a:cubicBezTo>
                  <a:cubicBezTo>
                    <a:pt x="82" y="136"/>
                    <a:pt x="97" y="131"/>
                    <a:pt x="108" y="122"/>
                  </a:cubicBezTo>
                  <a:cubicBezTo>
                    <a:pt x="119" y="114"/>
                    <a:pt x="125" y="100"/>
                    <a:pt x="127" y="83"/>
                  </a:cubicBezTo>
                  <a:lnTo>
                    <a:pt x="93" y="83"/>
                  </a:lnTo>
                  <a:cubicBezTo>
                    <a:pt x="92" y="91"/>
                    <a:pt x="89" y="98"/>
                    <a:pt x="85" y="1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A978E547-BA91-46A0-A6A9-A4DBC5681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566"/>
              <a:ext cx="79" cy="107"/>
            </a:xfrm>
            <a:custGeom>
              <a:avLst/>
              <a:gdLst>
                <a:gd name="T0" fmla="*/ 95 w 132"/>
                <a:gd name="T1" fmla="*/ 0 h 174"/>
                <a:gd name="T2" fmla="*/ 95 w 132"/>
                <a:gd name="T3" fmla="*/ 0 h 174"/>
                <a:gd name="T4" fmla="*/ 67 w 132"/>
                <a:gd name="T5" fmla="*/ 88 h 174"/>
                <a:gd name="T6" fmla="*/ 67 w 132"/>
                <a:gd name="T7" fmla="*/ 88 h 174"/>
                <a:gd name="T8" fmla="*/ 37 w 132"/>
                <a:gd name="T9" fmla="*/ 0 h 174"/>
                <a:gd name="T10" fmla="*/ 0 w 132"/>
                <a:gd name="T11" fmla="*/ 0 h 174"/>
                <a:gd name="T12" fmla="*/ 45 w 132"/>
                <a:gd name="T13" fmla="*/ 121 h 174"/>
                <a:gd name="T14" fmla="*/ 46 w 132"/>
                <a:gd name="T15" fmla="*/ 129 h 174"/>
                <a:gd name="T16" fmla="*/ 43 w 132"/>
                <a:gd name="T17" fmla="*/ 139 h 174"/>
                <a:gd name="T18" fmla="*/ 33 w 132"/>
                <a:gd name="T19" fmla="*/ 145 h 174"/>
                <a:gd name="T20" fmla="*/ 22 w 132"/>
                <a:gd name="T21" fmla="*/ 144 h 174"/>
                <a:gd name="T22" fmla="*/ 12 w 132"/>
                <a:gd name="T23" fmla="*/ 143 h 174"/>
                <a:gd name="T24" fmla="*/ 12 w 132"/>
                <a:gd name="T25" fmla="*/ 173 h 174"/>
                <a:gd name="T26" fmla="*/ 23 w 132"/>
                <a:gd name="T27" fmla="*/ 174 h 174"/>
                <a:gd name="T28" fmla="*/ 34 w 132"/>
                <a:gd name="T29" fmla="*/ 174 h 174"/>
                <a:gd name="T30" fmla="*/ 62 w 132"/>
                <a:gd name="T31" fmla="*/ 167 h 174"/>
                <a:gd name="T32" fmla="*/ 78 w 132"/>
                <a:gd name="T33" fmla="*/ 145 h 174"/>
                <a:gd name="T34" fmla="*/ 132 w 132"/>
                <a:gd name="T35" fmla="*/ 0 h 174"/>
                <a:gd name="T36" fmla="*/ 95 w 132"/>
                <a:gd name="T3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4">
                  <a:moveTo>
                    <a:pt x="95" y="0"/>
                  </a:moveTo>
                  <a:lnTo>
                    <a:pt x="95" y="0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45" y="121"/>
                  </a:lnTo>
                  <a:cubicBezTo>
                    <a:pt x="46" y="123"/>
                    <a:pt x="46" y="126"/>
                    <a:pt x="46" y="129"/>
                  </a:cubicBezTo>
                  <a:cubicBezTo>
                    <a:pt x="46" y="133"/>
                    <a:pt x="45" y="136"/>
                    <a:pt x="43" y="139"/>
                  </a:cubicBezTo>
                  <a:cubicBezTo>
                    <a:pt x="41" y="142"/>
                    <a:pt x="37" y="144"/>
                    <a:pt x="33" y="145"/>
                  </a:cubicBezTo>
                  <a:cubicBezTo>
                    <a:pt x="29" y="145"/>
                    <a:pt x="26" y="145"/>
                    <a:pt x="22" y="144"/>
                  </a:cubicBezTo>
                  <a:cubicBezTo>
                    <a:pt x="19" y="144"/>
                    <a:pt x="15" y="144"/>
                    <a:pt x="12" y="143"/>
                  </a:cubicBezTo>
                  <a:lnTo>
                    <a:pt x="12" y="173"/>
                  </a:lnTo>
                  <a:cubicBezTo>
                    <a:pt x="16" y="173"/>
                    <a:pt x="19" y="173"/>
                    <a:pt x="23" y="174"/>
                  </a:cubicBezTo>
                  <a:cubicBezTo>
                    <a:pt x="26" y="174"/>
                    <a:pt x="30" y="174"/>
                    <a:pt x="34" y="174"/>
                  </a:cubicBezTo>
                  <a:cubicBezTo>
                    <a:pt x="46" y="174"/>
                    <a:pt x="55" y="172"/>
                    <a:pt x="62" y="167"/>
                  </a:cubicBezTo>
                  <a:cubicBezTo>
                    <a:pt x="69" y="163"/>
                    <a:pt x="74" y="155"/>
                    <a:pt x="78" y="145"/>
                  </a:cubicBezTo>
                  <a:lnTo>
                    <a:pt x="132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1EB4B639-600F-4754-9911-5819E569CF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" y="2536"/>
              <a:ext cx="86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4 w 142"/>
                <a:gd name="T5" fmla="*/ 79 h 178"/>
                <a:gd name="T6" fmla="*/ 83 w 142"/>
                <a:gd name="T7" fmla="*/ 82 h 178"/>
                <a:gd name="T8" fmla="*/ 70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70 w 142"/>
                <a:gd name="T15" fmla="*/ 30 h 178"/>
                <a:gd name="T16" fmla="*/ 83 w 142"/>
                <a:gd name="T17" fmla="*/ 31 h 178"/>
                <a:gd name="T18" fmla="*/ 94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8 w 142"/>
                <a:gd name="T27" fmla="*/ 17 h 178"/>
                <a:gd name="T28" fmla="*/ 128 w 142"/>
                <a:gd name="T29" fmla="*/ 17 h 178"/>
                <a:gd name="T30" fmla="*/ 109 w 142"/>
                <a:gd name="T31" fmla="*/ 4 h 178"/>
                <a:gd name="T32" fmla="*/ 80 w 142"/>
                <a:gd name="T33" fmla="*/ 0 h 178"/>
                <a:gd name="T34" fmla="*/ 0 w 142"/>
                <a:gd name="T35" fmla="*/ 0 h 178"/>
                <a:gd name="T36" fmla="*/ 0 w 142"/>
                <a:gd name="T37" fmla="*/ 178 h 178"/>
                <a:gd name="T38" fmla="*/ 39 w 142"/>
                <a:gd name="T39" fmla="*/ 178 h 178"/>
                <a:gd name="T40" fmla="*/ 39 w 142"/>
                <a:gd name="T41" fmla="*/ 114 h 178"/>
                <a:gd name="T42" fmla="*/ 80 w 142"/>
                <a:gd name="T43" fmla="*/ 114 h 178"/>
                <a:gd name="T44" fmla="*/ 109 w 142"/>
                <a:gd name="T45" fmla="*/ 109 h 178"/>
                <a:gd name="T46" fmla="*/ 128 w 142"/>
                <a:gd name="T47" fmla="*/ 96 h 178"/>
                <a:gd name="T48" fmla="*/ 139 w 142"/>
                <a:gd name="T49" fmla="*/ 78 h 178"/>
                <a:gd name="T50" fmla="*/ 142 w 142"/>
                <a:gd name="T51" fmla="*/ 57 h 178"/>
                <a:gd name="T52" fmla="*/ 139 w 142"/>
                <a:gd name="T53" fmla="*/ 36 h 178"/>
                <a:gd name="T54" fmla="*/ 128 w 142"/>
                <a:gd name="T55" fmla="*/ 1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7" y="77"/>
                    <a:pt x="94" y="79"/>
                  </a:cubicBezTo>
                  <a:cubicBezTo>
                    <a:pt x="91" y="80"/>
                    <a:pt x="87" y="82"/>
                    <a:pt x="83" y="82"/>
                  </a:cubicBezTo>
                  <a:cubicBezTo>
                    <a:pt x="79" y="83"/>
                    <a:pt x="74" y="83"/>
                    <a:pt x="70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70" y="30"/>
                  </a:lnTo>
                  <a:cubicBezTo>
                    <a:pt x="74" y="30"/>
                    <a:pt x="79" y="30"/>
                    <a:pt x="83" y="31"/>
                  </a:cubicBezTo>
                  <a:cubicBezTo>
                    <a:pt x="87" y="32"/>
                    <a:pt x="91" y="33"/>
                    <a:pt x="94" y="35"/>
                  </a:cubicBezTo>
                  <a:cubicBezTo>
                    <a:pt x="97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8" y="17"/>
                  </a:moveTo>
                  <a:lnTo>
                    <a:pt x="128" y="17"/>
                  </a:lnTo>
                  <a:cubicBezTo>
                    <a:pt x="123" y="12"/>
                    <a:pt x="117" y="8"/>
                    <a:pt x="109" y="4"/>
                  </a:cubicBezTo>
                  <a:cubicBezTo>
                    <a:pt x="101" y="1"/>
                    <a:pt x="92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2" y="114"/>
                    <a:pt x="101" y="112"/>
                    <a:pt x="109" y="109"/>
                  </a:cubicBezTo>
                  <a:cubicBezTo>
                    <a:pt x="117" y="106"/>
                    <a:pt x="123" y="101"/>
                    <a:pt x="128" y="96"/>
                  </a:cubicBezTo>
                  <a:cubicBezTo>
                    <a:pt x="133" y="91"/>
                    <a:pt x="136" y="85"/>
                    <a:pt x="139" y="78"/>
                  </a:cubicBezTo>
                  <a:cubicBezTo>
                    <a:pt x="141" y="71"/>
                    <a:pt x="142" y="64"/>
                    <a:pt x="142" y="57"/>
                  </a:cubicBezTo>
                  <a:cubicBezTo>
                    <a:pt x="142" y="49"/>
                    <a:pt x="141" y="42"/>
                    <a:pt x="139" y="36"/>
                  </a:cubicBezTo>
                  <a:cubicBezTo>
                    <a:pt x="136" y="29"/>
                    <a:pt x="133" y="23"/>
                    <a:pt x="128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C4F20F15-50F5-425E-A73A-147A7AEE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563"/>
              <a:ext cx="51" cy="83"/>
            </a:xfrm>
            <a:custGeom>
              <a:avLst/>
              <a:gdLst>
                <a:gd name="T0" fmla="*/ 63 w 84"/>
                <a:gd name="T1" fmla="*/ 2 h 133"/>
                <a:gd name="T2" fmla="*/ 63 w 84"/>
                <a:gd name="T3" fmla="*/ 2 h 133"/>
                <a:gd name="T4" fmla="*/ 51 w 84"/>
                <a:gd name="T5" fmla="*/ 8 h 133"/>
                <a:gd name="T6" fmla="*/ 41 w 84"/>
                <a:gd name="T7" fmla="*/ 17 h 133"/>
                <a:gd name="T8" fmla="*/ 35 w 84"/>
                <a:gd name="T9" fmla="*/ 28 h 133"/>
                <a:gd name="T10" fmla="*/ 34 w 84"/>
                <a:gd name="T11" fmla="*/ 28 h 133"/>
                <a:gd name="T12" fmla="*/ 34 w 84"/>
                <a:gd name="T13" fmla="*/ 4 h 133"/>
                <a:gd name="T14" fmla="*/ 0 w 84"/>
                <a:gd name="T15" fmla="*/ 4 h 133"/>
                <a:gd name="T16" fmla="*/ 0 w 84"/>
                <a:gd name="T17" fmla="*/ 133 h 133"/>
                <a:gd name="T18" fmla="*/ 36 w 84"/>
                <a:gd name="T19" fmla="*/ 133 h 133"/>
                <a:gd name="T20" fmla="*/ 36 w 84"/>
                <a:gd name="T21" fmla="*/ 75 h 133"/>
                <a:gd name="T22" fmla="*/ 38 w 84"/>
                <a:gd name="T23" fmla="*/ 58 h 133"/>
                <a:gd name="T24" fmla="*/ 43 w 84"/>
                <a:gd name="T25" fmla="*/ 45 h 133"/>
                <a:gd name="T26" fmla="*/ 54 w 84"/>
                <a:gd name="T27" fmla="*/ 36 h 133"/>
                <a:gd name="T28" fmla="*/ 71 w 84"/>
                <a:gd name="T29" fmla="*/ 33 h 133"/>
                <a:gd name="T30" fmla="*/ 78 w 84"/>
                <a:gd name="T31" fmla="*/ 34 h 133"/>
                <a:gd name="T32" fmla="*/ 84 w 84"/>
                <a:gd name="T33" fmla="*/ 34 h 133"/>
                <a:gd name="T34" fmla="*/ 84 w 84"/>
                <a:gd name="T35" fmla="*/ 1 h 133"/>
                <a:gd name="T36" fmla="*/ 76 w 84"/>
                <a:gd name="T37" fmla="*/ 0 h 133"/>
                <a:gd name="T38" fmla="*/ 63 w 84"/>
                <a:gd name="T39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3" y="2"/>
                  </a:moveTo>
                  <a:lnTo>
                    <a:pt x="63" y="2"/>
                  </a:lnTo>
                  <a:cubicBezTo>
                    <a:pt x="59" y="4"/>
                    <a:pt x="55" y="5"/>
                    <a:pt x="51" y="8"/>
                  </a:cubicBezTo>
                  <a:cubicBezTo>
                    <a:pt x="47" y="10"/>
                    <a:pt x="44" y="13"/>
                    <a:pt x="41" y="17"/>
                  </a:cubicBezTo>
                  <a:cubicBezTo>
                    <a:pt x="39" y="20"/>
                    <a:pt x="36" y="24"/>
                    <a:pt x="35" y="28"/>
                  </a:cubicBezTo>
                  <a:lnTo>
                    <a:pt x="34" y="28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133"/>
                  </a:lnTo>
                  <a:lnTo>
                    <a:pt x="36" y="133"/>
                  </a:lnTo>
                  <a:lnTo>
                    <a:pt x="36" y="75"/>
                  </a:lnTo>
                  <a:cubicBezTo>
                    <a:pt x="36" y="69"/>
                    <a:pt x="36" y="63"/>
                    <a:pt x="38" y="58"/>
                  </a:cubicBezTo>
                  <a:cubicBezTo>
                    <a:pt x="39" y="53"/>
                    <a:pt x="41" y="49"/>
                    <a:pt x="43" y="45"/>
                  </a:cubicBezTo>
                  <a:cubicBezTo>
                    <a:pt x="46" y="42"/>
                    <a:pt x="50" y="39"/>
                    <a:pt x="54" y="36"/>
                  </a:cubicBezTo>
                  <a:cubicBezTo>
                    <a:pt x="59" y="34"/>
                    <a:pt x="64" y="33"/>
                    <a:pt x="71" y="33"/>
                  </a:cubicBezTo>
                  <a:cubicBezTo>
                    <a:pt x="73" y="33"/>
                    <a:pt x="75" y="33"/>
                    <a:pt x="78" y="34"/>
                  </a:cubicBezTo>
                  <a:cubicBezTo>
                    <a:pt x="80" y="34"/>
                    <a:pt x="82" y="34"/>
                    <a:pt x="84" y="34"/>
                  </a:cubicBezTo>
                  <a:lnTo>
                    <a:pt x="84" y="1"/>
                  </a:lnTo>
                  <a:cubicBezTo>
                    <a:pt x="81" y="1"/>
                    <a:pt x="78" y="0"/>
                    <a:pt x="76" y="0"/>
                  </a:cubicBezTo>
                  <a:cubicBezTo>
                    <a:pt x="71" y="0"/>
                    <a:pt x="67" y="1"/>
                    <a:pt x="6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EB80737F-560A-4CAB-B786-E8C8CADFD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" y="2563"/>
              <a:ext cx="78" cy="85"/>
            </a:xfrm>
            <a:custGeom>
              <a:avLst/>
              <a:gdLst>
                <a:gd name="T0" fmla="*/ 37 w 129"/>
                <a:gd name="T1" fmla="*/ 46 h 136"/>
                <a:gd name="T2" fmla="*/ 37 w 129"/>
                <a:gd name="T3" fmla="*/ 46 h 136"/>
                <a:gd name="T4" fmla="*/ 42 w 129"/>
                <a:gd name="T5" fmla="*/ 37 h 136"/>
                <a:gd name="T6" fmla="*/ 51 w 129"/>
                <a:gd name="T7" fmla="*/ 30 h 136"/>
                <a:gd name="T8" fmla="*/ 65 w 129"/>
                <a:gd name="T9" fmla="*/ 27 h 136"/>
                <a:gd name="T10" fmla="*/ 84 w 129"/>
                <a:gd name="T11" fmla="*/ 34 h 136"/>
                <a:gd name="T12" fmla="*/ 93 w 129"/>
                <a:gd name="T13" fmla="*/ 54 h 136"/>
                <a:gd name="T14" fmla="*/ 35 w 129"/>
                <a:gd name="T15" fmla="*/ 54 h 136"/>
                <a:gd name="T16" fmla="*/ 37 w 129"/>
                <a:gd name="T17" fmla="*/ 46 h 136"/>
                <a:gd name="T18" fmla="*/ 95 w 129"/>
                <a:gd name="T19" fmla="*/ 93 h 136"/>
                <a:gd name="T20" fmla="*/ 95 w 129"/>
                <a:gd name="T21" fmla="*/ 93 h 136"/>
                <a:gd name="T22" fmla="*/ 85 w 129"/>
                <a:gd name="T23" fmla="*/ 104 h 136"/>
                <a:gd name="T24" fmla="*/ 67 w 129"/>
                <a:gd name="T25" fmla="*/ 110 h 136"/>
                <a:gd name="T26" fmla="*/ 44 w 129"/>
                <a:gd name="T27" fmla="*/ 102 h 136"/>
                <a:gd name="T28" fmla="*/ 35 w 129"/>
                <a:gd name="T29" fmla="*/ 77 h 136"/>
                <a:gd name="T30" fmla="*/ 128 w 129"/>
                <a:gd name="T31" fmla="*/ 77 h 136"/>
                <a:gd name="T32" fmla="*/ 126 w 129"/>
                <a:gd name="T33" fmla="*/ 48 h 136"/>
                <a:gd name="T34" fmla="*/ 114 w 129"/>
                <a:gd name="T35" fmla="*/ 24 h 136"/>
                <a:gd name="T36" fmla="*/ 94 w 129"/>
                <a:gd name="T37" fmla="*/ 7 h 136"/>
                <a:gd name="T38" fmla="*/ 66 w 129"/>
                <a:gd name="T39" fmla="*/ 0 h 136"/>
                <a:gd name="T40" fmla="*/ 39 w 129"/>
                <a:gd name="T41" fmla="*/ 5 h 136"/>
                <a:gd name="T42" fmla="*/ 18 w 129"/>
                <a:gd name="T43" fmla="*/ 20 h 136"/>
                <a:gd name="T44" fmla="*/ 5 w 129"/>
                <a:gd name="T45" fmla="*/ 41 h 136"/>
                <a:gd name="T46" fmla="*/ 0 w 129"/>
                <a:gd name="T47" fmla="*/ 68 h 136"/>
                <a:gd name="T48" fmla="*/ 4 w 129"/>
                <a:gd name="T49" fmla="*/ 96 h 136"/>
                <a:gd name="T50" fmla="*/ 18 w 129"/>
                <a:gd name="T51" fmla="*/ 117 h 136"/>
                <a:gd name="T52" fmla="*/ 38 w 129"/>
                <a:gd name="T53" fmla="*/ 131 h 136"/>
                <a:gd name="T54" fmla="*/ 66 w 129"/>
                <a:gd name="T55" fmla="*/ 136 h 136"/>
                <a:gd name="T56" fmla="*/ 103 w 129"/>
                <a:gd name="T57" fmla="*/ 126 h 136"/>
                <a:gd name="T58" fmla="*/ 126 w 129"/>
                <a:gd name="T59" fmla="*/ 93 h 136"/>
                <a:gd name="T60" fmla="*/ 95 w 129"/>
                <a:gd name="T61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136">
                  <a:moveTo>
                    <a:pt x="37" y="46"/>
                  </a:moveTo>
                  <a:lnTo>
                    <a:pt x="37" y="46"/>
                  </a:lnTo>
                  <a:cubicBezTo>
                    <a:pt x="38" y="43"/>
                    <a:pt x="39" y="40"/>
                    <a:pt x="42" y="37"/>
                  </a:cubicBezTo>
                  <a:cubicBezTo>
                    <a:pt x="44" y="34"/>
                    <a:pt x="47" y="32"/>
                    <a:pt x="51" y="30"/>
                  </a:cubicBezTo>
                  <a:cubicBezTo>
                    <a:pt x="54" y="28"/>
                    <a:pt x="59" y="27"/>
                    <a:pt x="65" y="27"/>
                  </a:cubicBezTo>
                  <a:cubicBezTo>
                    <a:pt x="73" y="27"/>
                    <a:pt x="80" y="29"/>
                    <a:pt x="84" y="34"/>
                  </a:cubicBezTo>
                  <a:cubicBezTo>
                    <a:pt x="88" y="39"/>
                    <a:pt x="91" y="45"/>
                    <a:pt x="93" y="54"/>
                  </a:cubicBezTo>
                  <a:lnTo>
                    <a:pt x="35" y="54"/>
                  </a:lnTo>
                  <a:cubicBezTo>
                    <a:pt x="35" y="52"/>
                    <a:pt x="36" y="49"/>
                    <a:pt x="37" y="46"/>
                  </a:cubicBezTo>
                  <a:close/>
                  <a:moveTo>
                    <a:pt x="95" y="93"/>
                  </a:moveTo>
                  <a:lnTo>
                    <a:pt x="95" y="93"/>
                  </a:lnTo>
                  <a:cubicBezTo>
                    <a:pt x="94" y="97"/>
                    <a:pt x="91" y="101"/>
                    <a:pt x="85" y="104"/>
                  </a:cubicBezTo>
                  <a:cubicBezTo>
                    <a:pt x="80" y="108"/>
                    <a:pt x="74" y="110"/>
                    <a:pt x="67" y="110"/>
                  </a:cubicBezTo>
                  <a:cubicBezTo>
                    <a:pt x="57" y="110"/>
                    <a:pt x="49" y="107"/>
                    <a:pt x="44" y="102"/>
                  </a:cubicBezTo>
                  <a:cubicBezTo>
                    <a:pt x="39" y="97"/>
                    <a:pt x="36" y="88"/>
                    <a:pt x="35" y="77"/>
                  </a:cubicBezTo>
                  <a:lnTo>
                    <a:pt x="128" y="77"/>
                  </a:lnTo>
                  <a:cubicBezTo>
                    <a:pt x="129" y="67"/>
                    <a:pt x="128" y="57"/>
                    <a:pt x="126" y="48"/>
                  </a:cubicBezTo>
                  <a:cubicBezTo>
                    <a:pt x="123" y="39"/>
                    <a:pt x="120" y="31"/>
                    <a:pt x="114" y="24"/>
                  </a:cubicBezTo>
                  <a:cubicBezTo>
                    <a:pt x="109" y="17"/>
                    <a:pt x="103" y="11"/>
                    <a:pt x="94" y="7"/>
                  </a:cubicBezTo>
                  <a:cubicBezTo>
                    <a:pt x="86" y="2"/>
                    <a:pt x="77" y="0"/>
                    <a:pt x="66" y="0"/>
                  </a:cubicBezTo>
                  <a:cubicBezTo>
                    <a:pt x="56" y="0"/>
                    <a:pt x="47" y="2"/>
                    <a:pt x="39" y="5"/>
                  </a:cubicBezTo>
                  <a:cubicBezTo>
                    <a:pt x="31" y="9"/>
                    <a:pt x="24" y="14"/>
                    <a:pt x="18" y="20"/>
                  </a:cubicBezTo>
                  <a:cubicBezTo>
                    <a:pt x="12" y="26"/>
                    <a:pt x="8" y="33"/>
                    <a:pt x="5" y="41"/>
                  </a:cubicBezTo>
                  <a:cubicBezTo>
                    <a:pt x="1" y="50"/>
                    <a:pt x="0" y="59"/>
                    <a:pt x="0" y="68"/>
                  </a:cubicBezTo>
                  <a:cubicBezTo>
                    <a:pt x="0" y="78"/>
                    <a:pt x="1" y="87"/>
                    <a:pt x="4" y="96"/>
                  </a:cubicBezTo>
                  <a:cubicBezTo>
                    <a:pt x="8" y="104"/>
                    <a:pt x="12" y="111"/>
                    <a:pt x="18" y="117"/>
                  </a:cubicBezTo>
                  <a:cubicBezTo>
                    <a:pt x="23" y="123"/>
                    <a:pt x="30" y="128"/>
                    <a:pt x="38" y="131"/>
                  </a:cubicBezTo>
                  <a:cubicBezTo>
                    <a:pt x="46" y="134"/>
                    <a:pt x="56" y="136"/>
                    <a:pt x="66" y="136"/>
                  </a:cubicBezTo>
                  <a:cubicBezTo>
                    <a:pt x="80" y="136"/>
                    <a:pt x="93" y="133"/>
                    <a:pt x="103" y="126"/>
                  </a:cubicBezTo>
                  <a:cubicBezTo>
                    <a:pt x="113" y="119"/>
                    <a:pt x="121" y="108"/>
                    <a:pt x="126" y="93"/>
                  </a:cubicBezTo>
                  <a:lnTo>
                    <a:pt x="95" y="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4839B571-85E4-4206-B02B-5D635A089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2563"/>
              <a:ext cx="71" cy="85"/>
            </a:xfrm>
            <a:custGeom>
              <a:avLst/>
              <a:gdLst>
                <a:gd name="T0" fmla="*/ 116 w 119"/>
                <a:gd name="T1" fmla="*/ 76 h 136"/>
                <a:gd name="T2" fmla="*/ 116 w 119"/>
                <a:gd name="T3" fmla="*/ 76 h 136"/>
                <a:gd name="T4" fmla="*/ 106 w 119"/>
                <a:gd name="T5" fmla="*/ 66 h 136"/>
                <a:gd name="T6" fmla="*/ 93 w 119"/>
                <a:gd name="T7" fmla="*/ 59 h 136"/>
                <a:gd name="T8" fmla="*/ 78 w 119"/>
                <a:gd name="T9" fmla="*/ 55 h 136"/>
                <a:gd name="T10" fmla="*/ 64 w 119"/>
                <a:gd name="T11" fmla="*/ 52 h 136"/>
                <a:gd name="T12" fmla="*/ 51 w 119"/>
                <a:gd name="T13" fmla="*/ 49 h 136"/>
                <a:gd name="T14" fmla="*/ 42 w 119"/>
                <a:gd name="T15" fmla="*/ 44 h 136"/>
                <a:gd name="T16" fmla="*/ 38 w 119"/>
                <a:gd name="T17" fmla="*/ 36 h 136"/>
                <a:gd name="T18" fmla="*/ 40 w 119"/>
                <a:gd name="T19" fmla="*/ 30 h 136"/>
                <a:gd name="T20" fmla="*/ 45 w 119"/>
                <a:gd name="T21" fmla="*/ 26 h 136"/>
                <a:gd name="T22" fmla="*/ 51 w 119"/>
                <a:gd name="T23" fmla="*/ 24 h 136"/>
                <a:gd name="T24" fmla="*/ 58 w 119"/>
                <a:gd name="T25" fmla="*/ 24 h 136"/>
                <a:gd name="T26" fmla="*/ 74 w 119"/>
                <a:gd name="T27" fmla="*/ 28 h 136"/>
                <a:gd name="T28" fmla="*/ 82 w 119"/>
                <a:gd name="T29" fmla="*/ 41 h 136"/>
                <a:gd name="T30" fmla="*/ 116 w 119"/>
                <a:gd name="T31" fmla="*/ 41 h 136"/>
                <a:gd name="T32" fmla="*/ 110 w 119"/>
                <a:gd name="T33" fmla="*/ 22 h 136"/>
                <a:gd name="T34" fmla="*/ 97 w 119"/>
                <a:gd name="T35" fmla="*/ 9 h 136"/>
                <a:gd name="T36" fmla="*/ 79 w 119"/>
                <a:gd name="T37" fmla="*/ 2 h 136"/>
                <a:gd name="T38" fmla="*/ 59 w 119"/>
                <a:gd name="T39" fmla="*/ 0 h 136"/>
                <a:gd name="T40" fmla="*/ 38 w 119"/>
                <a:gd name="T41" fmla="*/ 2 h 136"/>
                <a:gd name="T42" fmla="*/ 20 w 119"/>
                <a:gd name="T43" fmla="*/ 9 h 136"/>
                <a:gd name="T44" fmla="*/ 8 w 119"/>
                <a:gd name="T45" fmla="*/ 21 h 136"/>
                <a:gd name="T46" fmla="*/ 3 w 119"/>
                <a:gd name="T47" fmla="*/ 42 h 136"/>
                <a:gd name="T48" fmla="*/ 6 w 119"/>
                <a:gd name="T49" fmla="*/ 56 h 136"/>
                <a:gd name="T50" fmla="*/ 15 w 119"/>
                <a:gd name="T51" fmla="*/ 66 h 136"/>
                <a:gd name="T52" fmla="*/ 29 w 119"/>
                <a:gd name="T53" fmla="*/ 72 h 136"/>
                <a:gd name="T54" fmla="*/ 44 w 119"/>
                <a:gd name="T55" fmla="*/ 76 h 136"/>
                <a:gd name="T56" fmla="*/ 73 w 119"/>
                <a:gd name="T57" fmla="*/ 84 h 136"/>
                <a:gd name="T58" fmla="*/ 84 w 119"/>
                <a:gd name="T59" fmla="*/ 96 h 136"/>
                <a:gd name="T60" fmla="*/ 82 w 119"/>
                <a:gd name="T61" fmla="*/ 104 h 136"/>
                <a:gd name="T62" fmla="*/ 76 w 119"/>
                <a:gd name="T63" fmla="*/ 109 h 136"/>
                <a:gd name="T64" fmla="*/ 68 w 119"/>
                <a:gd name="T65" fmla="*/ 112 h 136"/>
                <a:gd name="T66" fmla="*/ 61 w 119"/>
                <a:gd name="T67" fmla="*/ 113 h 136"/>
                <a:gd name="T68" fmla="*/ 50 w 119"/>
                <a:gd name="T69" fmla="*/ 111 h 136"/>
                <a:gd name="T70" fmla="*/ 42 w 119"/>
                <a:gd name="T71" fmla="*/ 107 h 136"/>
                <a:gd name="T72" fmla="*/ 36 w 119"/>
                <a:gd name="T73" fmla="*/ 101 h 136"/>
                <a:gd name="T74" fmla="*/ 33 w 119"/>
                <a:gd name="T75" fmla="*/ 91 h 136"/>
                <a:gd name="T76" fmla="*/ 0 w 119"/>
                <a:gd name="T77" fmla="*/ 91 h 136"/>
                <a:gd name="T78" fmla="*/ 6 w 119"/>
                <a:gd name="T79" fmla="*/ 112 h 136"/>
                <a:gd name="T80" fmla="*/ 19 w 119"/>
                <a:gd name="T81" fmla="*/ 126 h 136"/>
                <a:gd name="T82" fmla="*/ 38 w 119"/>
                <a:gd name="T83" fmla="*/ 134 h 136"/>
                <a:gd name="T84" fmla="*/ 60 w 119"/>
                <a:gd name="T85" fmla="*/ 136 h 136"/>
                <a:gd name="T86" fmla="*/ 82 w 119"/>
                <a:gd name="T87" fmla="*/ 134 h 136"/>
                <a:gd name="T88" fmla="*/ 101 w 119"/>
                <a:gd name="T89" fmla="*/ 126 h 136"/>
                <a:gd name="T90" fmla="*/ 114 w 119"/>
                <a:gd name="T91" fmla="*/ 113 h 136"/>
                <a:gd name="T92" fmla="*/ 119 w 119"/>
                <a:gd name="T93" fmla="*/ 91 h 136"/>
                <a:gd name="T94" fmla="*/ 116 w 119"/>
                <a:gd name="T95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16" y="76"/>
                  </a:moveTo>
                  <a:lnTo>
                    <a:pt x="116" y="76"/>
                  </a:lnTo>
                  <a:cubicBezTo>
                    <a:pt x="113" y="72"/>
                    <a:pt x="110" y="69"/>
                    <a:pt x="106" y="66"/>
                  </a:cubicBezTo>
                  <a:cubicBezTo>
                    <a:pt x="103" y="63"/>
                    <a:pt x="98" y="61"/>
                    <a:pt x="93" y="59"/>
                  </a:cubicBezTo>
                  <a:cubicBezTo>
                    <a:pt x="88" y="58"/>
                    <a:pt x="83" y="56"/>
                    <a:pt x="78" y="55"/>
                  </a:cubicBezTo>
                  <a:cubicBezTo>
                    <a:pt x="73" y="54"/>
                    <a:pt x="68" y="53"/>
                    <a:pt x="64" y="52"/>
                  </a:cubicBezTo>
                  <a:cubicBezTo>
                    <a:pt x="59" y="51"/>
                    <a:pt x="54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1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0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8" y="60"/>
                    <a:pt x="12" y="63"/>
                    <a:pt x="15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3" y="74"/>
                    <a:pt x="38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8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0" y="111"/>
                  </a:cubicBezTo>
                  <a:cubicBezTo>
                    <a:pt x="47" y="110"/>
                    <a:pt x="44" y="109"/>
                    <a:pt x="42" y="107"/>
                  </a:cubicBezTo>
                  <a:cubicBezTo>
                    <a:pt x="39" y="106"/>
                    <a:pt x="37" y="103"/>
                    <a:pt x="36" y="101"/>
                  </a:cubicBezTo>
                  <a:cubicBezTo>
                    <a:pt x="34" y="98"/>
                    <a:pt x="33" y="95"/>
                    <a:pt x="33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ubicBezTo>
                    <a:pt x="106" y="123"/>
                    <a:pt x="111" y="118"/>
                    <a:pt x="114" y="113"/>
                  </a:cubicBezTo>
                  <a:cubicBezTo>
                    <a:pt x="117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8B2F8441-0025-41D7-BA2F-A15C934A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2563"/>
              <a:ext cx="72" cy="85"/>
            </a:xfrm>
            <a:custGeom>
              <a:avLst/>
              <a:gdLst>
                <a:gd name="T0" fmla="*/ 101 w 119"/>
                <a:gd name="T1" fmla="*/ 126 h 136"/>
                <a:gd name="T2" fmla="*/ 101 w 119"/>
                <a:gd name="T3" fmla="*/ 126 h 136"/>
                <a:gd name="T4" fmla="*/ 114 w 119"/>
                <a:gd name="T5" fmla="*/ 113 h 136"/>
                <a:gd name="T6" fmla="*/ 119 w 119"/>
                <a:gd name="T7" fmla="*/ 91 h 136"/>
                <a:gd name="T8" fmla="*/ 116 w 119"/>
                <a:gd name="T9" fmla="*/ 76 h 136"/>
                <a:gd name="T10" fmla="*/ 107 w 119"/>
                <a:gd name="T11" fmla="*/ 66 h 136"/>
                <a:gd name="T12" fmla="*/ 94 w 119"/>
                <a:gd name="T13" fmla="*/ 59 h 136"/>
                <a:gd name="T14" fmla="*/ 78 w 119"/>
                <a:gd name="T15" fmla="*/ 55 h 136"/>
                <a:gd name="T16" fmla="*/ 64 w 119"/>
                <a:gd name="T17" fmla="*/ 52 h 136"/>
                <a:gd name="T18" fmla="*/ 51 w 119"/>
                <a:gd name="T19" fmla="*/ 49 h 136"/>
                <a:gd name="T20" fmla="*/ 42 w 119"/>
                <a:gd name="T21" fmla="*/ 44 h 136"/>
                <a:gd name="T22" fmla="*/ 38 w 119"/>
                <a:gd name="T23" fmla="*/ 36 h 136"/>
                <a:gd name="T24" fmla="*/ 40 w 119"/>
                <a:gd name="T25" fmla="*/ 30 h 136"/>
                <a:gd name="T26" fmla="*/ 45 w 119"/>
                <a:gd name="T27" fmla="*/ 26 h 136"/>
                <a:gd name="T28" fmla="*/ 51 w 119"/>
                <a:gd name="T29" fmla="*/ 24 h 136"/>
                <a:gd name="T30" fmla="*/ 58 w 119"/>
                <a:gd name="T31" fmla="*/ 24 h 136"/>
                <a:gd name="T32" fmla="*/ 74 w 119"/>
                <a:gd name="T33" fmla="*/ 28 h 136"/>
                <a:gd name="T34" fmla="*/ 82 w 119"/>
                <a:gd name="T35" fmla="*/ 41 h 136"/>
                <a:gd name="T36" fmla="*/ 116 w 119"/>
                <a:gd name="T37" fmla="*/ 41 h 136"/>
                <a:gd name="T38" fmla="*/ 110 w 119"/>
                <a:gd name="T39" fmla="*/ 22 h 136"/>
                <a:gd name="T40" fmla="*/ 97 w 119"/>
                <a:gd name="T41" fmla="*/ 9 h 136"/>
                <a:gd name="T42" fmla="*/ 79 w 119"/>
                <a:gd name="T43" fmla="*/ 2 h 136"/>
                <a:gd name="T44" fmla="*/ 59 w 119"/>
                <a:gd name="T45" fmla="*/ 0 h 136"/>
                <a:gd name="T46" fmla="*/ 38 w 119"/>
                <a:gd name="T47" fmla="*/ 2 h 136"/>
                <a:gd name="T48" fmla="*/ 21 w 119"/>
                <a:gd name="T49" fmla="*/ 9 h 136"/>
                <a:gd name="T50" fmla="*/ 8 w 119"/>
                <a:gd name="T51" fmla="*/ 21 h 136"/>
                <a:gd name="T52" fmla="*/ 3 w 119"/>
                <a:gd name="T53" fmla="*/ 42 h 136"/>
                <a:gd name="T54" fmla="*/ 6 w 119"/>
                <a:gd name="T55" fmla="*/ 56 h 136"/>
                <a:gd name="T56" fmla="*/ 16 w 119"/>
                <a:gd name="T57" fmla="*/ 66 h 136"/>
                <a:gd name="T58" fmla="*/ 29 w 119"/>
                <a:gd name="T59" fmla="*/ 72 h 136"/>
                <a:gd name="T60" fmla="*/ 44 w 119"/>
                <a:gd name="T61" fmla="*/ 76 h 136"/>
                <a:gd name="T62" fmla="*/ 73 w 119"/>
                <a:gd name="T63" fmla="*/ 84 h 136"/>
                <a:gd name="T64" fmla="*/ 84 w 119"/>
                <a:gd name="T65" fmla="*/ 96 h 136"/>
                <a:gd name="T66" fmla="*/ 82 w 119"/>
                <a:gd name="T67" fmla="*/ 104 h 136"/>
                <a:gd name="T68" fmla="*/ 76 w 119"/>
                <a:gd name="T69" fmla="*/ 109 h 136"/>
                <a:gd name="T70" fmla="*/ 69 w 119"/>
                <a:gd name="T71" fmla="*/ 112 h 136"/>
                <a:gd name="T72" fmla="*/ 61 w 119"/>
                <a:gd name="T73" fmla="*/ 113 h 136"/>
                <a:gd name="T74" fmla="*/ 51 w 119"/>
                <a:gd name="T75" fmla="*/ 111 h 136"/>
                <a:gd name="T76" fmla="*/ 42 w 119"/>
                <a:gd name="T77" fmla="*/ 107 h 136"/>
                <a:gd name="T78" fmla="*/ 36 w 119"/>
                <a:gd name="T79" fmla="*/ 101 h 136"/>
                <a:gd name="T80" fmla="*/ 34 w 119"/>
                <a:gd name="T81" fmla="*/ 91 h 136"/>
                <a:gd name="T82" fmla="*/ 0 w 119"/>
                <a:gd name="T83" fmla="*/ 91 h 136"/>
                <a:gd name="T84" fmla="*/ 6 w 119"/>
                <a:gd name="T85" fmla="*/ 112 h 136"/>
                <a:gd name="T86" fmla="*/ 19 w 119"/>
                <a:gd name="T87" fmla="*/ 126 h 136"/>
                <a:gd name="T88" fmla="*/ 38 w 119"/>
                <a:gd name="T89" fmla="*/ 134 h 136"/>
                <a:gd name="T90" fmla="*/ 60 w 119"/>
                <a:gd name="T91" fmla="*/ 136 h 136"/>
                <a:gd name="T92" fmla="*/ 82 w 119"/>
                <a:gd name="T93" fmla="*/ 134 h 136"/>
                <a:gd name="T94" fmla="*/ 101 w 119"/>
                <a:gd name="T95" fmla="*/ 1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01" y="126"/>
                  </a:moveTo>
                  <a:lnTo>
                    <a:pt x="101" y="126"/>
                  </a:lnTo>
                  <a:cubicBezTo>
                    <a:pt x="106" y="123"/>
                    <a:pt x="111" y="118"/>
                    <a:pt x="114" y="113"/>
                  </a:cubicBezTo>
                  <a:cubicBezTo>
                    <a:pt x="118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ubicBezTo>
                    <a:pt x="114" y="72"/>
                    <a:pt x="110" y="69"/>
                    <a:pt x="107" y="66"/>
                  </a:cubicBezTo>
                  <a:cubicBezTo>
                    <a:pt x="103" y="63"/>
                    <a:pt x="98" y="61"/>
                    <a:pt x="94" y="59"/>
                  </a:cubicBezTo>
                  <a:cubicBezTo>
                    <a:pt x="89" y="58"/>
                    <a:pt x="84" y="56"/>
                    <a:pt x="78" y="55"/>
                  </a:cubicBezTo>
                  <a:cubicBezTo>
                    <a:pt x="73" y="54"/>
                    <a:pt x="69" y="53"/>
                    <a:pt x="64" y="52"/>
                  </a:cubicBezTo>
                  <a:cubicBezTo>
                    <a:pt x="59" y="51"/>
                    <a:pt x="55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1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9" y="60"/>
                    <a:pt x="12" y="63"/>
                    <a:pt x="16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4" y="74"/>
                    <a:pt x="39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9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1" y="111"/>
                  </a:cubicBezTo>
                  <a:cubicBezTo>
                    <a:pt x="47" y="110"/>
                    <a:pt x="45" y="109"/>
                    <a:pt x="42" y="107"/>
                  </a:cubicBezTo>
                  <a:cubicBezTo>
                    <a:pt x="40" y="106"/>
                    <a:pt x="37" y="103"/>
                    <a:pt x="36" y="101"/>
                  </a:cubicBezTo>
                  <a:cubicBezTo>
                    <a:pt x="34" y="98"/>
                    <a:pt x="34" y="95"/>
                    <a:pt x="34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C77C82F5-5D9D-4C8C-BE12-4A7BA21ED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" y="2468"/>
              <a:ext cx="166" cy="251"/>
            </a:xfrm>
            <a:custGeom>
              <a:avLst/>
              <a:gdLst>
                <a:gd name="T0" fmla="*/ 145 w 276"/>
                <a:gd name="T1" fmla="*/ 76 h 405"/>
                <a:gd name="T2" fmla="*/ 145 w 276"/>
                <a:gd name="T3" fmla="*/ 76 h 405"/>
                <a:gd name="T4" fmla="*/ 185 w 276"/>
                <a:gd name="T5" fmla="*/ 88 h 405"/>
                <a:gd name="T6" fmla="*/ 200 w 276"/>
                <a:gd name="T7" fmla="*/ 128 h 405"/>
                <a:gd name="T8" fmla="*/ 185 w 276"/>
                <a:gd name="T9" fmla="*/ 170 h 405"/>
                <a:gd name="T10" fmla="*/ 145 w 276"/>
                <a:gd name="T11" fmla="*/ 183 h 405"/>
                <a:gd name="T12" fmla="*/ 76 w 276"/>
                <a:gd name="T13" fmla="*/ 183 h 405"/>
                <a:gd name="T14" fmla="*/ 76 w 276"/>
                <a:gd name="T15" fmla="*/ 76 h 405"/>
                <a:gd name="T16" fmla="*/ 145 w 276"/>
                <a:gd name="T17" fmla="*/ 76 h 405"/>
                <a:gd name="T18" fmla="*/ 145 w 276"/>
                <a:gd name="T19" fmla="*/ 76 h 405"/>
                <a:gd name="T20" fmla="*/ 38 w 276"/>
                <a:gd name="T21" fmla="*/ 367 h 405"/>
                <a:gd name="T22" fmla="*/ 38 w 276"/>
                <a:gd name="T23" fmla="*/ 367 h 405"/>
                <a:gd name="T24" fmla="*/ 76 w 276"/>
                <a:gd name="T25" fmla="*/ 405 h 405"/>
                <a:gd name="T26" fmla="*/ 76 w 276"/>
                <a:gd name="T27" fmla="*/ 259 h 405"/>
                <a:gd name="T28" fmla="*/ 145 w 276"/>
                <a:gd name="T29" fmla="*/ 259 h 405"/>
                <a:gd name="T30" fmla="*/ 237 w 276"/>
                <a:gd name="T31" fmla="*/ 227 h 405"/>
                <a:gd name="T32" fmla="*/ 276 w 276"/>
                <a:gd name="T33" fmla="*/ 128 h 405"/>
                <a:gd name="T34" fmla="*/ 234 w 276"/>
                <a:gd name="T35" fmla="*/ 29 h 405"/>
                <a:gd name="T36" fmla="*/ 145 w 276"/>
                <a:gd name="T37" fmla="*/ 0 h 405"/>
                <a:gd name="T38" fmla="*/ 0 w 276"/>
                <a:gd name="T39" fmla="*/ 0 h 405"/>
                <a:gd name="T40" fmla="*/ 0 w 276"/>
                <a:gd name="T41" fmla="*/ 405 h 405"/>
                <a:gd name="T42" fmla="*/ 38 w 276"/>
                <a:gd name="T43" fmla="*/ 36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05">
                  <a:moveTo>
                    <a:pt x="145" y="76"/>
                  </a:moveTo>
                  <a:lnTo>
                    <a:pt x="145" y="76"/>
                  </a:lnTo>
                  <a:cubicBezTo>
                    <a:pt x="162" y="76"/>
                    <a:pt x="176" y="80"/>
                    <a:pt x="185" y="88"/>
                  </a:cubicBezTo>
                  <a:cubicBezTo>
                    <a:pt x="189" y="91"/>
                    <a:pt x="200" y="100"/>
                    <a:pt x="200" y="128"/>
                  </a:cubicBezTo>
                  <a:cubicBezTo>
                    <a:pt x="200" y="148"/>
                    <a:pt x="195" y="161"/>
                    <a:pt x="185" y="170"/>
                  </a:cubicBezTo>
                  <a:cubicBezTo>
                    <a:pt x="176" y="179"/>
                    <a:pt x="162" y="183"/>
                    <a:pt x="145" y="183"/>
                  </a:cubicBezTo>
                  <a:lnTo>
                    <a:pt x="76" y="183"/>
                  </a:lnTo>
                  <a:lnTo>
                    <a:pt x="76" y="76"/>
                  </a:lnTo>
                  <a:lnTo>
                    <a:pt x="145" y="76"/>
                  </a:lnTo>
                  <a:lnTo>
                    <a:pt x="145" y="76"/>
                  </a:lnTo>
                  <a:close/>
                  <a:moveTo>
                    <a:pt x="38" y="367"/>
                  </a:moveTo>
                  <a:lnTo>
                    <a:pt x="38" y="367"/>
                  </a:lnTo>
                  <a:lnTo>
                    <a:pt x="76" y="405"/>
                  </a:lnTo>
                  <a:lnTo>
                    <a:pt x="76" y="259"/>
                  </a:lnTo>
                  <a:lnTo>
                    <a:pt x="145" y="259"/>
                  </a:lnTo>
                  <a:cubicBezTo>
                    <a:pt x="182" y="259"/>
                    <a:pt x="212" y="248"/>
                    <a:pt x="237" y="227"/>
                  </a:cubicBezTo>
                  <a:cubicBezTo>
                    <a:pt x="255" y="210"/>
                    <a:pt x="276" y="180"/>
                    <a:pt x="276" y="128"/>
                  </a:cubicBezTo>
                  <a:cubicBezTo>
                    <a:pt x="276" y="76"/>
                    <a:pt x="253" y="45"/>
                    <a:pt x="234" y="29"/>
                  </a:cubicBezTo>
                  <a:cubicBezTo>
                    <a:pt x="211" y="10"/>
                    <a:pt x="180" y="0"/>
                    <a:pt x="145" y="0"/>
                  </a:cubicBezTo>
                  <a:lnTo>
                    <a:pt x="0" y="0"/>
                  </a:lnTo>
                  <a:lnTo>
                    <a:pt x="0" y="405"/>
                  </a:lnTo>
                  <a:lnTo>
                    <a:pt x="38" y="36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B24EA81C-C1C5-47F5-9C0F-278599703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2492"/>
              <a:ext cx="121" cy="227"/>
            </a:xfrm>
            <a:custGeom>
              <a:avLst/>
              <a:gdLst>
                <a:gd name="T0" fmla="*/ 147 w 200"/>
                <a:gd name="T1" fmla="*/ 132 h 367"/>
                <a:gd name="T2" fmla="*/ 147 w 200"/>
                <a:gd name="T3" fmla="*/ 132 h 367"/>
                <a:gd name="T4" fmla="*/ 107 w 200"/>
                <a:gd name="T5" fmla="*/ 145 h 367"/>
                <a:gd name="T6" fmla="*/ 38 w 200"/>
                <a:gd name="T7" fmla="*/ 145 h 367"/>
                <a:gd name="T8" fmla="*/ 38 w 200"/>
                <a:gd name="T9" fmla="*/ 38 h 367"/>
                <a:gd name="T10" fmla="*/ 107 w 200"/>
                <a:gd name="T11" fmla="*/ 38 h 367"/>
                <a:gd name="T12" fmla="*/ 147 w 200"/>
                <a:gd name="T13" fmla="*/ 50 h 367"/>
                <a:gd name="T14" fmla="*/ 162 w 200"/>
                <a:gd name="T15" fmla="*/ 90 h 367"/>
                <a:gd name="T16" fmla="*/ 147 w 200"/>
                <a:gd name="T17" fmla="*/ 132 h 367"/>
                <a:gd name="T18" fmla="*/ 172 w 200"/>
                <a:gd name="T19" fmla="*/ 21 h 367"/>
                <a:gd name="T20" fmla="*/ 172 w 200"/>
                <a:gd name="T21" fmla="*/ 21 h 367"/>
                <a:gd name="T22" fmla="*/ 107 w 200"/>
                <a:gd name="T23" fmla="*/ 0 h 367"/>
                <a:gd name="T24" fmla="*/ 0 w 200"/>
                <a:gd name="T25" fmla="*/ 0 h 367"/>
                <a:gd name="T26" fmla="*/ 0 w 200"/>
                <a:gd name="T27" fmla="*/ 329 h 367"/>
                <a:gd name="T28" fmla="*/ 38 w 200"/>
                <a:gd name="T29" fmla="*/ 367 h 367"/>
                <a:gd name="T30" fmla="*/ 38 w 200"/>
                <a:gd name="T31" fmla="*/ 183 h 367"/>
                <a:gd name="T32" fmla="*/ 107 w 200"/>
                <a:gd name="T33" fmla="*/ 183 h 367"/>
                <a:gd name="T34" fmla="*/ 173 w 200"/>
                <a:gd name="T35" fmla="*/ 160 h 367"/>
                <a:gd name="T36" fmla="*/ 200 w 200"/>
                <a:gd name="T37" fmla="*/ 90 h 367"/>
                <a:gd name="T38" fmla="*/ 172 w 200"/>
                <a:gd name="T39" fmla="*/ 2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67">
                  <a:moveTo>
                    <a:pt x="147" y="132"/>
                  </a:moveTo>
                  <a:lnTo>
                    <a:pt x="147" y="132"/>
                  </a:lnTo>
                  <a:cubicBezTo>
                    <a:pt x="138" y="141"/>
                    <a:pt x="124" y="145"/>
                    <a:pt x="107" y="145"/>
                  </a:cubicBezTo>
                  <a:lnTo>
                    <a:pt x="38" y="145"/>
                  </a:lnTo>
                  <a:lnTo>
                    <a:pt x="38" y="38"/>
                  </a:lnTo>
                  <a:lnTo>
                    <a:pt x="107" y="38"/>
                  </a:lnTo>
                  <a:cubicBezTo>
                    <a:pt x="124" y="38"/>
                    <a:pt x="138" y="42"/>
                    <a:pt x="147" y="50"/>
                  </a:cubicBezTo>
                  <a:cubicBezTo>
                    <a:pt x="151" y="53"/>
                    <a:pt x="162" y="62"/>
                    <a:pt x="162" y="90"/>
                  </a:cubicBezTo>
                  <a:cubicBezTo>
                    <a:pt x="162" y="110"/>
                    <a:pt x="157" y="123"/>
                    <a:pt x="147" y="132"/>
                  </a:cubicBezTo>
                  <a:close/>
                  <a:moveTo>
                    <a:pt x="172" y="21"/>
                  </a:moveTo>
                  <a:lnTo>
                    <a:pt x="172" y="21"/>
                  </a:lnTo>
                  <a:cubicBezTo>
                    <a:pt x="155" y="7"/>
                    <a:pt x="133" y="0"/>
                    <a:pt x="107" y="0"/>
                  </a:cubicBezTo>
                  <a:lnTo>
                    <a:pt x="0" y="0"/>
                  </a:lnTo>
                  <a:lnTo>
                    <a:pt x="0" y="329"/>
                  </a:lnTo>
                  <a:lnTo>
                    <a:pt x="38" y="367"/>
                  </a:lnTo>
                  <a:lnTo>
                    <a:pt x="38" y="183"/>
                  </a:lnTo>
                  <a:lnTo>
                    <a:pt x="107" y="183"/>
                  </a:lnTo>
                  <a:cubicBezTo>
                    <a:pt x="134" y="183"/>
                    <a:pt x="156" y="176"/>
                    <a:pt x="173" y="160"/>
                  </a:cubicBezTo>
                  <a:cubicBezTo>
                    <a:pt x="191" y="144"/>
                    <a:pt x="200" y="121"/>
                    <a:pt x="200" y="90"/>
                  </a:cubicBezTo>
                  <a:cubicBezTo>
                    <a:pt x="200" y="60"/>
                    <a:pt x="191" y="36"/>
                    <a:pt x="172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863FAAC4-424C-4CDC-9D53-8FFD85E43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416"/>
              <a:ext cx="3" cy="352"/>
            </a:xfrm>
            <a:custGeom>
              <a:avLst/>
              <a:gdLst>
                <a:gd name="T0" fmla="*/ 0 w 6"/>
                <a:gd name="T1" fmla="*/ 0 h 569"/>
                <a:gd name="T2" fmla="*/ 0 w 6"/>
                <a:gd name="T3" fmla="*/ 0 h 569"/>
                <a:gd name="T4" fmla="*/ 6 w 6"/>
                <a:gd name="T5" fmla="*/ 0 h 569"/>
                <a:gd name="T6" fmla="*/ 6 w 6"/>
                <a:gd name="T7" fmla="*/ 569 h 569"/>
                <a:gd name="T8" fmla="*/ 0 w 6"/>
                <a:gd name="T9" fmla="*/ 569 h 569"/>
                <a:gd name="T10" fmla="*/ 0 w 6"/>
                <a:gd name="T1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69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69"/>
                  </a:lnTo>
                  <a:lnTo>
                    <a:pt x="0" y="5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C347E295-62E4-488A-B8E0-DF38BEC92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493"/>
              <a:ext cx="65" cy="247"/>
            </a:xfrm>
            <a:custGeom>
              <a:avLst/>
              <a:gdLst>
                <a:gd name="T0" fmla="*/ 108 w 108"/>
                <a:gd name="T1" fmla="*/ 400 h 400"/>
                <a:gd name="T2" fmla="*/ 108 w 108"/>
                <a:gd name="T3" fmla="*/ 400 h 400"/>
                <a:gd name="T4" fmla="*/ 108 w 108"/>
                <a:gd name="T5" fmla="*/ 399 h 400"/>
                <a:gd name="T6" fmla="*/ 108 w 108"/>
                <a:gd name="T7" fmla="*/ 92 h 400"/>
                <a:gd name="T8" fmla="*/ 55 w 108"/>
                <a:gd name="T9" fmla="*/ 0 h 400"/>
                <a:gd name="T10" fmla="*/ 0 w 108"/>
                <a:gd name="T11" fmla="*/ 172 h 400"/>
                <a:gd name="T12" fmla="*/ 108 w 108"/>
                <a:gd name="T1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00">
                  <a:moveTo>
                    <a:pt x="108" y="400"/>
                  </a:moveTo>
                  <a:lnTo>
                    <a:pt x="108" y="400"/>
                  </a:lnTo>
                  <a:cubicBezTo>
                    <a:pt x="108" y="400"/>
                    <a:pt x="108" y="399"/>
                    <a:pt x="108" y="399"/>
                  </a:cubicBezTo>
                  <a:lnTo>
                    <a:pt x="108" y="92"/>
                  </a:lnTo>
                  <a:cubicBezTo>
                    <a:pt x="108" y="19"/>
                    <a:pt x="101" y="3"/>
                    <a:pt x="55" y="0"/>
                  </a:cubicBezTo>
                  <a:cubicBezTo>
                    <a:pt x="20" y="48"/>
                    <a:pt x="0" y="108"/>
                    <a:pt x="0" y="172"/>
                  </a:cubicBezTo>
                  <a:cubicBezTo>
                    <a:pt x="0" y="264"/>
                    <a:pt x="42" y="346"/>
                    <a:pt x="108" y="40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94649157-27E2-4D38-AE87-97CB83C3C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620"/>
              <a:ext cx="121" cy="150"/>
            </a:xfrm>
            <a:custGeom>
              <a:avLst/>
              <a:gdLst>
                <a:gd name="T0" fmla="*/ 0 w 201"/>
                <a:gd name="T1" fmla="*/ 137 h 243"/>
                <a:gd name="T2" fmla="*/ 0 w 201"/>
                <a:gd name="T3" fmla="*/ 137 h 243"/>
                <a:gd name="T4" fmla="*/ 81 w 201"/>
                <a:gd name="T5" fmla="*/ 243 h 243"/>
                <a:gd name="T6" fmla="*/ 201 w 201"/>
                <a:gd name="T7" fmla="*/ 122 h 243"/>
                <a:gd name="T8" fmla="*/ 45 w 201"/>
                <a:gd name="T9" fmla="*/ 0 h 243"/>
                <a:gd name="T10" fmla="*/ 0 w 201"/>
                <a:gd name="T11" fmla="*/ 0 h 243"/>
                <a:gd name="T12" fmla="*/ 0 w 201"/>
                <a:gd name="T13" fmla="*/ 13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43">
                  <a:moveTo>
                    <a:pt x="0" y="137"/>
                  </a:moveTo>
                  <a:lnTo>
                    <a:pt x="0" y="137"/>
                  </a:lnTo>
                  <a:cubicBezTo>
                    <a:pt x="0" y="222"/>
                    <a:pt x="17" y="243"/>
                    <a:pt x="81" y="243"/>
                  </a:cubicBezTo>
                  <a:cubicBezTo>
                    <a:pt x="155" y="243"/>
                    <a:pt x="201" y="197"/>
                    <a:pt x="201" y="122"/>
                  </a:cubicBezTo>
                  <a:cubicBezTo>
                    <a:pt x="201" y="42"/>
                    <a:pt x="146" y="0"/>
                    <a:pt x="45" y="0"/>
                  </a:cubicBez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80C68B8A-54EC-4AA6-88E0-3DA3A2468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418"/>
              <a:ext cx="308" cy="329"/>
            </a:xfrm>
            <a:custGeom>
              <a:avLst/>
              <a:gdLst>
                <a:gd name="T0" fmla="*/ 218 w 513"/>
                <a:gd name="T1" fmla="*/ 0 h 533"/>
                <a:gd name="T2" fmla="*/ 218 w 513"/>
                <a:gd name="T3" fmla="*/ 0 h 533"/>
                <a:gd name="T4" fmla="*/ 0 w 513"/>
                <a:gd name="T5" fmla="*/ 95 h 533"/>
                <a:gd name="T6" fmla="*/ 73 w 513"/>
                <a:gd name="T7" fmla="*/ 92 h 533"/>
                <a:gd name="T8" fmla="*/ 163 w 513"/>
                <a:gd name="T9" fmla="*/ 90 h 533"/>
                <a:gd name="T10" fmla="*/ 319 w 513"/>
                <a:gd name="T11" fmla="*/ 110 h 533"/>
                <a:gd name="T12" fmla="*/ 392 w 513"/>
                <a:gd name="T13" fmla="*/ 209 h 533"/>
                <a:gd name="T14" fmla="*/ 295 w 513"/>
                <a:gd name="T15" fmla="*/ 311 h 533"/>
                <a:gd name="T16" fmla="*/ 295 w 513"/>
                <a:gd name="T17" fmla="*/ 313 h 533"/>
                <a:gd name="T18" fmla="*/ 420 w 513"/>
                <a:gd name="T19" fmla="*/ 444 h 533"/>
                <a:gd name="T20" fmla="*/ 391 w 513"/>
                <a:gd name="T21" fmla="*/ 533 h 533"/>
                <a:gd name="T22" fmla="*/ 513 w 513"/>
                <a:gd name="T23" fmla="*/ 294 h 533"/>
                <a:gd name="T24" fmla="*/ 218 w 513"/>
                <a:gd name="T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533">
                  <a:moveTo>
                    <a:pt x="218" y="0"/>
                  </a:moveTo>
                  <a:lnTo>
                    <a:pt x="218" y="0"/>
                  </a:lnTo>
                  <a:cubicBezTo>
                    <a:pt x="132" y="0"/>
                    <a:pt x="54" y="36"/>
                    <a:pt x="0" y="95"/>
                  </a:cubicBezTo>
                  <a:cubicBezTo>
                    <a:pt x="23" y="94"/>
                    <a:pt x="43" y="93"/>
                    <a:pt x="73" y="92"/>
                  </a:cubicBezTo>
                  <a:cubicBezTo>
                    <a:pt x="108" y="91"/>
                    <a:pt x="138" y="90"/>
                    <a:pt x="163" y="90"/>
                  </a:cubicBezTo>
                  <a:cubicBezTo>
                    <a:pt x="238" y="90"/>
                    <a:pt x="280" y="96"/>
                    <a:pt x="319" y="110"/>
                  </a:cubicBezTo>
                  <a:cubicBezTo>
                    <a:pt x="366" y="128"/>
                    <a:pt x="392" y="163"/>
                    <a:pt x="392" y="209"/>
                  </a:cubicBezTo>
                  <a:cubicBezTo>
                    <a:pt x="392" y="260"/>
                    <a:pt x="355" y="299"/>
                    <a:pt x="295" y="311"/>
                  </a:cubicBezTo>
                  <a:lnTo>
                    <a:pt x="295" y="313"/>
                  </a:lnTo>
                  <a:cubicBezTo>
                    <a:pt x="374" y="335"/>
                    <a:pt x="420" y="384"/>
                    <a:pt x="420" y="444"/>
                  </a:cubicBezTo>
                  <a:cubicBezTo>
                    <a:pt x="420" y="478"/>
                    <a:pt x="410" y="508"/>
                    <a:pt x="391" y="533"/>
                  </a:cubicBezTo>
                  <a:cubicBezTo>
                    <a:pt x="465" y="479"/>
                    <a:pt x="513" y="392"/>
                    <a:pt x="513" y="294"/>
                  </a:cubicBezTo>
                  <a:cubicBezTo>
                    <a:pt x="513" y="131"/>
                    <a:pt x="38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D311C191-192D-43C9-90D0-D2ED80EBD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487"/>
              <a:ext cx="106" cy="119"/>
            </a:xfrm>
            <a:custGeom>
              <a:avLst/>
              <a:gdLst>
                <a:gd name="T0" fmla="*/ 176 w 176"/>
                <a:gd name="T1" fmla="*/ 102 h 192"/>
                <a:gd name="T2" fmla="*/ 176 w 176"/>
                <a:gd name="T3" fmla="*/ 102 h 192"/>
                <a:gd name="T4" fmla="*/ 50 w 176"/>
                <a:gd name="T5" fmla="*/ 0 h 192"/>
                <a:gd name="T6" fmla="*/ 0 w 176"/>
                <a:gd name="T7" fmla="*/ 3 h 192"/>
                <a:gd name="T8" fmla="*/ 0 w 176"/>
                <a:gd name="T9" fmla="*/ 192 h 192"/>
                <a:gd name="T10" fmla="*/ 46 w 176"/>
                <a:gd name="T11" fmla="*/ 192 h 192"/>
                <a:gd name="T12" fmla="*/ 176 w 176"/>
                <a:gd name="T13" fmla="*/ 10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92">
                  <a:moveTo>
                    <a:pt x="176" y="102"/>
                  </a:moveTo>
                  <a:lnTo>
                    <a:pt x="176" y="102"/>
                  </a:lnTo>
                  <a:cubicBezTo>
                    <a:pt x="176" y="35"/>
                    <a:pt x="132" y="0"/>
                    <a:pt x="50" y="0"/>
                  </a:cubicBezTo>
                  <a:cubicBezTo>
                    <a:pt x="32" y="0"/>
                    <a:pt x="18" y="0"/>
                    <a:pt x="0" y="3"/>
                  </a:cubicBezTo>
                  <a:lnTo>
                    <a:pt x="0" y="192"/>
                  </a:lnTo>
                  <a:lnTo>
                    <a:pt x="46" y="192"/>
                  </a:lnTo>
                  <a:cubicBezTo>
                    <a:pt x="138" y="192"/>
                    <a:pt x="176" y="166"/>
                    <a:pt x="176" y="10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166A5E6C-149E-4FFC-8F3C-D59054515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499"/>
              <a:ext cx="44" cy="48"/>
            </a:xfrm>
            <a:custGeom>
              <a:avLst/>
              <a:gdLst>
                <a:gd name="T0" fmla="*/ 27 w 74"/>
                <a:gd name="T1" fmla="*/ 60 h 78"/>
                <a:gd name="T2" fmla="*/ 27 w 74"/>
                <a:gd name="T3" fmla="*/ 60 h 78"/>
                <a:gd name="T4" fmla="*/ 40 w 74"/>
                <a:gd name="T5" fmla="*/ 74 h 78"/>
                <a:gd name="T6" fmla="*/ 59 w 74"/>
                <a:gd name="T7" fmla="*/ 55 h 78"/>
                <a:gd name="T8" fmla="*/ 34 w 74"/>
                <a:gd name="T9" fmla="*/ 36 h 78"/>
                <a:gd name="T10" fmla="*/ 27 w 74"/>
                <a:gd name="T11" fmla="*/ 36 h 78"/>
                <a:gd name="T12" fmla="*/ 27 w 74"/>
                <a:gd name="T13" fmla="*/ 60 h 78"/>
                <a:gd name="T14" fmla="*/ 27 w 74"/>
                <a:gd name="T15" fmla="*/ 60 h 78"/>
                <a:gd name="T16" fmla="*/ 27 w 74"/>
                <a:gd name="T17" fmla="*/ 33 h 78"/>
                <a:gd name="T18" fmla="*/ 27 w 74"/>
                <a:gd name="T19" fmla="*/ 33 h 78"/>
                <a:gd name="T20" fmla="*/ 37 w 74"/>
                <a:gd name="T21" fmla="*/ 33 h 78"/>
                <a:gd name="T22" fmla="*/ 55 w 74"/>
                <a:gd name="T23" fmla="*/ 19 h 78"/>
                <a:gd name="T24" fmla="*/ 35 w 74"/>
                <a:gd name="T25" fmla="*/ 3 h 78"/>
                <a:gd name="T26" fmla="*/ 27 w 74"/>
                <a:gd name="T27" fmla="*/ 4 h 78"/>
                <a:gd name="T28" fmla="*/ 27 w 74"/>
                <a:gd name="T29" fmla="*/ 33 h 78"/>
                <a:gd name="T30" fmla="*/ 27 w 74"/>
                <a:gd name="T31" fmla="*/ 33 h 78"/>
                <a:gd name="T32" fmla="*/ 14 w 74"/>
                <a:gd name="T33" fmla="*/ 17 h 78"/>
                <a:gd name="T34" fmla="*/ 14 w 74"/>
                <a:gd name="T35" fmla="*/ 17 h 78"/>
                <a:gd name="T36" fmla="*/ 4 w 74"/>
                <a:gd name="T37" fmla="*/ 4 h 78"/>
                <a:gd name="T38" fmla="*/ 0 w 74"/>
                <a:gd name="T39" fmla="*/ 4 h 78"/>
                <a:gd name="T40" fmla="*/ 0 w 74"/>
                <a:gd name="T41" fmla="*/ 1 h 78"/>
                <a:gd name="T42" fmla="*/ 17 w 74"/>
                <a:gd name="T43" fmla="*/ 0 h 78"/>
                <a:gd name="T44" fmla="*/ 34 w 74"/>
                <a:gd name="T45" fmla="*/ 0 h 78"/>
                <a:gd name="T46" fmla="*/ 69 w 74"/>
                <a:gd name="T47" fmla="*/ 18 h 78"/>
                <a:gd name="T48" fmla="*/ 54 w 74"/>
                <a:gd name="T49" fmla="*/ 34 h 78"/>
                <a:gd name="T50" fmla="*/ 54 w 74"/>
                <a:gd name="T51" fmla="*/ 34 h 78"/>
                <a:gd name="T52" fmla="*/ 74 w 74"/>
                <a:gd name="T53" fmla="*/ 55 h 78"/>
                <a:gd name="T54" fmla="*/ 42 w 74"/>
                <a:gd name="T55" fmla="*/ 78 h 78"/>
                <a:gd name="T56" fmla="*/ 0 w 74"/>
                <a:gd name="T57" fmla="*/ 78 h 78"/>
                <a:gd name="T58" fmla="*/ 0 w 74"/>
                <a:gd name="T59" fmla="*/ 75 h 78"/>
                <a:gd name="T60" fmla="*/ 14 w 74"/>
                <a:gd name="T61" fmla="*/ 66 h 78"/>
                <a:gd name="T62" fmla="*/ 14 w 74"/>
                <a:gd name="T6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8">
                  <a:moveTo>
                    <a:pt x="27" y="60"/>
                  </a:moveTo>
                  <a:lnTo>
                    <a:pt x="27" y="60"/>
                  </a:lnTo>
                  <a:cubicBezTo>
                    <a:pt x="27" y="70"/>
                    <a:pt x="30" y="74"/>
                    <a:pt x="40" y="74"/>
                  </a:cubicBezTo>
                  <a:cubicBezTo>
                    <a:pt x="51" y="74"/>
                    <a:pt x="59" y="67"/>
                    <a:pt x="59" y="55"/>
                  </a:cubicBezTo>
                  <a:cubicBezTo>
                    <a:pt x="59" y="43"/>
                    <a:pt x="50" y="36"/>
                    <a:pt x="34" y="36"/>
                  </a:cubicBezTo>
                  <a:lnTo>
                    <a:pt x="27" y="36"/>
                  </a:lnTo>
                  <a:lnTo>
                    <a:pt x="27" y="60"/>
                  </a:lnTo>
                  <a:lnTo>
                    <a:pt x="27" y="60"/>
                  </a:lnTo>
                  <a:close/>
                  <a:moveTo>
                    <a:pt x="27" y="33"/>
                  </a:moveTo>
                  <a:lnTo>
                    <a:pt x="27" y="33"/>
                  </a:lnTo>
                  <a:lnTo>
                    <a:pt x="37" y="33"/>
                  </a:lnTo>
                  <a:cubicBezTo>
                    <a:pt x="48" y="33"/>
                    <a:pt x="55" y="28"/>
                    <a:pt x="55" y="19"/>
                  </a:cubicBezTo>
                  <a:cubicBezTo>
                    <a:pt x="55" y="10"/>
                    <a:pt x="49" y="3"/>
                    <a:pt x="35" y="3"/>
                  </a:cubicBezTo>
                  <a:cubicBezTo>
                    <a:pt x="32" y="3"/>
                    <a:pt x="30" y="3"/>
                    <a:pt x="27" y="4"/>
                  </a:cubicBezTo>
                  <a:lnTo>
                    <a:pt x="27" y="33"/>
                  </a:lnTo>
                  <a:lnTo>
                    <a:pt x="27" y="33"/>
                  </a:lnTo>
                  <a:close/>
                  <a:moveTo>
                    <a:pt x="14" y="17"/>
                  </a:moveTo>
                  <a:lnTo>
                    <a:pt x="14" y="17"/>
                  </a:lnTo>
                  <a:cubicBezTo>
                    <a:pt x="14" y="8"/>
                    <a:pt x="13" y="4"/>
                    <a:pt x="4" y="4"/>
                  </a:cubicBezTo>
                  <a:lnTo>
                    <a:pt x="0" y="4"/>
                  </a:lnTo>
                  <a:lnTo>
                    <a:pt x="0" y="1"/>
                  </a:lnTo>
                  <a:cubicBezTo>
                    <a:pt x="4" y="1"/>
                    <a:pt x="11" y="0"/>
                    <a:pt x="17" y="0"/>
                  </a:cubicBezTo>
                  <a:cubicBezTo>
                    <a:pt x="22" y="0"/>
                    <a:pt x="29" y="0"/>
                    <a:pt x="34" y="0"/>
                  </a:cubicBezTo>
                  <a:cubicBezTo>
                    <a:pt x="55" y="0"/>
                    <a:pt x="69" y="4"/>
                    <a:pt x="69" y="18"/>
                  </a:cubicBezTo>
                  <a:cubicBezTo>
                    <a:pt x="69" y="26"/>
                    <a:pt x="64" y="32"/>
                    <a:pt x="54" y="34"/>
                  </a:cubicBezTo>
                  <a:lnTo>
                    <a:pt x="54" y="34"/>
                  </a:lnTo>
                  <a:cubicBezTo>
                    <a:pt x="67" y="38"/>
                    <a:pt x="74" y="45"/>
                    <a:pt x="74" y="55"/>
                  </a:cubicBezTo>
                  <a:cubicBezTo>
                    <a:pt x="74" y="68"/>
                    <a:pt x="64" y="78"/>
                    <a:pt x="42" y="78"/>
                  </a:cubicBezTo>
                  <a:lnTo>
                    <a:pt x="0" y="78"/>
                  </a:lnTo>
                  <a:lnTo>
                    <a:pt x="0" y="75"/>
                  </a:lnTo>
                  <a:cubicBezTo>
                    <a:pt x="11" y="75"/>
                    <a:pt x="14" y="73"/>
                    <a:pt x="14" y="66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24B13625-835D-4F37-940E-7158C1238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2498"/>
              <a:ext cx="59" cy="50"/>
            </a:xfrm>
            <a:custGeom>
              <a:avLst/>
              <a:gdLst>
                <a:gd name="T0" fmla="*/ 26 w 99"/>
                <a:gd name="T1" fmla="*/ 44 h 81"/>
                <a:gd name="T2" fmla="*/ 26 w 99"/>
                <a:gd name="T3" fmla="*/ 44 h 81"/>
                <a:gd name="T4" fmla="*/ 30 w 99"/>
                <a:gd name="T5" fmla="*/ 44 h 81"/>
                <a:gd name="T6" fmla="*/ 52 w 99"/>
                <a:gd name="T7" fmla="*/ 24 h 81"/>
                <a:gd name="T8" fmla="*/ 32 w 99"/>
                <a:gd name="T9" fmla="*/ 4 h 81"/>
                <a:gd name="T10" fmla="*/ 26 w 99"/>
                <a:gd name="T11" fmla="*/ 4 h 81"/>
                <a:gd name="T12" fmla="*/ 26 w 99"/>
                <a:gd name="T13" fmla="*/ 44 h 81"/>
                <a:gd name="T14" fmla="*/ 26 w 99"/>
                <a:gd name="T15" fmla="*/ 44 h 81"/>
                <a:gd name="T16" fmla="*/ 26 w 99"/>
                <a:gd name="T17" fmla="*/ 64 h 81"/>
                <a:gd name="T18" fmla="*/ 26 w 99"/>
                <a:gd name="T19" fmla="*/ 64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2 w 99"/>
                <a:gd name="T29" fmla="*/ 65 h 81"/>
                <a:gd name="T30" fmla="*/ 12 w 99"/>
                <a:gd name="T31" fmla="*/ 15 h 81"/>
                <a:gd name="T32" fmla="*/ 0 w 99"/>
                <a:gd name="T33" fmla="*/ 5 h 81"/>
                <a:gd name="T34" fmla="*/ 0 w 99"/>
                <a:gd name="T35" fmla="*/ 2 h 81"/>
                <a:gd name="T36" fmla="*/ 18 w 99"/>
                <a:gd name="T37" fmla="*/ 1 h 81"/>
                <a:gd name="T38" fmla="*/ 33 w 99"/>
                <a:gd name="T39" fmla="*/ 0 h 81"/>
                <a:gd name="T40" fmla="*/ 67 w 99"/>
                <a:gd name="T41" fmla="*/ 23 h 81"/>
                <a:gd name="T42" fmla="*/ 51 w 99"/>
                <a:gd name="T43" fmla="*/ 43 h 81"/>
                <a:gd name="T44" fmla="*/ 61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1 h 81"/>
                <a:gd name="T52" fmla="*/ 57 w 99"/>
                <a:gd name="T53" fmla="*/ 66 h 81"/>
                <a:gd name="T54" fmla="*/ 50 w 99"/>
                <a:gd name="T55" fmla="*/ 59 h 81"/>
                <a:gd name="T56" fmla="*/ 37 w 99"/>
                <a:gd name="T57" fmla="*/ 47 h 81"/>
                <a:gd name="T58" fmla="*/ 26 w 99"/>
                <a:gd name="T59" fmla="*/ 47 h 81"/>
                <a:gd name="T60" fmla="*/ 26 w 99"/>
                <a:gd name="T6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6" y="44"/>
                  </a:moveTo>
                  <a:lnTo>
                    <a:pt x="26" y="44"/>
                  </a:lnTo>
                  <a:cubicBezTo>
                    <a:pt x="26" y="44"/>
                    <a:pt x="29" y="44"/>
                    <a:pt x="30" y="44"/>
                  </a:cubicBezTo>
                  <a:cubicBezTo>
                    <a:pt x="46" y="43"/>
                    <a:pt x="52" y="37"/>
                    <a:pt x="52" y="24"/>
                  </a:cubicBezTo>
                  <a:cubicBezTo>
                    <a:pt x="52" y="11"/>
                    <a:pt x="45" y="4"/>
                    <a:pt x="32" y="4"/>
                  </a:cubicBezTo>
                  <a:cubicBezTo>
                    <a:pt x="30" y="4"/>
                    <a:pt x="27" y="4"/>
                    <a:pt x="26" y="4"/>
                  </a:cubicBezTo>
                  <a:lnTo>
                    <a:pt x="26" y="44"/>
                  </a:lnTo>
                  <a:lnTo>
                    <a:pt x="26" y="44"/>
                  </a:lnTo>
                  <a:close/>
                  <a:moveTo>
                    <a:pt x="26" y="64"/>
                  </a:moveTo>
                  <a:lnTo>
                    <a:pt x="26" y="64"/>
                  </a:lnTo>
                  <a:cubicBezTo>
                    <a:pt x="26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2" y="74"/>
                    <a:pt x="12" y="65"/>
                  </a:cubicBezTo>
                  <a:lnTo>
                    <a:pt x="12" y="15"/>
                  </a:lnTo>
                  <a:cubicBezTo>
                    <a:pt x="12" y="7"/>
                    <a:pt x="10" y="5"/>
                    <a:pt x="0" y="5"/>
                  </a:cubicBezTo>
                  <a:lnTo>
                    <a:pt x="0" y="2"/>
                  </a:lnTo>
                  <a:cubicBezTo>
                    <a:pt x="3" y="2"/>
                    <a:pt x="9" y="1"/>
                    <a:pt x="18" y="1"/>
                  </a:cubicBezTo>
                  <a:cubicBezTo>
                    <a:pt x="25" y="0"/>
                    <a:pt x="31" y="0"/>
                    <a:pt x="33" y="0"/>
                  </a:cubicBezTo>
                  <a:cubicBezTo>
                    <a:pt x="58" y="0"/>
                    <a:pt x="67" y="11"/>
                    <a:pt x="67" y="23"/>
                  </a:cubicBezTo>
                  <a:cubicBezTo>
                    <a:pt x="67" y="32"/>
                    <a:pt x="62" y="39"/>
                    <a:pt x="51" y="43"/>
                  </a:cubicBezTo>
                  <a:cubicBezTo>
                    <a:pt x="53" y="45"/>
                    <a:pt x="59" y="50"/>
                    <a:pt x="61" y="52"/>
                  </a:cubicBezTo>
                  <a:lnTo>
                    <a:pt x="69" y="60"/>
                  </a:lnTo>
                  <a:cubicBezTo>
                    <a:pt x="80" y="71"/>
                    <a:pt x="89" y="76"/>
                    <a:pt x="99" y="77"/>
                  </a:cubicBezTo>
                  <a:lnTo>
                    <a:pt x="99" y="81"/>
                  </a:lnTo>
                  <a:cubicBezTo>
                    <a:pt x="74" y="81"/>
                    <a:pt x="68" y="77"/>
                    <a:pt x="57" y="66"/>
                  </a:cubicBezTo>
                  <a:lnTo>
                    <a:pt x="50" y="59"/>
                  </a:lnTo>
                  <a:cubicBezTo>
                    <a:pt x="44" y="53"/>
                    <a:pt x="42" y="51"/>
                    <a:pt x="37" y="47"/>
                  </a:cubicBezTo>
                  <a:cubicBezTo>
                    <a:pt x="33" y="47"/>
                    <a:pt x="29" y="48"/>
                    <a:pt x="26" y="47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8CBFE40C-75D0-4098-9ACB-9FF73ECA7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499"/>
              <a:ext cx="21" cy="48"/>
            </a:xfrm>
            <a:custGeom>
              <a:avLst/>
              <a:gdLst>
                <a:gd name="T0" fmla="*/ 0 w 35"/>
                <a:gd name="T1" fmla="*/ 0 h 77"/>
                <a:gd name="T2" fmla="*/ 0 w 35"/>
                <a:gd name="T3" fmla="*/ 0 h 77"/>
                <a:gd name="T4" fmla="*/ 35 w 35"/>
                <a:gd name="T5" fmla="*/ 0 h 77"/>
                <a:gd name="T6" fmla="*/ 35 w 35"/>
                <a:gd name="T7" fmla="*/ 3 h 77"/>
                <a:gd name="T8" fmla="*/ 24 w 35"/>
                <a:gd name="T9" fmla="*/ 14 h 77"/>
                <a:gd name="T10" fmla="*/ 24 w 35"/>
                <a:gd name="T11" fmla="*/ 62 h 77"/>
                <a:gd name="T12" fmla="*/ 35 w 35"/>
                <a:gd name="T13" fmla="*/ 74 h 77"/>
                <a:gd name="T14" fmla="*/ 35 w 35"/>
                <a:gd name="T15" fmla="*/ 77 h 77"/>
                <a:gd name="T16" fmla="*/ 0 w 35"/>
                <a:gd name="T17" fmla="*/ 77 h 77"/>
                <a:gd name="T18" fmla="*/ 0 w 35"/>
                <a:gd name="T19" fmla="*/ 74 h 77"/>
                <a:gd name="T20" fmla="*/ 10 w 35"/>
                <a:gd name="T21" fmla="*/ 63 h 77"/>
                <a:gd name="T22" fmla="*/ 10 w 35"/>
                <a:gd name="T23" fmla="*/ 12 h 77"/>
                <a:gd name="T24" fmla="*/ 0 w 35"/>
                <a:gd name="T25" fmla="*/ 3 h 77"/>
                <a:gd name="T26" fmla="*/ 0 w 35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7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2"/>
                  </a:lnTo>
                  <a:cubicBezTo>
                    <a:pt x="24" y="72"/>
                    <a:pt x="26" y="74"/>
                    <a:pt x="35" y="74"/>
                  </a:cubicBezTo>
                  <a:lnTo>
                    <a:pt x="35" y="77"/>
                  </a:lnTo>
                  <a:lnTo>
                    <a:pt x="0" y="77"/>
                  </a:lnTo>
                  <a:lnTo>
                    <a:pt x="0" y="74"/>
                  </a:lnTo>
                  <a:cubicBezTo>
                    <a:pt x="9" y="74"/>
                    <a:pt x="10" y="70"/>
                    <a:pt x="10" y="63"/>
                  </a:cubicBezTo>
                  <a:lnTo>
                    <a:pt x="10" y="12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D156D488-8BF1-469E-9C9D-0941D6DE3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498"/>
              <a:ext cx="32" cy="50"/>
            </a:xfrm>
            <a:custGeom>
              <a:avLst/>
              <a:gdLst>
                <a:gd name="T0" fmla="*/ 0 w 53"/>
                <a:gd name="T1" fmla="*/ 59 h 81"/>
                <a:gd name="T2" fmla="*/ 0 w 53"/>
                <a:gd name="T3" fmla="*/ 59 h 81"/>
                <a:gd name="T4" fmla="*/ 3 w 53"/>
                <a:gd name="T5" fmla="*/ 59 h 81"/>
                <a:gd name="T6" fmla="*/ 25 w 53"/>
                <a:gd name="T7" fmla="*/ 77 h 81"/>
                <a:gd name="T8" fmla="*/ 41 w 53"/>
                <a:gd name="T9" fmla="*/ 64 h 81"/>
                <a:gd name="T10" fmla="*/ 1 w 53"/>
                <a:gd name="T11" fmla="*/ 18 h 81"/>
                <a:gd name="T12" fmla="*/ 24 w 53"/>
                <a:gd name="T13" fmla="*/ 0 h 81"/>
                <a:gd name="T14" fmla="*/ 34 w 53"/>
                <a:gd name="T15" fmla="*/ 1 h 81"/>
                <a:gd name="T16" fmla="*/ 40 w 53"/>
                <a:gd name="T17" fmla="*/ 2 h 81"/>
                <a:gd name="T18" fmla="*/ 44 w 53"/>
                <a:gd name="T19" fmla="*/ 0 h 81"/>
                <a:gd name="T20" fmla="*/ 47 w 53"/>
                <a:gd name="T21" fmla="*/ 0 h 81"/>
                <a:gd name="T22" fmla="*/ 50 w 53"/>
                <a:gd name="T23" fmla="*/ 19 h 81"/>
                <a:gd name="T24" fmla="*/ 46 w 53"/>
                <a:gd name="T25" fmla="*/ 19 h 81"/>
                <a:gd name="T26" fmla="*/ 26 w 53"/>
                <a:gd name="T27" fmla="*/ 4 h 81"/>
                <a:gd name="T28" fmla="*/ 13 w 53"/>
                <a:gd name="T29" fmla="*/ 14 h 81"/>
                <a:gd name="T30" fmla="*/ 53 w 53"/>
                <a:gd name="T31" fmla="*/ 60 h 81"/>
                <a:gd name="T32" fmla="*/ 26 w 53"/>
                <a:gd name="T33" fmla="*/ 81 h 81"/>
                <a:gd name="T34" fmla="*/ 9 w 53"/>
                <a:gd name="T35" fmla="*/ 79 h 81"/>
                <a:gd name="T36" fmla="*/ 6 w 53"/>
                <a:gd name="T37" fmla="*/ 81 h 81"/>
                <a:gd name="T38" fmla="*/ 3 w 53"/>
                <a:gd name="T39" fmla="*/ 81 h 81"/>
                <a:gd name="T40" fmla="*/ 0 w 53"/>
                <a:gd name="T41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1">
                  <a:moveTo>
                    <a:pt x="0" y="59"/>
                  </a:moveTo>
                  <a:lnTo>
                    <a:pt x="0" y="59"/>
                  </a:lnTo>
                  <a:lnTo>
                    <a:pt x="3" y="59"/>
                  </a:lnTo>
                  <a:cubicBezTo>
                    <a:pt x="7" y="70"/>
                    <a:pt x="14" y="77"/>
                    <a:pt x="25" y="77"/>
                  </a:cubicBezTo>
                  <a:cubicBezTo>
                    <a:pt x="34" y="77"/>
                    <a:pt x="41" y="72"/>
                    <a:pt x="41" y="64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7"/>
                    <a:pt x="11" y="0"/>
                    <a:pt x="24" y="0"/>
                  </a:cubicBezTo>
                  <a:cubicBezTo>
                    <a:pt x="28" y="0"/>
                    <a:pt x="31" y="0"/>
                    <a:pt x="34" y="1"/>
                  </a:cubicBezTo>
                  <a:cubicBezTo>
                    <a:pt x="36" y="1"/>
                    <a:pt x="38" y="2"/>
                    <a:pt x="40" y="2"/>
                  </a:cubicBezTo>
                  <a:cubicBezTo>
                    <a:pt x="42" y="2"/>
                    <a:pt x="43" y="1"/>
                    <a:pt x="44" y="0"/>
                  </a:cubicBezTo>
                  <a:lnTo>
                    <a:pt x="47" y="0"/>
                  </a:lnTo>
                  <a:lnTo>
                    <a:pt x="50" y="19"/>
                  </a:lnTo>
                  <a:lnTo>
                    <a:pt x="46" y="19"/>
                  </a:lnTo>
                  <a:cubicBezTo>
                    <a:pt x="42" y="10"/>
                    <a:pt x="35" y="4"/>
                    <a:pt x="26" y="4"/>
                  </a:cubicBezTo>
                  <a:cubicBezTo>
                    <a:pt x="18" y="4"/>
                    <a:pt x="13" y="8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1"/>
                    <a:pt x="26" y="81"/>
                  </a:cubicBezTo>
                  <a:cubicBezTo>
                    <a:pt x="17" y="81"/>
                    <a:pt x="13" y="79"/>
                    <a:pt x="9" y="79"/>
                  </a:cubicBezTo>
                  <a:cubicBezTo>
                    <a:pt x="8" y="79"/>
                    <a:pt x="7" y="80"/>
                    <a:pt x="6" y="81"/>
                  </a:cubicBezTo>
                  <a:lnTo>
                    <a:pt x="3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7F5A3C34-48C6-468A-8672-F2220F750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497"/>
              <a:ext cx="48" cy="50"/>
            </a:xfrm>
            <a:custGeom>
              <a:avLst/>
              <a:gdLst>
                <a:gd name="T0" fmla="*/ 2 w 80"/>
                <a:gd name="T1" fmla="*/ 0 h 80"/>
                <a:gd name="T2" fmla="*/ 2 w 80"/>
                <a:gd name="T3" fmla="*/ 0 h 80"/>
                <a:gd name="T4" fmla="*/ 5 w 80"/>
                <a:gd name="T5" fmla="*/ 0 h 80"/>
                <a:gd name="T6" fmla="*/ 7 w 80"/>
                <a:gd name="T7" fmla="*/ 2 h 80"/>
                <a:gd name="T8" fmla="*/ 13 w 80"/>
                <a:gd name="T9" fmla="*/ 3 h 80"/>
                <a:gd name="T10" fmla="*/ 66 w 80"/>
                <a:gd name="T11" fmla="*/ 3 h 80"/>
                <a:gd name="T12" fmla="*/ 75 w 80"/>
                <a:gd name="T13" fmla="*/ 0 h 80"/>
                <a:gd name="T14" fmla="*/ 78 w 80"/>
                <a:gd name="T15" fmla="*/ 0 h 80"/>
                <a:gd name="T16" fmla="*/ 80 w 80"/>
                <a:gd name="T17" fmla="*/ 22 h 80"/>
                <a:gd name="T18" fmla="*/ 77 w 80"/>
                <a:gd name="T19" fmla="*/ 22 h 80"/>
                <a:gd name="T20" fmla="*/ 65 w 80"/>
                <a:gd name="T21" fmla="*/ 8 h 80"/>
                <a:gd name="T22" fmla="*/ 47 w 80"/>
                <a:gd name="T23" fmla="*/ 8 h 80"/>
                <a:gd name="T24" fmla="*/ 47 w 80"/>
                <a:gd name="T25" fmla="*/ 67 h 80"/>
                <a:gd name="T26" fmla="*/ 61 w 80"/>
                <a:gd name="T27" fmla="*/ 77 h 80"/>
                <a:gd name="T28" fmla="*/ 61 w 80"/>
                <a:gd name="T29" fmla="*/ 80 h 80"/>
                <a:gd name="T30" fmla="*/ 18 w 80"/>
                <a:gd name="T31" fmla="*/ 80 h 80"/>
                <a:gd name="T32" fmla="*/ 18 w 80"/>
                <a:gd name="T33" fmla="*/ 77 h 80"/>
                <a:gd name="T34" fmla="*/ 33 w 80"/>
                <a:gd name="T35" fmla="*/ 67 h 80"/>
                <a:gd name="T36" fmla="*/ 33 w 80"/>
                <a:gd name="T37" fmla="*/ 8 h 80"/>
                <a:gd name="T38" fmla="*/ 15 w 80"/>
                <a:gd name="T39" fmla="*/ 8 h 80"/>
                <a:gd name="T40" fmla="*/ 3 w 80"/>
                <a:gd name="T41" fmla="*/ 22 h 80"/>
                <a:gd name="T42" fmla="*/ 0 w 80"/>
                <a:gd name="T43" fmla="*/ 22 h 80"/>
                <a:gd name="T44" fmla="*/ 2 w 80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0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cubicBezTo>
                    <a:pt x="6" y="1"/>
                    <a:pt x="6" y="2"/>
                    <a:pt x="7" y="2"/>
                  </a:cubicBezTo>
                  <a:cubicBezTo>
                    <a:pt x="8" y="2"/>
                    <a:pt x="10" y="3"/>
                    <a:pt x="13" y="3"/>
                  </a:cubicBezTo>
                  <a:lnTo>
                    <a:pt x="66" y="3"/>
                  </a:lnTo>
                  <a:cubicBezTo>
                    <a:pt x="73" y="3"/>
                    <a:pt x="74" y="2"/>
                    <a:pt x="75" y="0"/>
                  </a:cubicBezTo>
                  <a:lnTo>
                    <a:pt x="78" y="0"/>
                  </a:lnTo>
                  <a:lnTo>
                    <a:pt x="80" y="22"/>
                  </a:lnTo>
                  <a:lnTo>
                    <a:pt x="77" y="22"/>
                  </a:lnTo>
                  <a:cubicBezTo>
                    <a:pt x="75" y="9"/>
                    <a:pt x="72" y="8"/>
                    <a:pt x="65" y="8"/>
                  </a:cubicBezTo>
                  <a:lnTo>
                    <a:pt x="47" y="8"/>
                  </a:lnTo>
                  <a:lnTo>
                    <a:pt x="47" y="67"/>
                  </a:lnTo>
                  <a:cubicBezTo>
                    <a:pt x="47" y="76"/>
                    <a:pt x="48" y="77"/>
                    <a:pt x="61" y="77"/>
                  </a:cubicBezTo>
                  <a:lnTo>
                    <a:pt x="61" y="80"/>
                  </a:lnTo>
                  <a:lnTo>
                    <a:pt x="18" y="80"/>
                  </a:lnTo>
                  <a:lnTo>
                    <a:pt x="18" y="77"/>
                  </a:lnTo>
                  <a:cubicBezTo>
                    <a:pt x="31" y="77"/>
                    <a:pt x="33" y="75"/>
                    <a:pt x="33" y="67"/>
                  </a:cubicBezTo>
                  <a:lnTo>
                    <a:pt x="33" y="8"/>
                  </a:lnTo>
                  <a:lnTo>
                    <a:pt x="15" y="8"/>
                  </a:lnTo>
                  <a:cubicBezTo>
                    <a:pt x="8" y="8"/>
                    <a:pt x="5" y="9"/>
                    <a:pt x="3" y="22"/>
                  </a:cubicBez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DC414F33-0B6B-4E2E-80BA-13CE8FE47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2498"/>
              <a:ext cx="54" cy="50"/>
            </a:xfrm>
            <a:custGeom>
              <a:avLst/>
              <a:gdLst>
                <a:gd name="T0" fmla="*/ 47 w 91"/>
                <a:gd name="T1" fmla="*/ 77 h 81"/>
                <a:gd name="T2" fmla="*/ 47 w 91"/>
                <a:gd name="T3" fmla="*/ 77 h 81"/>
                <a:gd name="T4" fmla="*/ 76 w 91"/>
                <a:gd name="T5" fmla="*/ 42 h 81"/>
                <a:gd name="T6" fmla="*/ 45 w 91"/>
                <a:gd name="T7" fmla="*/ 4 h 81"/>
                <a:gd name="T8" fmla="*/ 15 w 91"/>
                <a:gd name="T9" fmla="*/ 39 h 81"/>
                <a:gd name="T10" fmla="*/ 47 w 91"/>
                <a:gd name="T11" fmla="*/ 77 h 81"/>
                <a:gd name="T12" fmla="*/ 46 w 91"/>
                <a:gd name="T13" fmla="*/ 0 h 81"/>
                <a:gd name="T14" fmla="*/ 46 w 91"/>
                <a:gd name="T15" fmla="*/ 0 h 81"/>
                <a:gd name="T16" fmla="*/ 91 w 91"/>
                <a:gd name="T17" fmla="*/ 39 h 81"/>
                <a:gd name="T18" fmla="*/ 45 w 91"/>
                <a:gd name="T19" fmla="*/ 81 h 81"/>
                <a:gd name="T20" fmla="*/ 0 w 91"/>
                <a:gd name="T21" fmla="*/ 43 h 81"/>
                <a:gd name="T22" fmla="*/ 46 w 91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81">
                  <a:moveTo>
                    <a:pt x="47" y="77"/>
                  </a:moveTo>
                  <a:lnTo>
                    <a:pt x="47" y="77"/>
                  </a:lnTo>
                  <a:cubicBezTo>
                    <a:pt x="65" y="77"/>
                    <a:pt x="76" y="63"/>
                    <a:pt x="76" y="42"/>
                  </a:cubicBezTo>
                  <a:cubicBezTo>
                    <a:pt x="76" y="20"/>
                    <a:pt x="63" y="4"/>
                    <a:pt x="45" y="4"/>
                  </a:cubicBezTo>
                  <a:cubicBezTo>
                    <a:pt x="27" y="4"/>
                    <a:pt x="15" y="17"/>
                    <a:pt x="15" y="39"/>
                  </a:cubicBezTo>
                  <a:cubicBezTo>
                    <a:pt x="15" y="64"/>
                    <a:pt x="31" y="77"/>
                    <a:pt x="47" y="77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ubicBezTo>
                    <a:pt x="73" y="0"/>
                    <a:pt x="91" y="16"/>
                    <a:pt x="91" y="39"/>
                  </a:cubicBezTo>
                  <a:cubicBezTo>
                    <a:pt x="91" y="62"/>
                    <a:pt x="73" y="81"/>
                    <a:pt x="45" y="81"/>
                  </a:cubicBezTo>
                  <a:cubicBezTo>
                    <a:pt x="19" y="81"/>
                    <a:pt x="0" y="65"/>
                    <a:pt x="0" y="43"/>
                  </a:cubicBezTo>
                  <a:cubicBezTo>
                    <a:pt x="0" y="18"/>
                    <a:pt x="19" y="0"/>
                    <a:pt x="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5AC16104-8B86-4C52-8449-7E07F6AA8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499"/>
              <a:ext cx="43" cy="48"/>
            </a:xfrm>
            <a:custGeom>
              <a:avLst/>
              <a:gdLst>
                <a:gd name="T0" fmla="*/ 0 w 70"/>
                <a:gd name="T1" fmla="*/ 77 h 77"/>
                <a:gd name="T2" fmla="*/ 0 w 70"/>
                <a:gd name="T3" fmla="*/ 77 h 77"/>
                <a:gd name="T4" fmla="*/ 0 w 70"/>
                <a:gd name="T5" fmla="*/ 74 h 77"/>
                <a:gd name="T6" fmla="*/ 12 w 70"/>
                <a:gd name="T7" fmla="*/ 63 h 77"/>
                <a:gd name="T8" fmla="*/ 12 w 70"/>
                <a:gd name="T9" fmla="*/ 14 h 77"/>
                <a:gd name="T10" fmla="*/ 0 w 70"/>
                <a:gd name="T11" fmla="*/ 3 h 77"/>
                <a:gd name="T12" fmla="*/ 0 w 70"/>
                <a:gd name="T13" fmla="*/ 0 h 77"/>
                <a:gd name="T14" fmla="*/ 41 w 70"/>
                <a:gd name="T15" fmla="*/ 0 h 77"/>
                <a:gd name="T16" fmla="*/ 41 w 70"/>
                <a:gd name="T17" fmla="*/ 3 h 77"/>
                <a:gd name="T18" fmla="*/ 26 w 70"/>
                <a:gd name="T19" fmla="*/ 13 h 77"/>
                <a:gd name="T20" fmla="*/ 26 w 70"/>
                <a:gd name="T21" fmla="*/ 66 h 77"/>
                <a:gd name="T22" fmla="*/ 33 w 70"/>
                <a:gd name="T23" fmla="*/ 72 h 77"/>
                <a:gd name="T24" fmla="*/ 45 w 70"/>
                <a:gd name="T25" fmla="*/ 72 h 77"/>
                <a:gd name="T26" fmla="*/ 66 w 70"/>
                <a:gd name="T27" fmla="*/ 59 h 77"/>
                <a:gd name="T28" fmla="*/ 70 w 70"/>
                <a:gd name="T29" fmla="*/ 59 h 77"/>
                <a:gd name="T30" fmla="*/ 60 w 70"/>
                <a:gd name="T31" fmla="*/ 77 h 77"/>
                <a:gd name="T32" fmla="*/ 0 w 70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7">
                  <a:moveTo>
                    <a:pt x="0" y="77"/>
                  </a:moveTo>
                  <a:lnTo>
                    <a:pt x="0" y="77"/>
                  </a:lnTo>
                  <a:lnTo>
                    <a:pt x="0" y="74"/>
                  </a:lnTo>
                  <a:cubicBezTo>
                    <a:pt x="10" y="74"/>
                    <a:pt x="12" y="73"/>
                    <a:pt x="12" y="63"/>
                  </a:cubicBezTo>
                  <a:lnTo>
                    <a:pt x="12" y="14"/>
                  </a:lnTo>
                  <a:cubicBezTo>
                    <a:pt x="12" y="5"/>
                    <a:pt x="11" y="3"/>
                    <a:pt x="0" y="3"/>
                  </a:cubicBezTo>
                  <a:lnTo>
                    <a:pt x="0" y="0"/>
                  </a:lnTo>
                  <a:lnTo>
                    <a:pt x="41" y="0"/>
                  </a:lnTo>
                  <a:lnTo>
                    <a:pt x="41" y="3"/>
                  </a:lnTo>
                  <a:cubicBezTo>
                    <a:pt x="27" y="3"/>
                    <a:pt x="26" y="3"/>
                    <a:pt x="26" y="13"/>
                  </a:cubicBezTo>
                  <a:lnTo>
                    <a:pt x="26" y="66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5" y="72"/>
                  </a:lnTo>
                  <a:cubicBezTo>
                    <a:pt x="56" y="72"/>
                    <a:pt x="57" y="71"/>
                    <a:pt x="66" y="59"/>
                  </a:cubicBezTo>
                  <a:lnTo>
                    <a:pt x="70" y="59"/>
                  </a:lnTo>
                  <a:lnTo>
                    <a:pt x="6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B8FEF4D9-1A49-4740-8290-CC2E19AFF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92"/>
              <a:ext cx="58" cy="49"/>
            </a:xfrm>
            <a:custGeom>
              <a:avLst/>
              <a:gdLst>
                <a:gd name="T0" fmla="*/ 0 w 96"/>
                <a:gd name="T1" fmla="*/ 0 h 80"/>
                <a:gd name="T2" fmla="*/ 0 w 96"/>
                <a:gd name="T3" fmla="*/ 0 h 80"/>
                <a:gd name="T4" fmla="*/ 35 w 96"/>
                <a:gd name="T5" fmla="*/ 0 h 80"/>
                <a:gd name="T6" fmla="*/ 35 w 96"/>
                <a:gd name="T7" fmla="*/ 3 h 80"/>
                <a:gd name="T8" fmla="*/ 24 w 96"/>
                <a:gd name="T9" fmla="*/ 14 h 80"/>
                <a:gd name="T10" fmla="*/ 24 w 96"/>
                <a:gd name="T11" fmla="*/ 48 h 80"/>
                <a:gd name="T12" fmla="*/ 51 w 96"/>
                <a:gd name="T13" fmla="*/ 72 h 80"/>
                <a:gd name="T14" fmla="*/ 78 w 96"/>
                <a:gd name="T15" fmla="*/ 47 h 80"/>
                <a:gd name="T16" fmla="*/ 78 w 96"/>
                <a:gd name="T17" fmla="*/ 14 h 80"/>
                <a:gd name="T18" fmla="*/ 66 w 96"/>
                <a:gd name="T19" fmla="*/ 3 h 80"/>
                <a:gd name="T20" fmla="*/ 66 w 96"/>
                <a:gd name="T21" fmla="*/ 0 h 80"/>
                <a:gd name="T22" fmla="*/ 96 w 96"/>
                <a:gd name="T23" fmla="*/ 0 h 80"/>
                <a:gd name="T24" fmla="*/ 96 w 96"/>
                <a:gd name="T25" fmla="*/ 3 h 80"/>
                <a:gd name="T26" fmla="*/ 85 w 96"/>
                <a:gd name="T27" fmla="*/ 14 h 80"/>
                <a:gd name="T28" fmla="*/ 85 w 96"/>
                <a:gd name="T29" fmla="*/ 49 h 80"/>
                <a:gd name="T30" fmla="*/ 47 w 96"/>
                <a:gd name="T31" fmla="*/ 80 h 80"/>
                <a:gd name="T32" fmla="*/ 10 w 96"/>
                <a:gd name="T33" fmla="*/ 48 h 80"/>
                <a:gd name="T34" fmla="*/ 10 w 96"/>
                <a:gd name="T35" fmla="*/ 13 h 80"/>
                <a:gd name="T36" fmla="*/ 0 w 96"/>
                <a:gd name="T37" fmla="*/ 3 h 80"/>
                <a:gd name="T38" fmla="*/ 0 w 96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80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48"/>
                  </a:lnTo>
                  <a:cubicBezTo>
                    <a:pt x="24" y="64"/>
                    <a:pt x="35" y="72"/>
                    <a:pt x="51" y="72"/>
                  </a:cubicBezTo>
                  <a:cubicBezTo>
                    <a:pt x="65" y="72"/>
                    <a:pt x="78" y="66"/>
                    <a:pt x="78" y="47"/>
                  </a:cubicBezTo>
                  <a:lnTo>
                    <a:pt x="78" y="14"/>
                  </a:lnTo>
                  <a:cubicBezTo>
                    <a:pt x="78" y="4"/>
                    <a:pt x="76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7" y="3"/>
                    <a:pt x="85" y="5"/>
                    <a:pt x="85" y="14"/>
                  </a:cubicBezTo>
                  <a:lnTo>
                    <a:pt x="85" y="49"/>
                  </a:lnTo>
                  <a:cubicBezTo>
                    <a:pt x="85" y="69"/>
                    <a:pt x="70" y="80"/>
                    <a:pt x="47" y="80"/>
                  </a:cubicBezTo>
                  <a:cubicBezTo>
                    <a:pt x="23" y="80"/>
                    <a:pt x="10" y="68"/>
                    <a:pt x="10" y="48"/>
                  </a:cubicBezTo>
                  <a:lnTo>
                    <a:pt x="10" y="13"/>
                  </a:lnTo>
                  <a:cubicBezTo>
                    <a:pt x="10" y="5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F32E4146-B9CB-4B63-8657-0EB1E819A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92"/>
              <a:ext cx="58" cy="49"/>
            </a:xfrm>
            <a:custGeom>
              <a:avLst/>
              <a:gdLst>
                <a:gd name="T0" fmla="*/ 17 w 96"/>
                <a:gd name="T1" fmla="*/ 14 h 79"/>
                <a:gd name="T2" fmla="*/ 17 w 96"/>
                <a:gd name="T3" fmla="*/ 14 h 79"/>
                <a:gd name="T4" fmla="*/ 17 w 96"/>
                <a:gd name="T5" fmla="*/ 62 h 79"/>
                <a:gd name="T6" fmla="*/ 30 w 96"/>
                <a:gd name="T7" fmla="*/ 74 h 79"/>
                <a:gd name="T8" fmla="*/ 30 w 96"/>
                <a:gd name="T9" fmla="*/ 78 h 79"/>
                <a:gd name="T10" fmla="*/ 0 w 96"/>
                <a:gd name="T11" fmla="*/ 78 h 79"/>
                <a:gd name="T12" fmla="*/ 0 w 96"/>
                <a:gd name="T13" fmla="*/ 74 h 79"/>
                <a:gd name="T14" fmla="*/ 10 w 96"/>
                <a:gd name="T15" fmla="*/ 64 h 79"/>
                <a:gd name="T16" fmla="*/ 10 w 96"/>
                <a:gd name="T17" fmla="*/ 7 h 79"/>
                <a:gd name="T18" fmla="*/ 0 w 96"/>
                <a:gd name="T19" fmla="*/ 3 h 79"/>
                <a:gd name="T20" fmla="*/ 0 w 96"/>
                <a:gd name="T21" fmla="*/ 0 h 79"/>
                <a:gd name="T22" fmla="*/ 23 w 96"/>
                <a:gd name="T23" fmla="*/ 0 h 79"/>
                <a:gd name="T24" fmla="*/ 78 w 96"/>
                <a:gd name="T25" fmla="*/ 59 h 79"/>
                <a:gd name="T26" fmla="*/ 78 w 96"/>
                <a:gd name="T27" fmla="*/ 14 h 79"/>
                <a:gd name="T28" fmla="*/ 66 w 96"/>
                <a:gd name="T29" fmla="*/ 3 h 79"/>
                <a:gd name="T30" fmla="*/ 66 w 96"/>
                <a:gd name="T31" fmla="*/ 0 h 79"/>
                <a:gd name="T32" fmla="*/ 96 w 96"/>
                <a:gd name="T33" fmla="*/ 0 h 79"/>
                <a:gd name="T34" fmla="*/ 96 w 96"/>
                <a:gd name="T35" fmla="*/ 3 h 79"/>
                <a:gd name="T36" fmla="*/ 85 w 96"/>
                <a:gd name="T37" fmla="*/ 14 h 79"/>
                <a:gd name="T38" fmla="*/ 85 w 96"/>
                <a:gd name="T39" fmla="*/ 79 h 79"/>
                <a:gd name="T40" fmla="*/ 79 w 96"/>
                <a:gd name="T41" fmla="*/ 79 h 79"/>
                <a:gd name="T42" fmla="*/ 17 w 96"/>
                <a:gd name="T4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79">
                  <a:moveTo>
                    <a:pt x="17" y="14"/>
                  </a:moveTo>
                  <a:lnTo>
                    <a:pt x="17" y="14"/>
                  </a:lnTo>
                  <a:lnTo>
                    <a:pt x="17" y="62"/>
                  </a:lnTo>
                  <a:cubicBezTo>
                    <a:pt x="17" y="72"/>
                    <a:pt x="19" y="75"/>
                    <a:pt x="30" y="74"/>
                  </a:cubicBezTo>
                  <a:lnTo>
                    <a:pt x="30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2"/>
                    <a:pt x="10" y="64"/>
                  </a:cubicBezTo>
                  <a:lnTo>
                    <a:pt x="10" y="7"/>
                  </a:lnTo>
                  <a:cubicBezTo>
                    <a:pt x="7" y="5"/>
                    <a:pt x="5" y="4"/>
                    <a:pt x="0" y="3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78" y="59"/>
                  </a:lnTo>
                  <a:lnTo>
                    <a:pt x="78" y="14"/>
                  </a:lnTo>
                  <a:cubicBezTo>
                    <a:pt x="78" y="5"/>
                    <a:pt x="77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8" y="3"/>
                    <a:pt x="85" y="5"/>
                    <a:pt x="85" y="14"/>
                  </a:cubicBezTo>
                  <a:lnTo>
                    <a:pt x="85" y="79"/>
                  </a:lnTo>
                  <a:lnTo>
                    <a:pt x="79" y="79"/>
                  </a:lnTo>
                  <a:lnTo>
                    <a:pt x="17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8DF2C677-F5BB-4DA8-B180-687E6AE5A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592"/>
              <a:ext cx="21" cy="48"/>
            </a:xfrm>
            <a:custGeom>
              <a:avLst/>
              <a:gdLst>
                <a:gd name="T0" fmla="*/ 0 w 34"/>
                <a:gd name="T1" fmla="*/ 0 h 78"/>
                <a:gd name="T2" fmla="*/ 0 w 34"/>
                <a:gd name="T3" fmla="*/ 0 h 78"/>
                <a:gd name="T4" fmla="*/ 34 w 34"/>
                <a:gd name="T5" fmla="*/ 0 h 78"/>
                <a:gd name="T6" fmla="*/ 34 w 34"/>
                <a:gd name="T7" fmla="*/ 3 h 78"/>
                <a:gd name="T8" fmla="*/ 24 w 34"/>
                <a:gd name="T9" fmla="*/ 14 h 78"/>
                <a:gd name="T10" fmla="*/ 24 w 34"/>
                <a:gd name="T11" fmla="*/ 63 h 78"/>
                <a:gd name="T12" fmla="*/ 34 w 34"/>
                <a:gd name="T13" fmla="*/ 74 h 78"/>
                <a:gd name="T14" fmla="*/ 34 w 34"/>
                <a:gd name="T15" fmla="*/ 78 h 78"/>
                <a:gd name="T16" fmla="*/ 0 w 34"/>
                <a:gd name="T17" fmla="*/ 78 h 78"/>
                <a:gd name="T18" fmla="*/ 0 w 34"/>
                <a:gd name="T19" fmla="*/ 74 h 78"/>
                <a:gd name="T20" fmla="*/ 10 w 34"/>
                <a:gd name="T21" fmla="*/ 64 h 78"/>
                <a:gd name="T22" fmla="*/ 10 w 34"/>
                <a:gd name="T23" fmla="*/ 13 h 78"/>
                <a:gd name="T24" fmla="*/ 0 w 34"/>
                <a:gd name="T25" fmla="*/ 3 h 78"/>
                <a:gd name="T26" fmla="*/ 0 w 34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78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5" y="75"/>
                    <a:pt x="34" y="74"/>
                  </a:cubicBezTo>
                  <a:lnTo>
                    <a:pt x="34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F7280108-C3E8-4385-AEB1-605703256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592"/>
              <a:ext cx="53" cy="49"/>
            </a:xfrm>
            <a:custGeom>
              <a:avLst/>
              <a:gdLst>
                <a:gd name="T0" fmla="*/ 13 w 88"/>
                <a:gd name="T1" fmla="*/ 13 h 80"/>
                <a:gd name="T2" fmla="*/ 13 w 88"/>
                <a:gd name="T3" fmla="*/ 13 h 80"/>
                <a:gd name="T4" fmla="*/ 0 w 88"/>
                <a:gd name="T5" fmla="*/ 3 h 80"/>
                <a:gd name="T6" fmla="*/ 0 w 88"/>
                <a:gd name="T7" fmla="*/ 0 h 80"/>
                <a:gd name="T8" fmla="*/ 39 w 88"/>
                <a:gd name="T9" fmla="*/ 0 h 80"/>
                <a:gd name="T10" fmla="*/ 39 w 88"/>
                <a:gd name="T11" fmla="*/ 3 h 80"/>
                <a:gd name="T12" fmla="*/ 27 w 88"/>
                <a:gd name="T13" fmla="*/ 9 h 80"/>
                <a:gd name="T14" fmla="*/ 29 w 88"/>
                <a:gd name="T15" fmla="*/ 16 h 80"/>
                <a:gd name="T16" fmla="*/ 48 w 88"/>
                <a:gd name="T17" fmla="*/ 63 h 80"/>
                <a:gd name="T18" fmla="*/ 66 w 88"/>
                <a:gd name="T19" fmla="*/ 18 h 80"/>
                <a:gd name="T20" fmla="*/ 69 w 88"/>
                <a:gd name="T21" fmla="*/ 9 h 80"/>
                <a:gd name="T22" fmla="*/ 58 w 88"/>
                <a:gd name="T23" fmla="*/ 3 h 80"/>
                <a:gd name="T24" fmla="*/ 58 w 88"/>
                <a:gd name="T25" fmla="*/ 0 h 80"/>
                <a:gd name="T26" fmla="*/ 88 w 88"/>
                <a:gd name="T27" fmla="*/ 0 h 80"/>
                <a:gd name="T28" fmla="*/ 88 w 88"/>
                <a:gd name="T29" fmla="*/ 3 h 80"/>
                <a:gd name="T30" fmla="*/ 74 w 88"/>
                <a:gd name="T31" fmla="*/ 18 h 80"/>
                <a:gd name="T32" fmla="*/ 48 w 88"/>
                <a:gd name="T33" fmla="*/ 80 h 80"/>
                <a:gd name="T34" fmla="*/ 40 w 88"/>
                <a:gd name="T35" fmla="*/ 80 h 80"/>
                <a:gd name="T36" fmla="*/ 13 w 88"/>
                <a:gd name="T37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13" y="13"/>
                  </a:moveTo>
                  <a:lnTo>
                    <a:pt x="13" y="13"/>
                  </a:lnTo>
                  <a:cubicBezTo>
                    <a:pt x="10" y="4"/>
                    <a:pt x="8" y="3"/>
                    <a:pt x="0" y="3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3"/>
                  </a:lnTo>
                  <a:cubicBezTo>
                    <a:pt x="29" y="3"/>
                    <a:pt x="27" y="6"/>
                    <a:pt x="27" y="9"/>
                  </a:cubicBezTo>
                  <a:cubicBezTo>
                    <a:pt x="27" y="10"/>
                    <a:pt x="27" y="13"/>
                    <a:pt x="29" y="16"/>
                  </a:cubicBezTo>
                  <a:lnTo>
                    <a:pt x="48" y="63"/>
                  </a:lnTo>
                  <a:lnTo>
                    <a:pt x="66" y="18"/>
                  </a:lnTo>
                  <a:cubicBezTo>
                    <a:pt x="68" y="13"/>
                    <a:pt x="69" y="10"/>
                    <a:pt x="69" y="9"/>
                  </a:cubicBezTo>
                  <a:cubicBezTo>
                    <a:pt x="69" y="4"/>
                    <a:pt x="66" y="3"/>
                    <a:pt x="58" y="3"/>
                  </a:cubicBezTo>
                  <a:lnTo>
                    <a:pt x="58" y="0"/>
                  </a:lnTo>
                  <a:lnTo>
                    <a:pt x="88" y="0"/>
                  </a:lnTo>
                  <a:lnTo>
                    <a:pt x="88" y="3"/>
                  </a:lnTo>
                  <a:cubicBezTo>
                    <a:pt x="79" y="3"/>
                    <a:pt x="78" y="8"/>
                    <a:pt x="74" y="18"/>
                  </a:cubicBezTo>
                  <a:lnTo>
                    <a:pt x="48" y="80"/>
                  </a:lnTo>
                  <a:lnTo>
                    <a:pt x="40" y="80"/>
                  </a:lnTo>
                  <a:lnTo>
                    <a:pt x="13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E19988B7-C0C6-4B46-9BC8-CCA6A5E72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92"/>
              <a:ext cx="42" cy="48"/>
            </a:xfrm>
            <a:custGeom>
              <a:avLst/>
              <a:gdLst>
                <a:gd name="T0" fmla="*/ 0 w 70"/>
                <a:gd name="T1" fmla="*/ 78 h 78"/>
                <a:gd name="T2" fmla="*/ 0 w 70"/>
                <a:gd name="T3" fmla="*/ 78 h 78"/>
                <a:gd name="T4" fmla="*/ 0 w 70"/>
                <a:gd name="T5" fmla="*/ 74 h 78"/>
                <a:gd name="T6" fmla="*/ 13 w 70"/>
                <a:gd name="T7" fmla="*/ 66 h 78"/>
                <a:gd name="T8" fmla="*/ 13 w 70"/>
                <a:gd name="T9" fmla="*/ 12 h 78"/>
                <a:gd name="T10" fmla="*/ 0 w 70"/>
                <a:gd name="T11" fmla="*/ 3 h 78"/>
                <a:gd name="T12" fmla="*/ 0 w 70"/>
                <a:gd name="T13" fmla="*/ 0 h 78"/>
                <a:gd name="T14" fmla="*/ 64 w 70"/>
                <a:gd name="T15" fmla="*/ 0 h 78"/>
                <a:gd name="T16" fmla="*/ 65 w 70"/>
                <a:gd name="T17" fmla="*/ 19 h 78"/>
                <a:gd name="T18" fmla="*/ 62 w 70"/>
                <a:gd name="T19" fmla="*/ 19 h 78"/>
                <a:gd name="T20" fmla="*/ 61 w 70"/>
                <a:gd name="T21" fmla="*/ 16 h 78"/>
                <a:gd name="T22" fmla="*/ 49 w 70"/>
                <a:gd name="T23" fmla="*/ 5 h 78"/>
                <a:gd name="T24" fmla="*/ 27 w 70"/>
                <a:gd name="T25" fmla="*/ 5 h 78"/>
                <a:gd name="T26" fmla="*/ 27 w 70"/>
                <a:gd name="T27" fmla="*/ 35 h 78"/>
                <a:gd name="T28" fmla="*/ 46 w 70"/>
                <a:gd name="T29" fmla="*/ 35 h 78"/>
                <a:gd name="T30" fmla="*/ 56 w 70"/>
                <a:gd name="T31" fmla="*/ 25 h 78"/>
                <a:gd name="T32" fmla="*/ 59 w 70"/>
                <a:gd name="T33" fmla="*/ 25 h 78"/>
                <a:gd name="T34" fmla="*/ 59 w 70"/>
                <a:gd name="T35" fmla="*/ 50 h 78"/>
                <a:gd name="T36" fmla="*/ 56 w 70"/>
                <a:gd name="T37" fmla="*/ 50 h 78"/>
                <a:gd name="T38" fmla="*/ 46 w 70"/>
                <a:gd name="T39" fmla="*/ 40 h 78"/>
                <a:gd name="T40" fmla="*/ 27 w 70"/>
                <a:gd name="T41" fmla="*/ 40 h 78"/>
                <a:gd name="T42" fmla="*/ 27 w 70"/>
                <a:gd name="T43" fmla="*/ 63 h 78"/>
                <a:gd name="T44" fmla="*/ 34 w 70"/>
                <a:gd name="T45" fmla="*/ 72 h 78"/>
                <a:gd name="T46" fmla="*/ 48 w 70"/>
                <a:gd name="T47" fmla="*/ 72 h 78"/>
                <a:gd name="T48" fmla="*/ 67 w 70"/>
                <a:gd name="T49" fmla="*/ 58 h 78"/>
                <a:gd name="T50" fmla="*/ 70 w 70"/>
                <a:gd name="T51" fmla="*/ 58 h 78"/>
                <a:gd name="T52" fmla="*/ 68 w 70"/>
                <a:gd name="T53" fmla="*/ 78 h 78"/>
                <a:gd name="T54" fmla="*/ 0 w 70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78">
                  <a:moveTo>
                    <a:pt x="0" y="78"/>
                  </a:moveTo>
                  <a:lnTo>
                    <a:pt x="0" y="78"/>
                  </a:lnTo>
                  <a:lnTo>
                    <a:pt x="0" y="74"/>
                  </a:lnTo>
                  <a:cubicBezTo>
                    <a:pt x="10" y="74"/>
                    <a:pt x="13" y="73"/>
                    <a:pt x="13" y="66"/>
                  </a:cubicBezTo>
                  <a:lnTo>
                    <a:pt x="13" y="12"/>
                  </a:lnTo>
                  <a:cubicBezTo>
                    <a:pt x="13" y="3"/>
                    <a:pt x="9" y="3"/>
                    <a:pt x="0" y="3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1" y="16"/>
                  </a:lnTo>
                  <a:cubicBezTo>
                    <a:pt x="59" y="6"/>
                    <a:pt x="57" y="5"/>
                    <a:pt x="49" y="5"/>
                  </a:cubicBezTo>
                  <a:lnTo>
                    <a:pt x="27" y="5"/>
                  </a:lnTo>
                  <a:lnTo>
                    <a:pt x="27" y="35"/>
                  </a:lnTo>
                  <a:lnTo>
                    <a:pt x="46" y="35"/>
                  </a:lnTo>
                  <a:cubicBezTo>
                    <a:pt x="53" y="35"/>
                    <a:pt x="55" y="34"/>
                    <a:pt x="56" y="25"/>
                  </a:cubicBezTo>
                  <a:lnTo>
                    <a:pt x="59" y="25"/>
                  </a:lnTo>
                  <a:lnTo>
                    <a:pt x="59" y="50"/>
                  </a:lnTo>
                  <a:lnTo>
                    <a:pt x="56" y="50"/>
                  </a:lnTo>
                  <a:cubicBezTo>
                    <a:pt x="55" y="41"/>
                    <a:pt x="53" y="40"/>
                    <a:pt x="46" y="40"/>
                  </a:cubicBezTo>
                  <a:lnTo>
                    <a:pt x="27" y="40"/>
                  </a:lnTo>
                  <a:lnTo>
                    <a:pt x="27" y="63"/>
                  </a:lnTo>
                  <a:cubicBezTo>
                    <a:pt x="27" y="71"/>
                    <a:pt x="28" y="72"/>
                    <a:pt x="34" y="72"/>
                  </a:cubicBezTo>
                  <a:lnTo>
                    <a:pt x="48" y="72"/>
                  </a:lnTo>
                  <a:cubicBezTo>
                    <a:pt x="61" y="72"/>
                    <a:pt x="63" y="70"/>
                    <a:pt x="67" y="58"/>
                  </a:cubicBezTo>
                  <a:lnTo>
                    <a:pt x="70" y="58"/>
                  </a:lnTo>
                  <a:lnTo>
                    <a:pt x="68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868FFDAA-6908-47EB-A6D1-6CD18B30D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91"/>
              <a:ext cx="59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3 h 81"/>
                <a:gd name="T6" fmla="*/ 52 w 99"/>
                <a:gd name="T7" fmla="*/ 23 h 81"/>
                <a:gd name="T8" fmla="*/ 31 w 99"/>
                <a:gd name="T9" fmla="*/ 3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5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5 h 81"/>
                <a:gd name="T28" fmla="*/ 11 w 99"/>
                <a:gd name="T29" fmla="*/ 65 h 81"/>
                <a:gd name="T30" fmla="*/ 11 w 99"/>
                <a:gd name="T31" fmla="*/ 14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1 h 81"/>
                <a:gd name="T46" fmla="*/ 69 w 99"/>
                <a:gd name="T47" fmla="*/ 59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8 h 81"/>
                <a:gd name="T56" fmla="*/ 36 w 99"/>
                <a:gd name="T57" fmla="*/ 46 h 81"/>
                <a:gd name="T58" fmla="*/ 25 w 99"/>
                <a:gd name="T59" fmla="*/ 46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8" y="43"/>
                    <a:pt x="29" y="43"/>
                  </a:cubicBezTo>
                  <a:cubicBezTo>
                    <a:pt x="46" y="43"/>
                    <a:pt x="52" y="36"/>
                    <a:pt x="52" y="23"/>
                  </a:cubicBezTo>
                  <a:cubicBezTo>
                    <a:pt x="52" y="11"/>
                    <a:pt x="45" y="3"/>
                    <a:pt x="31" y="3"/>
                  </a:cubicBezTo>
                  <a:cubicBezTo>
                    <a:pt x="29" y="3"/>
                    <a:pt x="26" y="3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5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5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4"/>
                  </a:lnTo>
                  <a:cubicBezTo>
                    <a:pt x="11" y="6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0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1"/>
                    <a:pt x="62" y="38"/>
                    <a:pt x="51" y="43"/>
                  </a:cubicBezTo>
                  <a:cubicBezTo>
                    <a:pt x="53" y="44"/>
                    <a:pt x="58" y="49"/>
                    <a:pt x="60" y="51"/>
                  </a:cubicBezTo>
                  <a:lnTo>
                    <a:pt x="69" y="59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6"/>
                    <a:pt x="57" y="65"/>
                  </a:cubicBezTo>
                  <a:lnTo>
                    <a:pt x="50" y="58"/>
                  </a:lnTo>
                  <a:cubicBezTo>
                    <a:pt x="44" y="52"/>
                    <a:pt x="42" y="50"/>
                    <a:pt x="36" y="46"/>
                  </a:cubicBezTo>
                  <a:cubicBezTo>
                    <a:pt x="33" y="47"/>
                    <a:pt x="28" y="47"/>
                    <a:pt x="25" y="46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BFD00F77-6C24-45ED-98E6-C70218609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591"/>
              <a:ext cx="32" cy="50"/>
            </a:xfrm>
            <a:custGeom>
              <a:avLst/>
              <a:gdLst>
                <a:gd name="T0" fmla="*/ 0 w 54"/>
                <a:gd name="T1" fmla="*/ 59 h 82"/>
                <a:gd name="T2" fmla="*/ 0 w 54"/>
                <a:gd name="T3" fmla="*/ 59 h 82"/>
                <a:gd name="T4" fmla="*/ 4 w 54"/>
                <a:gd name="T5" fmla="*/ 59 h 82"/>
                <a:gd name="T6" fmla="*/ 26 w 54"/>
                <a:gd name="T7" fmla="*/ 77 h 82"/>
                <a:gd name="T8" fmla="*/ 41 w 54"/>
                <a:gd name="T9" fmla="*/ 64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0 h 82"/>
                <a:gd name="T20" fmla="*/ 48 w 54"/>
                <a:gd name="T21" fmla="*/ 0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59"/>
                  </a:moveTo>
                  <a:lnTo>
                    <a:pt x="0" y="59"/>
                  </a:lnTo>
                  <a:lnTo>
                    <a:pt x="4" y="59"/>
                  </a:lnTo>
                  <a:cubicBezTo>
                    <a:pt x="7" y="71"/>
                    <a:pt x="15" y="77"/>
                    <a:pt x="26" y="77"/>
                  </a:cubicBezTo>
                  <a:cubicBezTo>
                    <a:pt x="35" y="77"/>
                    <a:pt x="41" y="72"/>
                    <a:pt x="41" y="64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7"/>
                    <a:pt x="11" y="0"/>
                    <a:pt x="25" y="0"/>
                  </a:cubicBezTo>
                  <a:cubicBezTo>
                    <a:pt x="29" y="0"/>
                    <a:pt x="32" y="0"/>
                    <a:pt x="34" y="1"/>
                  </a:cubicBezTo>
                  <a:cubicBezTo>
                    <a:pt x="37" y="1"/>
                    <a:pt x="39" y="2"/>
                    <a:pt x="41" y="2"/>
                  </a:cubicBezTo>
                  <a:cubicBezTo>
                    <a:pt x="43" y="2"/>
                    <a:pt x="44" y="1"/>
                    <a:pt x="45" y="0"/>
                  </a:cubicBezTo>
                  <a:lnTo>
                    <a:pt x="48" y="0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DF5BCD3E-3E22-42BA-92E1-087583B3C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592"/>
              <a:ext cx="21" cy="48"/>
            </a:xfrm>
            <a:custGeom>
              <a:avLst/>
              <a:gdLst>
                <a:gd name="T0" fmla="*/ 0 w 35"/>
                <a:gd name="T1" fmla="*/ 0 h 78"/>
                <a:gd name="T2" fmla="*/ 0 w 35"/>
                <a:gd name="T3" fmla="*/ 0 h 78"/>
                <a:gd name="T4" fmla="*/ 35 w 35"/>
                <a:gd name="T5" fmla="*/ 0 h 78"/>
                <a:gd name="T6" fmla="*/ 35 w 35"/>
                <a:gd name="T7" fmla="*/ 3 h 78"/>
                <a:gd name="T8" fmla="*/ 24 w 35"/>
                <a:gd name="T9" fmla="*/ 14 h 78"/>
                <a:gd name="T10" fmla="*/ 24 w 35"/>
                <a:gd name="T11" fmla="*/ 63 h 78"/>
                <a:gd name="T12" fmla="*/ 35 w 35"/>
                <a:gd name="T13" fmla="*/ 74 h 78"/>
                <a:gd name="T14" fmla="*/ 35 w 35"/>
                <a:gd name="T15" fmla="*/ 78 h 78"/>
                <a:gd name="T16" fmla="*/ 0 w 35"/>
                <a:gd name="T17" fmla="*/ 78 h 78"/>
                <a:gd name="T18" fmla="*/ 0 w 35"/>
                <a:gd name="T19" fmla="*/ 74 h 78"/>
                <a:gd name="T20" fmla="*/ 10 w 35"/>
                <a:gd name="T21" fmla="*/ 64 h 78"/>
                <a:gd name="T22" fmla="*/ 10 w 35"/>
                <a:gd name="T23" fmla="*/ 13 h 78"/>
                <a:gd name="T24" fmla="*/ 0 w 35"/>
                <a:gd name="T25" fmla="*/ 3 h 78"/>
                <a:gd name="T26" fmla="*/ 0 w 3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8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6" y="75"/>
                    <a:pt x="35" y="74"/>
                  </a:cubicBezTo>
                  <a:lnTo>
                    <a:pt x="35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10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600D754E-29C9-490E-9CDE-5776AEAEC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591"/>
              <a:ext cx="48" cy="49"/>
            </a:xfrm>
            <a:custGeom>
              <a:avLst/>
              <a:gdLst>
                <a:gd name="T0" fmla="*/ 3 w 81"/>
                <a:gd name="T1" fmla="*/ 0 h 80"/>
                <a:gd name="T2" fmla="*/ 3 w 81"/>
                <a:gd name="T3" fmla="*/ 0 h 80"/>
                <a:gd name="T4" fmla="*/ 6 w 81"/>
                <a:gd name="T5" fmla="*/ 0 h 80"/>
                <a:gd name="T6" fmla="*/ 8 w 81"/>
                <a:gd name="T7" fmla="*/ 1 h 80"/>
                <a:gd name="T8" fmla="*/ 14 w 81"/>
                <a:gd name="T9" fmla="*/ 2 h 80"/>
                <a:gd name="T10" fmla="*/ 67 w 81"/>
                <a:gd name="T11" fmla="*/ 2 h 80"/>
                <a:gd name="T12" fmla="*/ 75 w 81"/>
                <a:gd name="T13" fmla="*/ 0 h 80"/>
                <a:gd name="T14" fmla="*/ 79 w 81"/>
                <a:gd name="T15" fmla="*/ 0 h 80"/>
                <a:gd name="T16" fmla="*/ 81 w 81"/>
                <a:gd name="T17" fmla="*/ 21 h 80"/>
                <a:gd name="T18" fmla="*/ 77 w 81"/>
                <a:gd name="T19" fmla="*/ 21 h 80"/>
                <a:gd name="T20" fmla="*/ 65 w 81"/>
                <a:gd name="T21" fmla="*/ 7 h 80"/>
                <a:gd name="T22" fmla="*/ 48 w 81"/>
                <a:gd name="T23" fmla="*/ 7 h 80"/>
                <a:gd name="T24" fmla="*/ 48 w 81"/>
                <a:gd name="T25" fmla="*/ 66 h 80"/>
                <a:gd name="T26" fmla="*/ 62 w 81"/>
                <a:gd name="T27" fmla="*/ 76 h 80"/>
                <a:gd name="T28" fmla="*/ 62 w 81"/>
                <a:gd name="T29" fmla="*/ 80 h 80"/>
                <a:gd name="T30" fmla="*/ 19 w 81"/>
                <a:gd name="T31" fmla="*/ 80 h 80"/>
                <a:gd name="T32" fmla="*/ 19 w 81"/>
                <a:gd name="T33" fmla="*/ 76 h 80"/>
                <a:gd name="T34" fmla="*/ 34 w 81"/>
                <a:gd name="T35" fmla="*/ 66 h 80"/>
                <a:gd name="T36" fmla="*/ 34 w 81"/>
                <a:gd name="T37" fmla="*/ 7 h 80"/>
                <a:gd name="T38" fmla="*/ 16 w 81"/>
                <a:gd name="T39" fmla="*/ 7 h 80"/>
                <a:gd name="T40" fmla="*/ 4 w 81"/>
                <a:gd name="T41" fmla="*/ 21 h 80"/>
                <a:gd name="T42" fmla="*/ 0 w 81"/>
                <a:gd name="T43" fmla="*/ 21 h 80"/>
                <a:gd name="T44" fmla="*/ 3 w 81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6" y="1"/>
                    <a:pt x="7" y="1"/>
                    <a:pt x="8" y="1"/>
                  </a:cubicBezTo>
                  <a:cubicBezTo>
                    <a:pt x="9" y="2"/>
                    <a:pt x="11" y="2"/>
                    <a:pt x="14" y="2"/>
                  </a:cubicBezTo>
                  <a:lnTo>
                    <a:pt x="67" y="2"/>
                  </a:lnTo>
                  <a:cubicBezTo>
                    <a:pt x="73" y="2"/>
                    <a:pt x="74" y="2"/>
                    <a:pt x="75" y="0"/>
                  </a:cubicBezTo>
                  <a:lnTo>
                    <a:pt x="79" y="0"/>
                  </a:lnTo>
                  <a:lnTo>
                    <a:pt x="81" y="21"/>
                  </a:lnTo>
                  <a:lnTo>
                    <a:pt x="77" y="21"/>
                  </a:lnTo>
                  <a:cubicBezTo>
                    <a:pt x="75" y="8"/>
                    <a:pt x="73" y="7"/>
                    <a:pt x="65" y="7"/>
                  </a:cubicBezTo>
                  <a:lnTo>
                    <a:pt x="48" y="7"/>
                  </a:lnTo>
                  <a:lnTo>
                    <a:pt x="48" y="66"/>
                  </a:lnTo>
                  <a:cubicBezTo>
                    <a:pt x="48" y="75"/>
                    <a:pt x="49" y="76"/>
                    <a:pt x="62" y="76"/>
                  </a:cubicBezTo>
                  <a:lnTo>
                    <a:pt x="62" y="80"/>
                  </a:lnTo>
                  <a:lnTo>
                    <a:pt x="19" y="80"/>
                  </a:lnTo>
                  <a:lnTo>
                    <a:pt x="19" y="76"/>
                  </a:lnTo>
                  <a:cubicBezTo>
                    <a:pt x="32" y="76"/>
                    <a:pt x="34" y="75"/>
                    <a:pt x="34" y="66"/>
                  </a:cubicBezTo>
                  <a:lnTo>
                    <a:pt x="34" y="7"/>
                  </a:lnTo>
                  <a:lnTo>
                    <a:pt x="16" y="7"/>
                  </a:lnTo>
                  <a:cubicBezTo>
                    <a:pt x="8" y="7"/>
                    <a:pt x="6" y="8"/>
                    <a:pt x="4" y="21"/>
                  </a:cubicBez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E2AD2B21-70F3-45A4-AFF5-B017529B4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592"/>
              <a:ext cx="54" cy="48"/>
            </a:xfrm>
            <a:custGeom>
              <a:avLst/>
              <a:gdLst>
                <a:gd name="T0" fmla="*/ 16 w 90"/>
                <a:gd name="T1" fmla="*/ 13 h 78"/>
                <a:gd name="T2" fmla="*/ 16 w 90"/>
                <a:gd name="T3" fmla="*/ 13 h 78"/>
                <a:gd name="T4" fmla="*/ 0 w 90"/>
                <a:gd name="T5" fmla="*/ 3 h 78"/>
                <a:gd name="T6" fmla="*/ 0 w 90"/>
                <a:gd name="T7" fmla="*/ 0 h 78"/>
                <a:gd name="T8" fmla="*/ 38 w 90"/>
                <a:gd name="T9" fmla="*/ 0 h 78"/>
                <a:gd name="T10" fmla="*/ 38 w 90"/>
                <a:gd name="T11" fmla="*/ 3 h 78"/>
                <a:gd name="T12" fmla="*/ 29 w 90"/>
                <a:gd name="T13" fmla="*/ 7 h 78"/>
                <a:gd name="T14" fmla="*/ 33 w 90"/>
                <a:gd name="T15" fmla="*/ 15 h 78"/>
                <a:gd name="T16" fmla="*/ 50 w 90"/>
                <a:gd name="T17" fmla="*/ 39 h 78"/>
                <a:gd name="T18" fmla="*/ 64 w 90"/>
                <a:gd name="T19" fmla="*/ 16 h 78"/>
                <a:gd name="T20" fmla="*/ 68 w 90"/>
                <a:gd name="T21" fmla="*/ 7 h 78"/>
                <a:gd name="T22" fmla="*/ 60 w 90"/>
                <a:gd name="T23" fmla="*/ 3 h 78"/>
                <a:gd name="T24" fmla="*/ 60 w 90"/>
                <a:gd name="T25" fmla="*/ 0 h 78"/>
                <a:gd name="T26" fmla="*/ 90 w 90"/>
                <a:gd name="T27" fmla="*/ 0 h 78"/>
                <a:gd name="T28" fmla="*/ 90 w 90"/>
                <a:gd name="T29" fmla="*/ 3 h 78"/>
                <a:gd name="T30" fmla="*/ 70 w 90"/>
                <a:gd name="T31" fmla="*/ 19 h 78"/>
                <a:gd name="T32" fmla="*/ 53 w 90"/>
                <a:gd name="T33" fmla="*/ 46 h 78"/>
                <a:gd name="T34" fmla="*/ 53 w 90"/>
                <a:gd name="T35" fmla="*/ 63 h 78"/>
                <a:gd name="T36" fmla="*/ 65 w 90"/>
                <a:gd name="T37" fmla="*/ 74 h 78"/>
                <a:gd name="T38" fmla="*/ 65 w 90"/>
                <a:gd name="T39" fmla="*/ 78 h 78"/>
                <a:gd name="T40" fmla="*/ 27 w 90"/>
                <a:gd name="T41" fmla="*/ 78 h 78"/>
                <a:gd name="T42" fmla="*/ 27 w 90"/>
                <a:gd name="T43" fmla="*/ 74 h 78"/>
                <a:gd name="T44" fmla="*/ 39 w 90"/>
                <a:gd name="T45" fmla="*/ 63 h 78"/>
                <a:gd name="T46" fmla="*/ 39 w 90"/>
                <a:gd name="T47" fmla="*/ 47 h 78"/>
                <a:gd name="T48" fmla="*/ 16 w 90"/>
                <a:gd name="T4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78">
                  <a:moveTo>
                    <a:pt x="16" y="13"/>
                  </a:moveTo>
                  <a:lnTo>
                    <a:pt x="16" y="13"/>
                  </a:lnTo>
                  <a:cubicBezTo>
                    <a:pt x="10" y="4"/>
                    <a:pt x="8" y="4"/>
                    <a:pt x="0" y="3"/>
                  </a:cubicBez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cubicBezTo>
                    <a:pt x="31" y="3"/>
                    <a:pt x="29" y="5"/>
                    <a:pt x="29" y="7"/>
                  </a:cubicBezTo>
                  <a:cubicBezTo>
                    <a:pt x="29" y="8"/>
                    <a:pt x="30" y="11"/>
                    <a:pt x="33" y="15"/>
                  </a:cubicBezTo>
                  <a:lnTo>
                    <a:pt x="50" y="39"/>
                  </a:lnTo>
                  <a:lnTo>
                    <a:pt x="64" y="16"/>
                  </a:lnTo>
                  <a:cubicBezTo>
                    <a:pt x="67" y="11"/>
                    <a:pt x="68" y="9"/>
                    <a:pt x="68" y="7"/>
                  </a:cubicBezTo>
                  <a:cubicBezTo>
                    <a:pt x="68" y="4"/>
                    <a:pt x="66" y="3"/>
                    <a:pt x="60" y="3"/>
                  </a:cubicBezTo>
                  <a:lnTo>
                    <a:pt x="60" y="0"/>
                  </a:lnTo>
                  <a:lnTo>
                    <a:pt x="90" y="0"/>
                  </a:lnTo>
                  <a:lnTo>
                    <a:pt x="90" y="3"/>
                  </a:lnTo>
                  <a:cubicBezTo>
                    <a:pt x="81" y="4"/>
                    <a:pt x="78" y="6"/>
                    <a:pt x="70" y="19"/>
                  </a:cubicBezTo>
                  <a:lnTo>
                    <a:pt x="53" y="46"/>
                  </a:lnTo>
                  <a:lnTo>
                    <a:pt x="53" y="63"/>
                  </a:lnTo>
                  <a:cubicBezTo>
                    <a:pt x="53" y="73"/>
                    <a:pt x="55" y="74"/>
                    <a:pt x="65" y="74"/>
                  </a:cubicBezTo>
                  <a:lnTo>
                    <a:pt x="65" y="78"/>
                  </a:lnTo>
                  <a:lnTo>
                    <a:pt x="27" y="78"/>
                  </a:lnTo>
                  <a:lnTo>
                    <a:pt x="27" y="74"/>
                  </a:lnTo>
                  <a:cubicBezTo>
                    <a:pt x="37" y="74"/>
                    <a:pt x="39" y="74"/>
                    <a:pt x="39" y="63"/>
                  </a:cubicBezTo>
                  <a:lnTo>
                    <a:pt x="39" y="47"/>
                  </a:lnTo>
                  <a:lnTo>
                    <a:pt x="16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1">
              <a:extLst>
                <a:ext uri="{FF2B5EF4-FFF2-40B4-BE49-F238E27FC236}">
                  <a16:creationId xmlns:a16="http://schemas.microsoft.com/office/drawing/2014/main" id="{42B860CB-6666-40B8-8F73-7115B423A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2684"/>
              <a:ext cx="40" cy="49"/>
            </a:xfrm>
            <a:custGeom>
              <a:avLst/>
              <a:gdLst>
                <a:gd name="T0" fmla="*/ 25 w 66"/>
                <a:gd name="T1" fmla="*/ 43 h 79"/>
                <a:gd name="T2" fmla="*/ 25 w 66"/>
                <a:gd name="T3" fmla="*/ 43 h 79"/>
                <a:gd name="T4" fmla="*/ 31 w 66"/>
                <a:gd name="T5" fmla="*/ 43 h 79"/>
                <a:gd name="T6" fmla="*/ 50 w 66"/>
                <a:gd name="T7" fmla="*/ 22 h 79"/>
                <a:gd name="T8" fmla="*/ 32 w 66"/>
                <a:gd name="T9" fmla="*/ 4 h 79"/>
                <a:gd name="T10" fmla="*/ 25 w 66"/>
                <a:gd name="T11" fmla="*/ 4 h 79"/>
                <a:gd name="T12" fmla="*/ 25 w 66"/>
                <a:gd name="T13" fmla="*/ 43 h 79"/>
                <a:gd name="T14" fmla="*/ 25 w 66"/>
                <a:gd name="T15" fmla="*/ 43 h 79"/>
                <a:gd name="T16" fmla="*/ 1 w 66"/>
                <a:gd name="T17" fmla="*/ 76 h 79"/>
                <a:gd name="T18" fmla="*/ 1 w 66"/>
                <a:gd name="T19" fmla="*/ 76 h 79"/>
                <a:gd name="T20" fmla="*/ 12 w 66"/>
                <a:gd name="T21" fmla="*/ 62 h 79"/>
                <a:gd name="T22" fmla="*/ 12 w 66"/>
                <a:gd name="T23" fmla="*/ 18 h 79"/>
                <a:gd name="T24" fmla="*/ 0 w 66"/>
                <a:gd name="T25" fmla="*/ 5 h 79"/>
                <a:gd name="T26" fmla="*/ 0 w 66"/>
                <a:gd name="T27" fmla="*/ 1 h 79"/>
                <a:gd name="T28" fmla="*/ 12 w 66"/>
                <a:gd name="T29" fmla="*/ 1 h 79"/>
                <a:gd name="T30" fmla="*/ 29 w 66"/>
                <a:gd name="T31" fmla="*/ 0 h 79"/>
                <a:gd name="T32" fmla="*/ 66 w 66"/>
                <a:gd name="T33" fmla="*/ 23 h 79"/>
                <a:gd name="T34" fmla="*/ 36 w 66"/>
                <a:gd name="T35" fmla="*/ 47 h 79"/>
                <a:gd name="T36" fmla="*/ 25 w 66"/>
                <a:gd name="T37" fmla="*/ 47 h 79"/>
                <a:gd name="T38" fmla="*/ 25 w 66"/>
                <a:gd name="T39" fmla="*/ 64 h 79"/>
                <a:gd name="T40" fmla="*/ 40 w 66"/>
                <a:gd name="T41" fmla="*/ 76 h 79"/>
                <a:gd name="T42" fmla="*/ 40 w 66"/>
                <a:gd name="T43" fmla="*/ 79 h 79"/>
                <a:gd name="T44" fmla="*/ 1 w 66"/>
                <a:gd name="T45" fmla="*/ 79 h 79"/>
                <a:gd name="T46" fmla="*/ 1 w 66"/>
                <a:gd name="T47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79">
                  <a:moveTo>
                    <a:pt x="25" y="43"/>
                  </a:moveTo>
                  <a:lnTo>
                    <a:pt x="25" y="43"/>
                  </a:lnTo>
                  <a:cubicBezTo>
                    <a:pt x="27" y="43"/>
                    <a:pt x="29" y="43"/>
                    <a:pt x="31" y="43"/>
                  </a:cubicBezTo>
                  <a:cubicBezTo>
                    <a:pt x="42" y="43"/>
                    <a:pt x="50" y="35"/>
                    <a:pt x="50" y="22"/>
                  </a:cubicBezTo>
                  <a:cubicBezTo>
                    <a:pt x="50" y="14"/>
                    <a:pt x="47" y="4"/>
                    <a:pt x="32" y="4"/>
                  </a:cubicBezTo>
                  <a:cubicBezTo>
                    <a:pt x="29" y="4"/>
                    <a:pt x="27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1" y="76"/>
                  </a:moveTo>
                  <a:lnTo>
                    <a:pt x="1" y="76"/>
                  </a:lnTo>
                  <a:cubicBezTo>
                    <a:pt x="10" y="75"/>
                    <a:pt x="12" y="74"/>
                    <a:pt x="12" y="62"/>
                  </a:cubicBezTo>
                  <a:lnTo>
                    <a:pt x="12" y="18"/>
                  </a:lnTo>
                  <a:cubicBezTo>
                    <a:pt x="12" y="6"/>
                    <a:pt x="9" y="5"/>
                    <a:pt x="0" y="5"/>
                  </a:cubicBezTo>
                  <a:lnTo>
                    <a:pt x="0" y="1"/>
                  </a:lnTo>
                  <a:cubicBezTo>
                    <a:pt x="3" y="1"/>
                    <a:pt x="9" y="1"/>
                    <a:pt x="12" y="1"/>
                  </a:cubicBezTo>
                  <a:cubicBezTo>
                    <a:pt x="18" y="1"/>
                    <a:pt x="27" y="0"/>
                    <a:pt x="29" y="0"/>
                  </a:cubicBezTo>
                  <a:cubicBezTo>
                    <a:pt x="53" y="0"/>
                    <a:pt x="66" y="6"/>
                    <a:pt x="66" y="23"/>
                  </a:cubicBezTo>
                  <a:cubicBezTo>
                    <a:pt x="66" y="37"/>
                    <a:pt x="53" y="47"/>
                    <a:pt x="36" y="47"/>
                  </a:cubicBezTo>
                  <a:cubicBezTo>
                    <a:pt x="32" y="47"/>
                    <a:pt x="29" y="47"/>
                    <a:pt x="25" y="47"/>
                  </a:cubicBezTo>
                  <a:lnTo>
                    <a:pt x="25" y="64"/>
                  </a:lnTo>
                  <a:cubicBezTo>
                    <a:pt x="25" y="73"/>
                    <a:pt x="28" y="76"/>
                    <a:pt x="40" y="76"/>
                  </a:cubicBezTo>
                  <a:lnTo>
                    <a:pt x="40" y="79"/>
                  </a:lnTo>
                  <a:lnTo>
                    <a:pt x="1" y="79"/>
                  </a:lnTo>
                  <a:lnTo>
                    <a:pt x="1" y="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593FF980-DA94-490B-AF79-5C51A3AEE2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" y="2684"/>
              <a:ext cx="60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4 h 81"/>
                <a:gd name="T6" fmla="*/ 52 w 99"/>
                <a:gd name="T7" fmla="*/ 24 h 81"/>
                <a:gd name="T8" fmla="*/ 31 w 99"/>
                <a:gd name="T9" fmla="*/ 4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1 w 99"/>
                <a:gd name="T29" fmla="*/ 65 h 81"/>
                <a:gd name="T30" fmla="*/ 11 w 99"/>
                <a:gd name="T31" fmla="*/ 15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9 h 81"/>
                <a:gd name="T56" fmla="*/ 36 w 99"/>
                <a:gd name="T57" fmla="*/ 47 h 81"/>
                <a:gd name="T58" fmla="*/ 25 w 99"/>
                <a:gd name="T59" fmla="*/ 47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9" y="44"/>
                    <a:pt x="29" y="44"/>
                  </a:cubicBezTo>
                  <a:cubicBezTo>
                    <a:pt x="46" y="43"/>
                    <a:pt x="52" y="36"/>
                    <a:pt x="52" y="24"/>
                  </a:cubicBezTo>
                  <a:cubicBezTo>
                    <a:pt x="52" y="11"/>
                    <a:pt x="45" y="4"/>
                    <a:pt x="31" y="4"/>
                  </a:cubicBezTo>
                  <a:cubicBezTo>
                    <a:pt x="29" y="4"/>
                    <a:pt x="26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5"/>
                  </a:lnTo>
                  <a:cubicBezTo>
                    <a:pt x="11" y="7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1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2"/>
                    <a:pt x="62" y="38"/>
                    <a:pt x="51" y="43"/>
                  </a:cubicBezTo>
                  <a:cubicBezTo>
                    <a:pt x="53" y="44"/>
                    <a:pt x="58" y="49"/>
                    <a:pt x="60" y="52"/>
                  </a:cubicBezTo>
                  <a:lnTo>
                    <a:pt x="69" y="60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7"/>
                    <a:pt x="57" y="65"/>
                  </a:cubicBezTo>
                  <a:lnTo>
                    <a:pt x="50" y="59"/>
                  </a:lnTo>
                  <a:cubicBezTo>
                    <a:pt x="44" y="52"/>
                    <a:pt x="42" y="51"/>
                    <a:pt x="36" y="47"/>
                  </a:cubicBezTo>
                  <a:cubicBezTo>
                    <a:pt x="33" y="47"/>
                    <a:pt x="29" y="47"/>
                    <a:pt x="25" y="47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176F40C8-C18B-46A9-83FC-7BA270866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2685"/>
              <a:ext cx="42" cy="48"/>
            </a:xfrm>
            <a:custGeom>
              <a:avLst/>
              <a:gdLst>
                <a:gd name="T0" fmla="*/ 0 w 69"/>
                <a:gd name="T1" fmla="*/ 78 h 78"/>
                <a:gd name="T2" fmla="*/ 0 w 69"/>
                <a:gd name="T3" fmla="*/ 78 h 78"/>
                <a:gd name="T4" fmla="*/ 0 w 69"/>
                <a:gd name="T5" fmla="*/ 75 h 78"/>
                <a:gd name="T6" fmla="*/ 12 w 69"/>
                <a:gd name="T7" fmla="*/ 66 h 78"/>
                <a:gd name="T8" fmla="*/ 12 w 69"/>
                <a:gd name="T9" fmla="*/ 12 h 78"/>
                <a:gd name="T10" fmla="*/ 0 w 69"/>
                <a:gd name="T11" fmla="*/ 4 h 78"/>
                <a:gd name="T12" fmla="*/ 0 w 69"/>
                <a:gd name="T13" fmla="*/ 0 h 78"/>
                <a:gd name="T14" fmla="*/ 64 w 69"/>
                <a:gd name="T15" fmla="*/ 0 h 78"/>
                <a:gd name="T16" fmla="*/ 65 w 69"/>
                <a:gd name="T17" fmla="*/ 19 h 78"/>
                <a:gd name="T18" fmla="*/ 61 w 69"/>
                <a:gd name="T19" fmla="*/ 19 h 78"/>
                <a:gd name="T20" fmla="*/ 61 w 69"/>
                <a:gd name="T21" fmla="*/ 16 h 78"/>
                <a:gd name="T22" fmla="*/ 48 w 69"/>
                <a:gd name="T23" fmla="*/ 6 h 78"/>
                <a:gd name="T24" fmla="*/ 26 w 69"/>
                <a:gd name="T25" fmla="*/ 6 h 78"/>
                <a:gd name="T26" fmla="*/ 26 w 69"/>
                <a:gd name="T27" fmla="*/ 35 h 78"/>
                <a:gd name="T28" fmla="*/ 46 w 69"/>
                <a:gd name="T29" fmla="*/ 35 h 78"/>
                <a:gd name="T30" fmla="*/ 55 w 69"/>
                <a:gd name="T31" fmla="*/ 25 h 78"/>
                <a:gd name="T32" fmla="*/ 58 w 69"/>
                <a:gd name="T33" fmla="*/ 25 h 78"/>
                <a:gd name="T34" fmla="*/ 58 w 69"/>
                <a:gd name="T35" fmla="*/ 51 h 78"/>
                <a:gd name="T36" fmla="*/ 55 w 69"/>
                <a:gd name="T37" fmla="*/ 51 h 78"/>
                <a:gd name="T38" fmla="*/ 46 w 69"/>
                <a:gd name="T39" fmla="*/ 41 h 78"/>
                <a:gd name="T40" fmla="*/ 26 w 69"/>
                <a:gd name="T41" fmla="*/ 41 h 78"/>
                <a:gd name="T42" fmla="*/ 26 w 69"/>
                <a:gd name="T43" fmla="*/ 63 h 78"/>
                <a:gd name="T44" fmla="*/ 33 w 69"/>
                <a:gd name="T45" fmla="*/ 72 h 78"/>
                <a:gd name="T46" fmla="*/ 47 w 69"/>
                <a:gd name="T47" fmla="*/ 72 h 78"/>
                <a:gd name="T48" fmla="*/ 66 w 69"/>
                <a:gd name="T49" fmla="*/ 58 h 78"/>
                <a:gd name="T50" fmla="*/ 69 w 69"/>
                <a:gd name="T51" fmla="*/ 58 h 78"/>
                <a:gd name="T52" fmla="*/ 67 w 69"/>
                <a:gd name="T53" fmla="*/ 78 h 78"/>
                <a:gd name="T54" fmla="*/ 0 w 69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78">
                  <a:moveTo>
                    <a:pt x="0" y="78"/>
                  </a:moveTo>
                  <a:lnTo>
                    <a:pt x="0" y="78"/>
                  </a:lnTo>
                  <a:lnTo>
                    <a:pt x="0" y="75"/>
                  </a:lnTo>
                  <a:cubicBezTo>
                    <a:pt x="10" y="75"/>
                    <a:pt x="12" y="73"/>
                    <a:pt x="12" y="66"/>
                  </a:cubicBezTo>
                  <a:lnTo>
                    <a:pt x="12" y="12"/>
                  </a:lnTo>
                  <a:cubicBezTo>
                    <a:pt x="12" y="4"/>
                    <a:pt x="8" y="4"/>
                    <a:pt x="0" y="4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61" y="16"/>
                  </a:lnTo>
                  <a:cubicBezTo>
                    <a:pt x="58" y="6"/>
                    <a:pt x="56" y="6"/>
                    <a:pt x="48" y="6"/>
                  </a:cubicBezTo>
                  <a:lnTo>
                    <a:pt x="26" y="6"/>
                  </a:lnTo>
                  <a:lnTo>
                    <a:pt x="26" y="35"/>
                  </a:lnTo>
                  <a:lnTo>
                    <a:pt x="46" y="35"/>
                  </a:lnTo>
                  <a:cubicBezTo>
                    <a:pt x="53" y="35"/>
                    <a:pt x="54" y="34"/>
                    <a:pt x="55" y="25"/>
                  </a:cubicBezTo>
                  <a:lnTo>
                    <a:pt x="58" y="25"/>
                  </a:lnTo>
                  <a:lnTo>
                    <a:pt x="58" y="51"/>
                  </a:lnTo>
                  <a:lnTo>
                    <a:pt x="55" y="51"/>
                  </a:lnTo>
                  <a:cubicBezTo>
                    <a:pt x="54" y="42"/>
                    <a:pt x="52" y="41"/>
                    <a:pt x="46" y="41"/>
                  </a:cubicBezTo>
                  <a:lnTo>
                    <a:pt x="26" y="41"/>
                  </a:lnTo>
                  <a:lnTo>
                    <a:pt x="26" y="63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7" y="72"/>
                  </a:lnTo>
                  <a:cubicBezTo>
                    <a:pt x="60" y="72"/>
                    <a:pt x="63" y="71"/>
                    <a:pt x="66" y="58"/>
                  </a:cubicBezTo>
                  <a:lnTo>
                    <a:pt x="69" y="58"/>
                  </a:lnTo>
                  <a:lnTo>
                    <a:pt x="67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CBB5A051-CDF2-4749-9391-3445B4541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683"/>
              <a:ext cx="32" cy="51"/>
            </a:xfrm>
            <a:custGeom>
              <a:avLst/>
              <a:gdLst>
                <a:gd name="T0" fmla="*/ 0 w 53"/>
                <a:gd name="T1" fmla="*/ 60 h 82"/>
                <a:gd name="T2" fmla="*/ 0 w 53"/>
                <a:gd name="T3" fmla="*/ 60 h 82"/>
                <a:gd name="T4" fmla="*/ 3 w 53"/>
                <a:gd name="T5" fmla="*/ 60 h 82"/>
                <a:gd name="T6" fmla="*/ 25 w 53"/>
                <a:gd name="T7" fmla="*/ 78 h 82"/>
                <a:gd name="T8" fmla="*/ 41 w 53"/>
                <a:gd name="T9" fmla="*/ 65 h 82"/>
                <a:gd name="T10" fmla="*/ 1 w 53"/>
                <a:gd name="T11" fmla="*/ 18 h 82"/>
                <a:gd name="T12" fmla="*/ 24 w 53"/>
                <a:gd name="T13" fmla="*/ 0 h 82"/>
                <a:gd name="T14" fmla="*/ 34 w 53"/>
                <a:gd name="T15" fmla="*/ 1 h 82"/>
                <a:gd name="T16" fmla="*/ 40 w 53"/>
                <a:gd name="T17" fmla="*/ 2 h 82"/>
                <a:gd name="T18" fmla="*/ 44 w 53"/>
                <a:gd name="T19" fmla="*/ 1 h 82"/>
                <a:gd name="T20" fmla="*/ 47 w 53"/>
                <a:gd name="T21" fmla="*/ 1 h 82"/>
                <a:gd name="T22" fmla="*/ 50 w 53"/>
                <a:gd name="T23" fmla="*/ 20 h 82"/>
                <a:gd name="T24" fmla="*/ 46 w 53"/>
                <a:gd name="T25" fmla="*/ 20 h 82"/>
                <a:gd name="T26" fmla="*/ 26 w 53"/>
                <a:gd name="T27" fmla="*/ 4 h 82"/>
                <a:gd name="T28" fmla="*/ 13 w 53"/>
                <a:gd name="T29" fmla="*/ 14 h 82"/>
                <a:gd name="T30" fmla="*/ 53 w 53"/>
                <a:gd name="T31" fmla="*/ 60 h 82"/>
                <a:gd name="T32" fmla="*/ 26 w 53"/>
                <a:gd name="T33" fmla="*/ 82 h 82"/>
                <a:gd name="T34" fmla="*/ 9 w 53"/>
                <a:gd name="T35" fmla="*/ 80 h 82"/>
                <a:gd name="T36" fmla="*/ 6 w 53"/>
                <a:gd name="T37" fmla="*/ 81 h 82"/>
                <a:gd name="T38" fmla="*/ 3 w 53"/>
                <a:gd name="T39" fmla="*/ 81 h 82"/>
                <a:gd name="T40" fmla="*/ 0 w 53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2">
                  <a:moveTo>
                    <a:pt x="0" y="60"/>
                  </a:moveTo>
                  <a:lnTo>
                    <a:pt x="0" y="60"/>
                  </a:lnTo>
                  <a:lnTo>
                    <a:pt x="3" y="60"/>
                  </a:lnTo>
                  <a:cubicBezTo>
                    <a:pt x="7" y="71"/>
                    <a:pt x="14" y="78"/>
                    <a:pt x="25" y="78"/>
                  </a:cubicBezTo>
                  <a:cubicBezTo>
                    <a:pt x="34" y="78"/>
                    <a:pt x="41" y="72"/>
                    <a:pt x="41" y="65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8"/>
                    <a:pt x="11" y="0"/>
                    <a:pt x="24" y="0"/>
                  </a:cubicBezTo>
                  <a:cubicBezTo>
                    <a:pt x="28" y="0"/>
                    <a:pt x="31" y="1"/>
                    <a:pt x="34" y="1"/>
                  </a:cubicBezTo>
                  <a:cubicBezTo>
                    <a:pt x="36" y="2"/>
                    <a:pt x="38" y="2"/>
                    <a:pt x="40" y="2"/>
                  </a:cubicBezTo>
                  <a:cubicBezTo>
                    <a:pt x="42" y="2"/>
                    <a:pt x="43" y="2"/>
                    <a:pt x="44" y="1"/>
                  </a:cubicBezTo>
                  <a:lnTo>
                    <a:pt x="47" y="1"/>
                  </a:lnTo>
                  <a:lnTo>
                    <a:pt x="50" y="20"/>
                  </a:lnTo>
                  <a:lnTo>
                    <a:pt x="46" y="20"/>
                  </a:lnTo>
                  <a:cubicBezTo>
                    <a:pt x="42" y="10"/>
                    <a:pt x="34" y="4"/>
                    <a:pt x="26" y="4"/>
                  </a:cubicBezTo>
                  <a:cubicBezTo>
                    <a:pt x="18" y="4"/>
                    <a:pt x="13" y="9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2"/>
                    <a:pt x="26" y="82"/>
                  </a:cubicBezTo>
                  <a:cubicBezTo>
                    <a:pt x="17" y="82"/>
                    <a:pt x="13" y="80"/>
                    <a:pt x="9" y="80"/>
                  </a:cubicBezTo>
                  <a:cubicBezTo>
                    <a:pt x="8" y="80"/>
                    <a:pt x="7" y="80"/>
                    <a:pt x="6" y="81"/>
                  </a:cubicBezTo>
                  <a:lnTo>
                    <a:pt x="3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id="{83B32BC2-BAE4-4DBA-A4E2-F5FD0FD27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2683"/>
              <a:ext cx="32" cy="51"/>
            </a:xfrm>
            <a:custGeom>
              <a:avLst/>
              <a:gdLst>
                <a:gd name="T0" fmla="*/ 0 w 54"/>
                <a:gd name="T1" fmla="*/ 60 h 82"/>
                <a:gd name="T2" fmla="*/ 0 w 54"/>
                <a:gd name="T3" fmla="*/ 60 h 82"/>
                <a:gd name="T4" fmla="*/ 4 w 54"/>
                <a:gd name="T5" fmla="*/ 60 h 82"/>
                <a:gd name="T6" fmla="*/ 26 w 54"/>
                <a:gd name="T7" fmla="*/ 78 h 82"/>
                <a:gd name="T8" fmla="*/ 41 w 54"/>
                <a:gd name="T9" fmla="*/ 65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1 h 82"/>
                <a:gd name="T20" fmla="*/ 48 w 54"/>
                <a:gd name="T21" fmla="*/ 1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60"/>
                  </a:moveTo>
                  <a:lnTo>
                    <a:pt x="0" y="60"/>
                  </a:lnTo>
                  <a:lnTo>
                    <a:pt x="4" y="60"/>
                  </a:lnTo>
                  <a:cubicBezTo>
                    <a:pt x="7" y="71"/>
                    <a:pt x="15" y="78"/>
                    <a:pt x="26" y="78"/>
                  </a:cubicBezTo>
                  <a:cubicBezTo>
                    <a:pt x="35" y="78"/>
                    <a:pt x="41" y="72"/>
                    <a:pt x="41" y="65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8"/>
                    <a:pt x="11" y="0"/>
                    <a:pt x="25" y="0"/>
                  </a:cubicBezTo>
                  <a:cubicBezTo>
                    <a:pt x="29" y="0"/>
                    <a:pt x="32" y="1"/>
                    <a:pt x="34" y="1"/>
                  </a:cubicBezTo>
                  <a:cubicBezTo>
                    <a:pt x="37" y="2"/>
                    <a:pt x="39" y="2"/>
                    <a:pt x="41" y="2"/>
                  </a:cubicBezTo>
                  <a:cubicBezTo>
                    <a:pt x="43" y="2"/>
                    <a:pt x="44" y="2"/>
                    <a:pt x="45" y="1"/>
                  </a:cubicBezTo>
                  <a:lnTo>
                    <a:pt x="48" y="1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618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4">
            <a:extLst>
              <a:ext uri="{FF2B5EF4-FFF2-40B4-BE49-F238E27FC236}">
                <a16:creationId xmlns:a16="http://schemas.microsoft.com/office/drawing/2014/main" id="{31494A9D-0329-4291-921D-014A1C115E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46200" y="3098769"/>
            <a:ext cx="7938000" cy="1157690"/>
            <a:chOff x="2048" y="2223"/>
            <a:chExt cx="5122" cy="747"/>
          </a:xfrm>
          <a:solidFill>
            <a:schemeClr val="accent2"/>
          </a:solidFill>
        </p:grpSpPr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DA291AD1-11CC-483E-91A0-589E902B9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5" y="2476"/>
              <a:ext cx="183" cy="232"/>
            </a:xfrm>
            <a:custGeom>
              <a:avLst/>
              <a:gdLst>
                <a:gd name="T0" fmla="*/ 217 w 305"/>
                <a:gd name="T1" fmla="*/ 153 h 383"/>
                <a:gd name="T2" fmla="*/ 217 w 305"/>
                <a:gd name="T3" fmla="*/ 153 h 383"/>
                <a:gd name="T4" fmla="*/ 201 w 305"/>
                <a:gd name="T5" fmla="*/ 170 h 383"/>
                <a:gd name="T6" fmla="*/ 177 w 305"/>
                <a:gd name="T7" fmla="*/ 178 h 383"/>
                <a:gd name="T8" fmla="*/ 149 w 305"/>
                <a:gd name="T9" fmla="*/ 180 h 383"/>
                <a:gd name="T10" fmla="*/ 84 w 305"/>
                <a:gd name="T11" fmla="*/ 180 h 383"/>
                <a:gd name="T12" fmla="*/ 84 w 305"/>
                <a:gd name="T13" fmla="*/ 66 h 383"/>
                <a:gd name="T14" fmla="*/ 149 w 305"/>
                <a:gd name="T15" fmla="*/ 66 h 383"/>
                <a:gd name="T16" fmla="*/ 177 w 305"/>
                <a:gd name="T17" fmla="*/ 68 h 383"/>
                <a:gd name="T18" fmla="*/ 201 w 305"/>
                <a:gd name="T19" fmla="*/ 76 h 383"/>
                <a:gd name="T20" fmla="*/ 217 w 305"/>
                <a:gd name="T21" fmla="*/ 93 h 383"/>
                <a:gd name="T22" fmla="*/ 224 w 305"/>
                <a:gd name="T23" fmla="*/ 123 h 383"/>
                <a:gd name="T24" fmla="*/ 217 w 305"/>
                <a:gd name="T25" fmla="*/ 153 h 383"/>
                <a:gd name="T26" fmla="*/ 275 w 305"/>
                <a:gd name="T27" fmla="*/ 208 h 383"/>
                <a:gd name="T28" fmla="*/ 275 w 305"/>
                <a:gd name="T29" fmla="*/ 208 h 383"/>
                <a:gd name="T30" fmla="*/ 298 w 305"/>
                <a:gd name="T31" fmla="*/ 168 h 383"/>
                <a:gd name="T32" fmla="*/ 305 w 305"/>
                <a:gd name="T33" fmla="*/ 123 h 383"/>
                <a:gd name="T34" fmla="*/ 298 w 305"/>
                <a:gd name="T35" fmla="*/ 77 h 383"/>
                <a:gd name="T36" fmla="*/ 275 w 305"/>
                <a:gd name="T37" fmla="*/ 38 h 383"/>
                <a:gd name="T38" fmla="*/ 234 w 305"/>
                <a:gd name="T39" fmla="*/ 11 h 383"/>
                <a:gd name="T40" fmla="*/ 173 w 305"/>
                <a:gd name="T41" fmla="*/ 0 h 383"/>
                <a:gd name="T42" fmla="*/ 0 w 305"/>
                <a:gd name="T43" fmla="*/ 0 h 383"/>
                <a:gd name="T44" fmla="*/ 0 w 305"/>
                <a:gd name="T45" fmla="*/ 383 h 383"/>
                <a:gd name="T46" fmla="*/ 84 w 305"/>
                <a:gd name="T47" fmla="*/ 383 h 383"/>
                <a:gd name="T48" fmla="*/ 84 w 305"/>
                <a:gd name="T49" fmla="*/ 246 h 383"/>
                <a:gd name="T50" fmla="*/ 173 w 305"/>
                <a:gd name="T51" fmla="*/ 246 h 383"/>
                <a:gd name="T52" fmla="*/ 234 w 305"/>
                <a:gd name="T53" fmla="*/ 236 h 383"/>
                <a:gd name="T54" fmla="*/ 275 w 305"/>
                <a:gd name="T55" fmla="*/ 2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5" h="383">
                  <a:moveTo>
                    <a:pt x="217" y="153"/>
                  </a:moveTo>
                  <a:lnTo>
                    <a:pt x="217" y="153"/>
                  </a:lnTo>
                  <a:cubicBezTo>
                    <a:pt x="213" y="160"/>
                    <a:pt x="208" y="166"/>
                    <a:pt x="201" y="170"/>
                  </a:cubicBezTo>
                  <a:cubicBezTo>
                    <a:pt x="194" y="174"/>
                    <a:pt x="186" y="177"/>
                    <a:pt x="177" y="178"/>
                  </a:cubicBezTo>
                  <a:cubicBezTo>
                    <a:pt x="168" y="180"/>
                    <a:pt x="159" y="180"/>
                    <a:pt x="149" y="180"/>
                  </a:cubicBezTo>
                  <a:lnTo>
                    <a:pt x="84" y="180"/>
                  </a:lnTo>
                  <a:lnTo>
                    <a:pt x="84" y="66"/>
                  </a:lnTo>
                  <a:lnTo>
                    <a:pt x="149" y="66"/>
                  </a:lnTo>
                  <a:cubicBezTo>
                    <a:pt x="159" y="66"/>
                    <a:pt x="168" y="66"/>
                    <a:pt x="177" y="68"/>
                  </a:cubicBezTo>
                  <a:cubicBezTo>
                    <a:pt x="186" y="69"/>
                    <a:pt x="194" y="72"/>
                    <a:pt x="201" y="76"/>
                  </a:cubicBezTo>
                  <a:cubicBezTo>
                    <a:pt x="208" y="80"/>
                    <a:pt x="213" y="86"/>
                    <a:pt x="217" y="93"/>
                  </a:cubicBezTo>
                  <a:cubicBezTo>
                    <a:pt x="221" y="101"/>
                    <a:pt x="224" y="111"/>
                    <a:pt x="224" y="123"/>
                  </a:cubicBezTo>
                  <a:cubicBezTo>
                    <a:pt x="224" y="135"/>
                    <a:pt x="221" y="145"/>
                    <a:pt x="217" y="153"/>
                  </a:cubicBezTo>
                  <a:close/>
                  <a:moveTo>
                    <a:pt x="275" y="208"/>
                  </a:moveTo>
                  <a:lnTo>
                    <a:pt x="275" y="208"/>
                  </a:lnTo>
                  <a:cubicBezTo>
                    <a:pt x="285" y="196"/>
                    <a:pt x="293" y="183"/>
                    <a:pt x="298" y="168"/>
                  </a:cubicBezTo>
                  <a:cubicBezTo>
                    <a:pt x="303" y="154"/>
                    <a:pt x="305" y="138"/>
                    <a:pt x="305" y="123"/>
                  </a:cubicBezTo>
                  <a:cubicBezTo>
                    <a:pt x="305" y="107"/>
                    <a:pt x="303" y="92"/>
                    <a:pt x="298" y="77"/>
                  </a:cubicBezTo>
                  <a:cubicBezTo>
                    <a:pt x="293" y="63"/>
                    <a:pt x="285" y="50"/>
                    <a:pt x="275" y="38"/>
                  </a:cubicBezTo>
                  <a:cubicBezTo>
                    <a:pt x="264" y="27"/>
                    <a:pt x="251" y="17"/>
                    <a:pt x="234" y="11"/>
                  </a:cubicBezTo>
                  <a:cubicBezTo>
                    <a:pt x="217" y="4"/>
                    <a:pt x="196" y="0"/>
                    <a:pt x="173" y="0"/>
                  </a:cubicBezTo>
                  <a:lnTo>
                    <a:pt x="0" y="0"/>
                  </a:lnTo>
                  <a:lnTo>
                    <a:pt x="0" y="383"/>
                  </a:lnTo>
                  <a:lnTo>
                    <a:pt x="84" y="383"/>
                  </a:lnTo>
                  <a:lnTo>
                    <a:pt x="84" y="246"/>
                  </a:lnTo>
                  <a:lnTo>
                    <a:pt x="173" y="246"/>
                  </a:lnTo>
                  <a:cubicBezTo>
                    <a:pt x="196" y="246"/>
                    <a:pt x="217" y="242"/>
                    <a:pt x="234" y="236"/>
                  </a:cubicBezTo>
                  <a:cubicBezTo>
                    <a:pt x="251" y="229"/>
                    <a:pt x="264" y="219"/>
                    <a:pt x="275" y="2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98B31EB7-6F6D-4AF5-879A-D3DE50CEC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9" y="2535"/>
              <a:ext cx="172" cy="177"/>
            </a:xfrm>
            <a:custGeom>
              <a:avLst/>
              <a:gdLst>
                <a:gd name="T0" fmla="*/ 175 w 287"/>
                <a:gd name="T1" fmla="*/ 228 h 292"/>
                <a:gd name="T2" fmla="*/ 175 w 287"/>
                <a:gd name="T3" fmla="*/ 228 h 292"/>
                <a:gd name="T4" fmla="*/ 143 w 287"/>
                <a:gd name="T5" fmla="*/ 235 h 292"/>
                <a:gd name="T6" fmla="*/ 111 w 287"/>
                <a:gd name="T7" fmla="*/ 228 h 292"/>
                <a:gd name="T8" fmla="*/ 90 w 287"/>
                <a:gd name="T9" fmla="*/ 208 h 292"/>
                <a:gd name="T10" fmla="*/ 79 w 287"/>
                <a:gd name="T11" fmla="*/ 179 h 292"/>
                <a:gd name="T12" fmla="*/ 76 w 287"/>
                <a:gd name="T13" fmla="*/ 147 h 292"/>
                <a:gd name="T14" fmla="*/ 79 w 287"/>
                <a:gd name="T15" fmla="*/ 114 h 292"/>
                <a:gd name="T16" fmla="*/ 90 w 287"/>
                <a:gd name="T17" fmla="*/ 86 h 292"/>
                <a:gd name="T18" fmla="*/ 111 w 287"/>
                <a:gd name="T19" fmla="*/ 66 h 292"/>
                <a:gd name="T20" fmla="*/ 143 w 287"/>
                <a:gd name="T21" fmla="*/ 58 h 292"/>
                <a:gd name="T22" fmla="*/ 175 w 287"/>
                <a:gd name="T23" fmla="*/ 66 h 292"/>
                <a:gd name="T24" fmla="*/ 196 w 287"/>
                <a:gd name="T25" fmla="*/ 86 h 292"/>
                <a:gd name="T26" fmla="*/ 207 w 287"/>
                <a:gd name="T27" fmla="*/ 114 h 292"/>
                <a:gd name="T28" fmla="*/ 211 w 287"/>
                <a:gd name="T29" fmla="*/ 147 h 292"/>
                <a:gd name="T30" fmla="*/ 207 w 287"/>
                <a:gd name="T31" fmla="*/ 179 h 292"/>
                <a:gd name="T32" fmla="*/ 196 w 287"/>
                <a:gd name="T33" fmla="*/ 208 h 292"/>
                <a:gd name="T34" fmla="*/ 175 w 287"/>
                <a:gd name="T35" fmla="*/ 228 h 292"/>
                <a:gd name="T36" fmla="*/ 248 w 287"/>
                <a:gd name="T37" fmla="*/ 253 h 292"/>
                <a:gd name="T38" fmla="*/ 248 w 287"/>
                <a:gd name="T39" fmla="*/ 253 h 292"/>
                <a:gd name="T40" fmla="*/ 277 w 287"/>
                <a:gd name="T41" fmla="*/ 207 h 292"/>
                <a:gd name="T42" fmla="*/ 287 w 287"/>
                <a:gd name="T43" fmla="*/ 147 h 292"/>
                <a:gd name="T44" fmla="*/ 277 w 287"/>
                <a:gd name="T45" fmla="*/ 86 h 292"/>
                <a:gd name="T46" fmla="*/ 248 w 287"/>
                <a:gd name="T47" fmla="*/ 40 h 292"/>
                <a:gd name="T48" fmla="*/ 202 w 287"/>
                <a:gd name="T49" fmla="*/ 11 h 292"/>
                <a:gd name="T50" fmla="*/ 143 w 287"/>
                <a:gd name="T51" fmla="*/ 0 h 292"/>
                <a:gd name="T52" fmla="*/ 84 w 287"/>
                <a:gd name="T53" fmla="*/ 11 h 292"/>
                <a:gd name="T54" fmla="*/ 39 w 287"/>
                <a:gd name="T55" fmla="*/ 40 h 292"/>
                <a:gd name="T56" fmla="*/ 10 w 287"/>
                <a:gd name="T57" fmla="*/ 86 h 292"/>
                <a:gd name="T58" fmla="*/ 0 w 287"/>
                <a:gd name="T59" fmla="*/ 147 h 292"/>
                <a:gd name="T60" fmla="*/ 10 w 287"/>
                <a:gd name="T61" fmla="*/ 207 h 292"/>
                <a:gd name="T62" fmla="*/ 39 w 287"/>
                <a:gd name="T63" fmla="*/ 253 h 292"/>
                <a:gd name="T64" fmla="*/ 84 w 287"/>
                <a:gd name="T65" fmla="*/ 282 h 292"/>
                <a:gd name="T66" fmla="*/ 143 w 287"/>
                <a:gd name="T67" fmla="*/ 292 h 292"/>
                <a:gd name="T68" fmla="*/ 202 w 287"/>
                <a:gd name="T69" fmla="*/ 282 h 292"/>
                <a:gd name="T70" fmla="*/ 248 w 287"/>
                <a:gd name="T71" fmla="*/ 25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7" h="292">
                  <a:moveTo>
                    <a:pt x="175" y="228"/>
                  </a:moveTo>
                  <a:lnTo>
                    <a:pt x="175" y="228"/>
                  </a:lnTo>
                  <a:cubicBezTo>
                    <a:pt x="167" y="233"/>
                    <a:pt x="156" y="235"/>
                    <a:pt x="143" y="235"/>
                  </a:cubicBezTo>
                  <a:cubicBezTo>
                    <a:pt x="130" y="235"/>
                    <a:pt x="119" y="233"/>
                    <a:pt x="111" y="228"/>
                  </a:cubicBezTo>
                  <a:cubicBezTo>
                    <a:pt x="102" y="223"/>
                    <a:pt x="95" y="216"/>
                    <a:pt x="90" y="208"/>
                  </a:cubicBezTo>
                  <a:cubicBezTo>
                    <a:pt x="85" y="199"/>
                    <a:pt x="81" y="190"/>
                    <a:pt x="79" y="179"/>
                  </a:cubicBezTo>
                  <a:cubicBezTo>
                    <a:pt x="77" y="169"/>
                    <a:pt x="76" y="158"/>
                    <a:pt x="76" y="147"/>
                  </a:cubicBezTo>
                  <a:cubicBezTo>
                    <a:pt x="76" y="136"/>
                    <a:pt x="77" y="125"/>
                    <a:pt x="79" y="114"/>
                  </a:cubicBezTo>
                  <a:cubicBezTo>
                    <a:pt x="81" y="103"/>
                    <a:pt x="85" y="94"/>
                    <a:pt x="90" y="86"/>
                  </a:cubicBezTo>
                  <a:cubicBezTo>
                    <a:pt x="95" y="77"/>
                    <a:pt x="102" y="71"/>
                    <a:pt x="111" y="66"/>
                  </a:cubicBezTo>
                  <a:cubicBezTo>
                    <a:pt x="119" y="60"/>
                    <a:pt x="130" y="58"/>
                    <a:pt x="143" y="58"/>
                  </a:cubicBezTo>
                  <a:cubicBezTo>
                    <a:pt x="156" y="58"/>
                    <a:pt x="167" y="60"/>
                    <a:pt x="175" y="66"/>
                  </a:cubicBezTo>
                  <a:cubicBezTo>
                    <a:pt x="184" y="71"/>
                    <a:pt x="191" y="77"/>
                    <a:pt x="196" y="86"/>
                  </a:cubicBezTo>
                  <a:cubicBezTo>
                    <a:pt x="202" y="94"/>
                    <a:pt x="205" y="103"/>
                    <a:pt x="207" y="114"/>
                  </a:cubicBezTo>
                  <a:cubicBezTo>
                    <a:pt x="210" y="125"/>
                    <a:pt x="211" y="136"/>
                    <a:pt x="211" y="147"/>
                  </a:cubicBezTo>
                  <a:cubicBezTo>
                    <a:pt x="211" y="158"/>
                    <a:pt x="210" y="169"/>
                    <a:pt x="207" y="179"/>
                  </a:cubicBezTo>
                  <a:cubicBezTo>
                    <a:pt x="205" y="190"/>
                    <a:pt x="202" y="199"/>
                    <a:pt x="196" y="208"/>
                  </a:cubicBezTo>
                  <a:cubicBezTo>
                    <a:pt x="191" y="216"/>
                    <a:pt x="184" y="223"/>
                    <a:pt x="175" y="228"/>
                  </a:cubicBezTo>
                  <a:close/>
                  <a:moveTo>
                    <a:pt x="248" y="253"/>
                  </a:moveTo>
                  <a:lnTo>
                    <a:pt x="248" y="253"/>
                  </a:lnTo>
                  <a:cubicBezTo>
                    <a:pt x="260" y="240"/>
                    <a:pt x="270" y="225"/>
                    <a:pt x="277" y="207"/>
                  </a:cubicBezTo>
                  <a:cubicBezTo>
                    <a:pt x="283" y="189"/>
                    <a:pt x="287" y="169"/>
                    <a:pt x="287" y="147"/>
                  </a:cubicBezTo>
                  <a:cubicBezTo>
                    <a:pt x="287" y="125"/>
                    <a:pt x="283" y="105"/>
                    <a:pt x="277" y="86"/>
                  </a:cubicBezTo>
                  <a:cubicBezTo>
                    <a:pt x="270" y="68"/>
                    <a:pt x="260" y="53"/>
                    <a:pt x="248" y="40"/>
                  </a:cubicBezTo>
                  <a:cubicBezTo>
                    <a:pt x="235" y="28"/>
                    <a:pt x="220" y="18"/>
                    <a:pt x="202" y="11"/>
                  </a:cubicBezTo>
                  <a:cubicBezTo>
                    <a:pt x="185" y="4"/>
                    <a:pt x="165" y="0"/>
                    <a:pt x="143" y="0"/>
                  </a:cubicBezTo>
                  <a:cubicBezTo>
                    <a:pt x="121" y="0"/>
                    <a:pt x="101" y="4"/>
                    <a:pt x="84" y="11"/>
                  </a:cubicBezTo>
                  <a:cubicBezTo>
                    <a:pt x="66" y="18"/>
                    <a:pt x="51" y="28"/>
                    <a:pt x="39" y="40"/>
                  </a:cubicBezTo>
                  <a:cubicBezTo>
                    <a:pt x="26" y="53"/>
                    <a:pt x="17" y="68"/>
                    <a:pt x="10" y="86"/>
                  </a:cubicBezTo>
                  <a:cubicBezTo>
                    <a:pt x="3" y="105"/>
                    <a:pt x="0" y="125"/>
                    <a:pt x="0" y="147"/>
                  </a:cubicBezTo>
                  <a:cubicBezTo>
                    <a:pt x="0" y="169"/>
                    <a:pt x="3" y="189"/>
                    <a:pt x="10" y="207"/>
                  </a:cubicBezTo>
                  <a:cubicBezTo>
                    <a:pt x="17" y="225"/>
                    <a:pt x="26" y="240"/>
                    <a:pt x="39" y="253"/>
                  </a:cubicBezTo>
                  <a:cubicBezTo>
                    <a:pt x="51" y="266"/>
                    <a:pt x="66" y="275"/>
                    <a:pt x="84" y="282"/>
                  </a:cubicBezTo>
                  <a:cubicBezTo>
                    <a:pt x="101" y="289"/>
                    <a:pt x="121" y="292"/>
                    <a:pt x="143" y="292"/>
                  </a:cubicBezTo>
                  <a:cubicBezTo>
                    <a:pt x="165" y="292"/>
                    <a:pt x="185" y="289"/>
                    <a:pt x="202" y="282"/>
                  </a:cubicBezTo>
                  <a:cubicBezTo>
                    <a:pt x="220" y="275"/>
                    <a:pt x="235" y="266"/>
                    <a:pt x="248" y="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6A5A8379-3D0C-419E-BFA0-6DF75433F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" y="2476"/>
              <a:ext cx="46" cy="232"/>
            </a:xfrm>
            <a:custGeom>
              <a:avLst/>
              <a:gdLst>
                <a:gd name="T0" fmla="*/ 0 w 77"/>
                <a:gd name="T1" fmla="*/ 0 h 383"/>
                <a:gd name="T2" fmla="*/ 0 w 77"/>
                <a:gd name="T3" fmla="*/ 0 h 383"/>
                <a:gd name="T4" fmla="*/ 77 w 77"/>
                <a:gd name="T5" fmla="*/ 0 h 383"/>
                <a:gd name="T6" fmla="*/ 77 w 77"/>
                <a:gd name="T7" fmla="*/ 383 h 383"/>
                <a:gd name="T8" fmla="*/ 0 w 77"/>
                <a:gd name="T9" fmla="*/ 383 h 383"/>
                <a:gd name="T10" fmla="*/ 0 w 77"/>
                <a:gd name="T1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383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9DB87729-2A7D-4161-B978-99E0696BB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2476"/>
              <a:ext cx="46" cy="38"/>
            </a:xfrm>
            <a:custGeom>
              <a:avLst/>
              <a:gdLst>
                <a:gd name="T0" fmla="*/ 0 w 77"/>
                <a:gd name="T1" fmla="*/ 0 h 63"/>
                <a:gd name="T2" fmla="*/ 0 w 77"/>
                <a:gd name="T3" fmla="*/ 0 h 63"/>
                <a:gd name="T4" fmla="*/ 77 w 77"/>
                <a:gd name="T5" fmla="*/ 0 h 63"/>
                <a:gd name="T6" fmla="*/ 77 w 77"/>
                <a:gd name="T7" fmla="*/ 63 h 63"/>
                <a:gd name="T8" fmla="*/ 0 w 77"/>
                <a:gd name="T9" fmla="*/ 63 h 63"/>
                <a:gd name="T10" fmla="*/ 0 w 7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37AF226E-7AF9-492A-A315-118D48F4E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2540"/>
              <a:ext cx="46" cy="168"/>
            </a:xfrm>
            <a:custGeom>
              <a:avLst/>
              <a:gdLst>
                <a:gd name="T0" fmla="*/ 0 w 77"/>
                <a:gd name="T1" fmla="*/ 0 h 277"/>
                <a:gd name="T2" fmla="*/ 0 w 77"/>
                <a:gd name="T3" fmla="*/ 0 h 277"/>
                <a:gd name="T4" fmla="*/ 77 w 77"/>
                <a:gd name="T5" fmla="*/ 0 h 277"/>
                <a:gd name="T6" fmla="*/ 77 w 77"/>
                <a:gd name="T7" fmla="*/ 277 h 277"/>
                <a:gd name="T8" fmla="*/ 0 w 77"/>
                <a:gd name="T9" fmla="*/ 277 h 277"/>
                <a:gd name="T10" fmla="*/ 0 w 77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77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277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0">
              <a:extLst>
                <a:ext uri="{FF2B5EF4-FFF2-40B4-BE49-F238E27FC236}">
                  <a16:creationId xmlns:a16="http://schemas.microsoft.com/office/drawing/2014/main" id="{D307C258-B34E-4A1E-8762-F1C004EE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" y="2535"/>
              <a:ext cx="164" cy="177"/>
            </a:xfrm>
            <a:custGeom>
              <a:avLst/>
              <a:gdLst>
                <a:gd name="T0" fmla="*/ 182 w 274"/>
                <a:gd name="T1" fmla="*/ 220 h 292"/>
                <a:gd name="T2" fmla="*/ 182 w 274"/>
                <a:gd name="T3" fmla="*/ 220 h 292"/>
                <a:gd name="T4" fmla="*/ 140 w 274"/>
                <a:gd name="T5" fmla="*/ 235 h 292"/>
                <a:gd name="T6" fmla="*/ 109 w 274"/>
                <a:gd name="T7" fmla="*/ 227 h 292"/>
                <a:gd name="T8" fmla="*/ 90 w 274"/>
                <a:gd name="T9" fmla="*/ 207 h 292"/>
                <a:gd name="T10" fmla="*/ 79 w 274"/>
                <a:gd name="T11" fmla="*/ 179 h 292"/>
                <a:gd name="T12" fmla="*/ 76 w 274"/>
                <a:gd name="T13" fmla="*/ 148 h 292"/>
                <a:gd name="T14" fmla="*/ 79 w 274"/>
                <a:gd name="T15" fmla="*/ 117 h 292"/>
                <a:gd name="T16" fmla="*/ 90 w 274"/>
                <a:gd name="T17" fmla="*/ 88 h 292"/>
                <a:gd name="T18" fmla="*/ 111 w 274"/>
                <a:gd name="T19" fmla="*/ 66 h 292"/>
                <a:gd name="T20" fmla="*/ 141 w 274"/>
                <a:gd name="T21" fmla="*/ 58 h 292"/>
                <a:gd name="T22" fmla="*/ 198 w 274"/>
                <a:gd name="T23" fmla="*/ 106 h 292"/>
                <a:gd name="T24" fmla="*/ 272 w 274"/>
                <a:gd name="T25" fmla="*/ 106 h 292"/>
                <a:gd name="T26" fmla="*/ 259 w 274"/>
                <a:gd name="T27" fmla="*/ 59 h 292"/>
                <a:gd name="T28" fmla="*/ 230 w 274"/>
                <a:gd name="T29" fmla="*/ 26 h 292"/>
                <a:gd name="T30" fmla="*/ 189 w 274"/>
                <a:gd name="T31" fmla="*/ 7 h 292"/>
                <a:gd name="T32" fmla="*/ 142 w 274"/>
                <a:gd name="T33" fmla="*/ 0 h 292"/>
                <a:gd name="T34" fmla="*/ 82 w 274"/>
                <a:gd name="T35" fmla="*/ 12 h 292"/>
                <a:gd name="T36" fmla="*/ 37 w 274"/>
                <a:gd name="T37" fmla="*/ 43 h 292"/>
                <a:gd name="T38" fmla="*/ 9 w 274"/>
                <a:gd name="T39" fmla="*/ 91 h 292"/>
                <a:gd name="T40" fmla="*/ 0 w 274"/>
                <a:gd name="T41" fmla="*/ 151 h 292"/>
                <a:gd name="T42" fmla="*/ 10 w 274"/>
                <a:gd name="T43" fmla="*/ 208 h 292"/>
                <a:gd name="T44" fmla="*/ 39 w 274"/>
                <a:gd name="T45" fmla="*/ 253 h 292"/>
                <a:gd name="T46" fmla="*/ 83 w 274"/>
                <a:gd name="T47" fmla="*/ 282 h 292"/>
                <a:gd name="T48" fmla="*/ 140 w 274"/>
                <a:gd name="T49" fmla="*/ 292 h 292"/>
                <a:gd name="T50" fmla="*/ 231 w 274"/>
                <a:gd name="T51" fmla="*/ 263 h 292"/>
                <a:gd name="T52" fmla="*/ 274 w 274"/>
                <a:gd name="T53" fmla="*/ 179 h 292"/>
                <a:gd name="T54" fmla="*/ 200 w 274"/>
                <a:gd name="T55" fmla="*/ 179 h 292"/>
                <a:gd name="T56" fmla="*/ 182 w 274"/>
                <a:gd name="T57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92">
                  <a:moveTo>
                    <a:pt x="182" y="220"/>
                  </a:moveTo>
                  <a:lnTo>
                    <a:pt x="182" y="220"/>
                  </a:lnTo>
                  <a:cubicBezTo>
                    <a:pt x="172" y="230"/>
                    <a:pt x="158" y="235"/>
                    <a:pt x="140" y="235"/>
                  </a:cubicBezTo>
                  <a:cubicBezTo>
                    <a:pt x="128" y="235"/>
                    <a:pt x="118" y="233"/>
                    <a:pt x="109" y="227"/>
                  </a:cubicBezTo>
                  <a:cubicBezTo>
                    <a:pt x="101" y="222"/>
                    <a:pt x="95" y="215"/>
                    <a:pt x="90" y="207"/>
                  </a:cubicBezTo>
                  <a:cubicBezTo>
                    <a:pt x="85" y="198"/>
                    <a:pt x="82" y="189"/>
                    <a:pt x="79" y="179"/>
                  </a:cubicBezTo>
                  <a:cubicBezTo>
                    <a:pt x="77" y="168"/>
                    <a:pt x="76" y="158"/>
                    <a:pt x="76" y="148"/>
                  </a:cubicBezTo>
                  <a:cubicBezTo>
                    <a:pt x="76" y="138"/>
                    <a:pt x="77" y="127"/>
                    <a:pt x="79" y="117"/>
                  </a:cubicBezTo>
                  <a:cubicBezTo>
                    <a:pt x="82" y="106"/>
                    <a:pt x="85" y="96"/>
                    <a:pt x="90" y="88"/>
                  </a:cubicBezTo>
                  <a:cubicBezTo>
                    <a:pt x="96" y="79"/>
                    <a:pt x="102" y="72"/>
                    <a:pt x="111" y="66"/>
                  </a:cubicBezTo>
                  <a:cubicBezTo>
                    <a:pt x="119" y="61"/>
                    <a:pt x="129" y="58"/>
                    <a:pt x="141" y="58"/>
                  </a:cubicBezTo>
                  <a:cubicBezTo>
                    <a:pt x="174" y="58"/>
                    <a:pt x="193" y="74"/>
                    <a:pt x="198" y="106"/>
                  </a:cubicBezTo>
                  <a:lnTo>
                    <a:pt x="272" y="106"/>
                  </a:lnTo>
                  <a:cubicBezTo>
                    <a:pt x="271" y="88"/>
                    <a:pt x="267" y="72"/>
                    <a:pt x="259" y="59"/>
                  </a:cubicBezTo>
                  <a:cubicBezTo>
                    <a:pt x="252" y="46"/>
                    <a:pt x="242" y="35"/>
                    <a:pt x="230" y="26"/>
                  </a:cubicBezTo>
                  <a:cubicBezTo>
                    <a:pt x="218" y="18"/>
                    <a:pt x="204" y="11"/>
                    <a:pt x="189" y="7"/>
                  </a:cubicBezTo>
                  <a:cubicBezTo>
                    <a:pt x="174" y="2"/>
                    <a:pt x="158" y="0"/>
                    <a:pt x="142" y="0"/>
                  </a:cubicBezTo>
                  <a:cubicBezTo>
                    <a:pt x="119" y="0"/>
                    <a:pt x="99" y="4"/>
                    <a:pt x="82" y="12"/>
                  </a:cubicBezTo>
                  <a:cubicBezTo>
                    <a:pt x="64" y="19"/>
                    <a:pt x="49" y="30"/>
                    <a:pt x="37" y="43"/>
                  </a:cubicBezTo>
                  <a:cubicBezTo>
                    <a:pt x="25" y="56"/>
                    <a:pt x="16" y="72"/>
                    <a:pt x="9" y="91"/>
                  </a:cubicBezTo>
                  <a:cubicBezTo>
                    <a:pt x="3" y="109"/>
                    <a:pt x="0" y="129"/>
                    <a:pt x="0" y="151"/>
                  </a:cubicBezTo>
                  <a:cubicBezTo>
                    <a:pt x="0" y="171"/>
                    <a:pt x="3" y="190"/>
                    <a:pt x="10" y="208"/>
                  </a:cubicBezTo>
                  <a:cubicBezTo>
                    <a:pt x="17" y="225"/>
                    <a:pt x="26" y="240"/>
                    <a:pt x="39" y="253"/>
                  </a:cubicBezTo>
                  <a:cubicBezTo>
                    <a:pt x="51" y="265"/>
                    <a:pt x="66" y="275"/>
                    <a:pt x="83" y="282"/>
                  </a:cubicBezTo>
                  <a:cubicBezTo>
                    <a:pt x="100" y="289"/>
                    <a:pt x="119" y="292"/>
                    <a:pt x="140" y="292"/>
                  </a:cubicBezTo>
                  <a:cubicBezTo>
                    <a:pt x="177" y="292"/>
                    <a:pt x="207" y="283"/>
                    <a:pt x="231" y="263"/>
                  </a:cubicBezTo>
                  <a:cubicBezTo>
                    <a:pt x="254" y="244"/>
                    <a:pt x="269" y="216"/>
                    <a:pt x="274" y="179"/>
                  </a:cubicBezTo>
                  <a:lnTo>
                    <a:pt x="200" y="179"/>
                  </a:lnTo>
                  <a:cubicBezTo>
                    <a:pt x="198" y="196"/>
                    <a:pt x="192" y="210"/>
                    <a:pt x="182" y="2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2025550D-485A-4F70-B099-CC9C8B4E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" y="2540"/>
              <a:ext cx="171" cy="227"/>
            </a:xfrm>
            <a:custGeom>
              <a:avLst/>
              <a:gdLst>
                <a:gd name="T0" fmla="*/ 206 w 285"/>
                <a:gd name="T1" fmla="*/ 0 h 375"/>
                <a:gd name="T2" fmla="*/ 206 w 285"/>
                <a:gd name="T3" fmla="*/ 0 h 375"/>
                <a:gd name="T4" fmla="*/ 145 w 285"/>
                <a:gd name="T5" fmla="*/ 190 h 375"/>
                <a:gd name="T6" fmla="*/ 144 w 285"/>
                <a:gd name="T7" fmla="*/ 190 h 375"/>
                <a:gd name="T8" fmla="*/ 81 w 285"/>
                <a:gd name="T9" fmla="*/ 0 h 375"/>
                <a:gd name="T10" fmla="*/ 0 w 285"/>
                <a:gd name="T11" fmla="*/ 0 h 375"/>
                <a:gd name="T12" fmla="*/ 97 w 285"/>
                <a:gd name="T13" fmla="*/ 260 h 375"/>
                <a:gd name="T14" fmla="*/ 100 w 285"/>
                <a:gd name="T15" fmla="*/ 277 h 375"/>
                <a:gd name="T16" fmla="*/ 93 w 285"/>
                <a:gd name="T17" fmla="*/ 300 h 375"/>
                <a:gd name="T18" fmla="*/ 71 w 285"/>
                <a:gd name="T19" fmla="*/ 312 h 375"/>
                <a:gd name="T20" fmla="*/ 48 w 285"/>
                <a:gd name="T21" fmla="*/ 311 h 375"/>
                <a:gd name="T22" fmla="*/ 26 w 285"/>
                <a:gd name="T23" fmla="*/ 309 h 375"/>
                <a:gd name="T24" fmla="*/ 26 w 285"/>
                <a:gd name="T25" fmla="*/ 372 h 375"/>
                <a:gd name="T26" fmla="*/ 50 w 285"/>
                <a:gd name="T27" fmla="*/ 374 h 375"/>
                <a:gd name="T28" fmla="*/ 73 w 285"/>
                <a:gd name="T29" fmla="*/ 375 h 375"/>
                <a:gd name="T30" fmla="*/ 134 w 285"/>
                <a:gd name="T31" fmla="*/ 360 h 375"/>
                <a:gd name="T32" fmla="*/ 169 w 285"/>
                <a:gd name="T33" fmla="*/ 312 h 375"/>
                <a:gd name="T34" fmla="*/ 285 w 285"/>
                <a:gd name="T35" fmla="*/ 0 h 375"/>
                <a:gd name="T36" fmla="*/ 206 w 285"/>
                <a:gd name="T3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5" h="375">
                  <a:moveTo>
                    <a:pt x="206" y="0"/>
                  </a:moveTo>
                  <a:lnTo>
                    <a:pt x="206" y="0"/>
                  </a:lnTo>
                  <a:lnTo>
                    <a:pt x="145" y="190"/>
                  </a:lnTo>
                  <a:lnTo>
                    <a:pt x="144" y="19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97" y="260"/>
                  </a:lnTo>
                  <a:cubicBezTo>
                    <a:pt x="99" y="266"/>
                    <a:pt x="100" y="271"/>
                    <a:pt x="100" y="277"/>
                  </a:cubicBezTo>
                  <a:cubicBezTo>
                    <a:pt x="100" y="286"/>
                    <a:pt x="98" y="293"/>
                    <a:pt x="93" y="300"/>
                  </a:cubicBezTo>
                  <a:cubicBezTo>
                    <a:pt x="88" y="307"/>
                    <a:pt x="81" y="311"/>
                    <a:pt x="71" y="312"/>
                  </a:cubicBezTo>
                  <a:cubicBezTo>
                    <a:pt x="63" y="312"/>
                    <a:pt x="56" y="312"/>
                    <a:pt x="48" y="311"/>
                  </a:cubicBezTo>
                  <a:cubicBezTo>
                    <a:pt x="41" y="311"/>
                    <a:pt x="33" y="310"/>
                    <a:pt x="26" y="309"/>
                  </a:cubicBezTo>
                  <a:lnTo>
                    <a:pt x="26" y="372"/>
                  </a:lnTo>
                  <a:cubicBezTo>
                    <a:pt x="34" y="373"/>
                    <a:pt x="42" y="373"/>
                    <a:pt x="50" y="374"/>
                  </a:cubicBezTo>
                  <a:cubicBezTo>
                    <a:pt x="57" y="374"/>
                    <a:pt x="65" y="375"/>
                    <a:pt x="73" y="375"/>
                  </a:cubicBezTo>
                  <a:cubicBezTo>
                    <a:pt x="99" y="375"/>
                    <a:pt x="119" y="370"/>
                    <a:pt x="134" y="360"/>
                  </a:cubicBezTo>
                  <a:cubicBezTo>
                    <a:pt x="149" y="350"/>
                    <a:pt x="160" y="334"/>
                    <a:pt x="169" y="312"/>
                  </a:cubicBezTo>
                  <a:lnTo>
                    <a:pt x="285" y="0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A5E6B97F-71CE-4592-9A9A-D44BF679B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1" y="2476"/>
              <a:ext cx="183" cy="232"/>
            </a:xfrm>
            <a:custGeom>
              <a:avLst/>
              <a:gdLst>
                <a:gd name="T0" fmla="*/ 218 w 305"/>
                <a:gd name="T1" fmla="*/ 153 h 383"/>
                <a:gd name="T2" fmla="*/ 218 w 305"/>
                <a:gd name="T3" fmla="*/ 153 h 383"/>
                <a:gd name="T4" fmla="*/ 201 w 305"/>
                <a:gd name="T5" fmla="*/ 170 h 383"/>
                <a:gd name="T6" fmla="*/ 178 w 305"/>
                <a:gd name="T7" fmla="*/ 178 h 383"/>
                <a:gd name="T8" fmla="*/ 150 w 305"/>
                <a:gd name="T9" fmla="*/ 180 h 383"/>
                <a:gd name="T10" fmla="*/ 84 w 305"/>
                <a:gd name="T11" fmla="*/ 180 h 383"/>
                <a:gd name="T12" fmla="*/ 84 w 305"/>
                <a:gd name="T13" fmla="*/ 66 h 383"/>
                <a:gd name="T14" fmla="*/ 150 w 305"/>
                <a:gd name="T15" fmla="*/ 66 h 383"/>
                <a:gd name="T16" fmla="*/ 178 w 305"/>
                <a:gd name="T17" fmla="*/ 68 h 383"/>
                <a:gd name="T18" fmla="*/ 201 w 305"/>
                <a:gd name="T19" fmla="*/ 76 h 383"/>
                <a:gd name="T20" fmla="*/ 218 w 305"/>
                <a:gd name="T21" fmla="*/ 93 h 383"/>
                <a:gd name="T22" fmla="*/ 224 w 305"/>
                <a:gd name="T23" fmla="*/ 123 h 383"/>
                <a:gd name="T24" fmla="*/ 218 w 305"/>
                <a:gd name="T25" fmla="*/ 153 h 383"/>
                <a:gd name="T26" fmla="*/ 275 w 305"/>
                <a:gd name="T27" fmla="*/ 38 h 383"/>
                <a:gd name="T28" fmla="*/ 275 w 305"/>
                <a:gd name="T29" fmla="*/ 38 h 383"/>
                <a:gd name="T30" fmla="*/ 234 w 305"/>
                <a:gd name="T31" fmla="*/ 11 h 383"/>
                <a:gd name="T32" fmla="*/ 173 w 305"/>
                <a:gd name="T33" fmla="*/ 0 h 383"/>
                <a:gd name="T34" fmla="*/ 0 w 305"/>
                <a:gd name="T35" fmla="*/ 0 h 383"/>
                <a:gd name="T36" fmla="*/ 0 w 305"/>
                <a:gd name="T37" fmla="*/ 383 h 383"/>
                <a:gd name="T38" fmla="*/ 84 w 305"/>
                <a:gd name="T39" fmla="*/ 383 h 383"/>
                <a:gd name="T40" fmla="*/ 84 w 305"/>
                <a:gd name="T41" fmla="*/ 246 h 383"/>
                <a:gd name="T42" fmla="*/ 173 w 305"/>
                <a:gd name="T43" fmla="*/ 246 h 383"/>
                <a:gd name="T44" fmla="*/ 234 w 305"/>
                <a:gd name="T45" fmla="*/ 236 h 383"/>
                <a:gd name="T46" fmla="*/ 275 w 305"/>
                <a:gd name="T47" fmla="*/ 208 h 383"/>
                <a:gd name="T48" fmla="*/ 298 w 305"/>
                <a:gd name="T49" fmla="*/ 168 h 383"/>
                <a:gd name="T50" fmla="*/ 305 w 305"/>
                <a:gd name="T51" fmla="*/ 123 h 383"/>
                <a:gd name="T52" fmla="*/ 298 w 305"/>
                <a:gd name="T53" fmla="*/ 77 h 383"/>
                <a:gd name="T54" fmla="*/ 275 w 305"/>
                <a:gd name="T55" fmla="*/ 3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5" h="383">
                  <a:moveTo>
                    <a:pt x="218" y="153"/>
                  </a:moveTo>
                  <a:lnTo>
                    <a:pt x="218" y="153"/>
                  </a:lnTo>
                  <a:cubicBezTo>
                    <a:pt x="213" y="160"/>
                    <a:pt x="208" y="166"/>
                    <a:pt x="201" y="170"/>
                  </a:cubicBezTo>
                  <a:cubicBezTo>
                    <a:pt x="194" y="174"/>
                    <a:pt x="187" y="177"/>
                    <a:pt x="178" y="178"/>
                  </a:cubicBezTo>
                  <a:cubicBezTo>
                    <a:pt x="169" y="180"/>
                    <a:pt x="159" y="180"/>
                    <a:pt x="150" y="180"/>
                  </a:cubicBezTo>
                  <a:lnTo>
                    <a:pt x="84" y="180"/>
                  </a:lnTo>
                  <a:lnTo>
                    <a:pt x="84" y="66"/>
                  </a:lnTo>
                  <a:lnTo>
                    <a:pt x="150" y="66"/>
                  </a:lnTo>
                  <a:cubicBezTo>
                    <a:pt x="159" y="66"/>
                    <a:pt x="169" y="66"/>
                    <a:pt x="178" y="68"/>
                  </a:cubicBezTo>
                  <a:cubicBezTo>
                    <a:pt x="187" y="69"/>
                    <a:pt x="194" y="72"/>
                    <a:pt x="201" y="76"/>
                  </a:cubicBezTo>
                  <a:cubicBezTo>
                    <a:pt x="208" y="80"/>
                    <a:pt x="213" y="86"/>
                    <a:pt x="218" y="93"/>
                  </a:cubicBezTo>
                  <a:cubicBezTo>
                    <a:pt x="222" y="101"/>
                    <a:pt x="224" y="111"/>
                    <a:pt x="224" y="123"/>
                  </a:cubicBezTo>
                  <a:cubicBezTo>
                    <a:pt x="224" y="135"/>
                    <a:pt x="222" y="145"/>
                    <a:pt x="218" y="153"/>
                  </a:cubicBezTo>
                  <a:close/>
                  <a:moveTo>
                    <a:pt x="275" y="38"/>
                  </a:moveTo>
                  <a:lnTo>
                    <a:pt x="275" y="38"/>
                  </a:lnTo>
                  <a:cubicBezTo>
                    <a:pt x="264" y="27"/>
                    <a:pt x="251" y="17"/>
                    <a:pt x="234" y="11"/>
                  </a:cubicBezTo>
                  <a:cubicBezTo>
                    <a:pt x="217" y="4"/>
                    <a:pt x="197" y="0"/>
                    <a:pt x="173" y="0"/>
                  </a:cubicBezTo>
                  <a:lnTo>
                    <a:pt x="0" y="0"/>
                  </a:lnTo>
                  <a:lnTo>
                    <a:pt x="0" y="383"/>
                  </a:lnTo>
                  <a:lnTo>
                    <a:pt x="84" y="383"/>
                  </a:lnTo>
                  <a:lnTo>
                    <a:pt x="84" y="246"/>
                  </a:lnTo>
                  <a:lnTo>
                    <a:pt x="173" y="246"/>
                  </a:lnTo>
                  <a:cubicBezTo>
                    <a:pt x="197" y="246"/>
                    <a:pt x="217" y="242"/>
                    <a:pt x="234" y="236"/>
                  </a:cubicBezTo>
                  <a:cubicBezTo>
                    <a:pt x="251" y="229"/>
                    <a:pt x="264" y="219"/>
                    <a:pt x="275" y="208"/>
                  </a:cubicBezTo>
                  <a:cubicBezTo>
                    <a:pt x="286" y="196"/>
                    <a:pt x="293" y="183"/>
                    <a:pt x="298" y="168"/>
                  </a:cubicBezTo>
                  <a:cubicBezTo>
                    <a:pt x="303" y="154"/>
                    <a:pt x="305" y="138"/>
                    <a:pt x="305" y="123"/>
                  </a:cubicBezTo>
                  <a:cubicBezTo>
                    <a:pt x="305" y="107"/>
                    <a:pt x="303" y="92"/>
                    <a:pt x="298" y="77"/>
                  </a:cubicBezTo>
                  <a:cubicBezTo>
                    <a:pt x="293" y="63"/>
                    <a:pt x="286" y="50"/>
                    <a:pt x="275" y="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3E0799FB-357E-4B8E-BA48-B8B482826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2535"/>
              <a:ext cx="107" cy="173"/>
            </a:xfrm>
            <a:custGeom>
              <a:avLst/>
              <a:gdLst>
                <a:gd name="T0" fmla="*/ 134 w 179"/>
                <a:gd name="T1" fmla="*/ 5 h 285"/>
                <a:gd name="T2" fmla="*/ 134 w 179"/>
                <a:gd name="T3" fmla="*/ 5 h 285"/>
                <a:gd name="T4" fmla="*/ 109 w 179"/>
                <a:gd name="T5" fmla="*/ 17 h 285"/>
                <a:gd name="T6" fmla="*/ 88 w 179"/>
                <a:gd name="T7" fmla="*/ 35 h 285"/>
                <a:gd name="T8" fmla="*/ 73 w 179"/>
                <a:gd name="T9" fmla="*/ 59 h 285"/>
                <a:gd name="T10" fmla="*/ 72 w 179"/>
                <a:gd name="T11" fmla="*/ 59 h 285"/>
                <a:gd name="T12" fmla="*/ 72 w 179"/>
                <a:gd name="T13" fmla="*/ 8 h 285"/>
                <a:gd name="T14" fmla="*/ 0 w 179"/>
                <a:gd name="T15" fmla="*/ 8 h 285"/>
                <a:gd name="T16" fmla="*/ 0 w 179"/>
                <a:gd name="T17" fmla="*/ 285 h 285"/>
                <a:gd name="T18" fmla="*/ 76 w 179"/>
                <a:gd name="T19" fmla="*/ 285 h 285"/>
                <a:gd name="T20" fmla="*/ 76 w 179"/>
                <a:gd name="T21" fmla="*/ 160 h 285"/>
                <a:gd name="T22" fmla="*/ 80 w 179"/>
                <a:gd name="T23" fmla="*/ 125 h 285"/>
                <a:gd name="T24" fmla="*/ 93 w 179"/>
                <a:gd name="T25" fmla="*/ 97 h 285"/>
                <a:gd name="T26" fmla="*/ 116 w 179"/>
                <a:gd name="T27" fmla="*/ 78 h 285"/>
                <a:gd name="T28" fmla="*/ 151 w 179"/>
                <a:gd name="T29" fmla="*/ 71 h 285"/>
                <a:gd name="T30" fmla="*/ 166 w 179"/>
                <a:gd name="T31" fmla="*/ 72 h 285"/>
                <a:gd name="T32" fmla="*/ 179 w 179"/>
                <a:gd name="T33" fmla="*/ 74 h 285"/>
                <a:gd name="T34" fmla="*/ 179 w 179"/>
                <a:gd name="T35" fmla="*/ 3 h 285"/>
                <a:gd name="T36" fmla="*/ 162 w 179"/>
                <a:gd name="T37" fmla="*/ 0 h 285"/>
                <a:gd name="T38" fmla="*/ 134 w 179"/>
                <a:gd name="T39" fmla="*/ 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285">
                  <a:moveTo>
                    <a:pt x="134" y="5"/>
                  </a:moveTo>
                  <a:lnTo>
                    <a:pt x="134" y="5"/>
                  </a:lnTo>
                  <a:cubicBezTo>
                    <a:pt x="125" y="7"/>
                    <a:pt x="117" y="11"/>
                    <a:pt x="109" y="17"/>
                  </a:cubicBezTo>
                  <a:cubicBezTo>
                    <a:pt x="101" y="22"/>
                    <a:pt x="94" y="28"/>
                    <a:pt x="88" y="35"/>
                  </a:cubicBezTo>
                  <a:cubicBezTo>
                    <a:pt x="82" y="43"/>
                    <a:pt x="77" y="51"/>
                    <a:pt x="73" y="59"/>
                  </a:cubicBezTo>
                  <a:lnTo>
                    <a:pt x="72" y="59"/>
                  </a:lnTo>
                  <a:lnTo>
                    <a:pt x="72" y="8"/>
                  </a:lnTo>
                  <a:lnTo>
                    <a:pt x="0" y="8"/>
                  </a:lnTo>
                  <a:lnTo>
                    <a:pt x="0" y="285"/>
                  </a:lnTo>
                  <a:lnTo>
                    <a:pt x="76" y="285"/>
                  </a:lnTo>
                  <a:lnTo>
                    <a:pt x="76" y="160"/>
                  </a:lnTo>
                  <a:cubicBezTo>
                    <a:pt x="76" y="148"/>
                    <a:pt x="77" y="136"/>
                    <a:pt x="80" y="125"/>
                  </a:cubicBezTo>
                  <a:cubicBezTo>
                    <a:pt x="82" y="115"/>
                    <a:pt x="87" y="105"/>
                    <a:pt x="93" y="97"/>
                  </a:cubicBezTo>
                  <a:cubicBezTo>
                    <a:pt x="98" y="89"/>
                    <a:pt x="106" y="83"/>
                    <a:pt x="116" y="78"/>
                  </a:cubicBezTo>
                  <a:cubicBezTo>
                    <a:pt x="126" y="74"/>
                    <a:pt x="137" y="71"/>
                    <a:pt x="151" y="71"/>
                  </a:cubicBezTo>
                  <a:cubicBezTo>
                    <a:pt x="156" y="71"/>
                    <a:pt x="161" y="71"/>
                    <a:pt x="166" y="72"/>
                  </a:cubicBezTo>
                  <a:cubicBezTo>
                    <a:pt x="171" y="73"/>
                    <a:pt x="175" y="73"/>
                    <a:pt x="179" y="74"/>
                  </a:cubicBezTo>
                  <a:lnTo>
                    <a:pt x="179" y="3"/>
                  </a:lnTo>
                  <a:cubicBezTo>
                    <a:pt x="173" y="1"/>
                    <a:pt x="167" y="0"/>
                    <a:pt x="162" y="0"/>
                  </a:cubicBezTo>
                  <a:cubicBezTo>
                    <a:pt x="152" y="0"/>
                    <a:pt x="143" y="2"/>
                    <a:pt x="134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F987B4-B807-4C81-B194-7737B231F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2" y="2535"/>
              <a:ext cx="167" cy="177"/>
            </a:xfrm>
            <a:custGeom>
              <a:avLst/>
              <a:gdLst>
                <a:gd name="T0" fmla="*/ 80 w 278"/>
                <a:gd name="T1" fmla="*/ 99 h 292"/>
                <a:gd name="T2" fmla="*/ 80 w 278"/>
                <a:gd name="T3" fmla="*/ 99 h 292"/>
                <a:gd name="T4" fmla="*/ 90 w 278"/>
                <a:gd name="T5" fmla="*/ 79 h 292"/>
                <a:gd name="T6" fmla="*/ 109 w 278"/>
                <a:gd name="T7" fmla="*/ 64 h 292"/>
                <a:gd name="T8" fmla="*/ 139 w 278"/>
                <a:gd name="T9" fmla="*/ 58 h 292"/>
                <a:gd name="T10" fmla="*/ 181 w 278"/>
                <a:gd name="T11" fmla="*/ 73 h 292"/>
                <a:gd name="T12" fmla="*/ 200 w 278"/>
                <a:gd name="T13" fmla="*/ 117 h 292"/>
                <a:gd name="T14" fmla="*/ 76 w 278"/>
                <a:gd name="T15" fmla="*/ 117 h 292"/>
                <a:gd name="T16" fmla="*/ 80 w 278"/>
                <a:gd name="T17" fmla="*/ 99 h 292"/>
                <a:gd name="T18" fmla="*/ 204 w 278"/>
                <a:gd name="T19" fmla="*/ 200 h 292"/>
                <a:gd name="T20" fmla="*/ 204 w 278"/>
                <a:gd name="T21" fmla="*/ 200 h 292"/>
                <a:gd name="T22" fmla="*/ 184 w 278"/>
                <a:gd name="T23" fmla="*/ 224 h 292"/>
                <a:gd name="T24" fmla="*/ 144 w 278"/>
                <a:gd name="T25" fmla="*/ 235 h 292"/>
                <a:gd name="T26" fmla="*/ 95 w 278"/>
                <a:gd name="T27" fmla="*/ 219 h 292"/>
                <a:gd name="T28" fmla="*/ 76 w 278"/>
                <a:gd name="T29" fmla="*/ 165 h 292"/>
                <a:gd name="T30" fmla="*/ 276 w 278"/>
                <a:gd name="T31" fmla="*/ 165 h 292"/>
                <a:gd name="T32" fmla="*/ 271 w 278"/>
                <a:gd name="T33" fmla="*/ 103 h 292"/>
                <a:gd name="T34" fmla="*/ 247 w 278"/>
                <a:gd name="T35" fmla="*/ 51 h 292"/>
                <a:gd name="T36" fmla="*/ 203 w 278"/>
                <a:gd name="T37" fmla="*/ 14 h 292"/>
                <a:gd name="T38" fmla="*/ 142 w 278"/>
                <a:gd name="T39" fmla="*/ 0 h 292"/>
                <a:gd name="T40" fmla="*/ 84 w 278"/>
                <a:gd name="T41" fmla="*/ 12 h 292"/>
                <a:gd name="T42" fmla="*/ 39 w 278"/>
                <a:gd name="T43" fmla="*/ 42 h 292"/>
                <a:gd name="T44" fmla="*/ 10 w 278"/>
                <a:gd name="T45" fmla="*/ 89 h 292"/>
                <a:gd name="T46" fmla="*/ 0 w 278"/>
                <a:gd name="T47" fmla="*/ 147 h 292"/>
                <a:gd name="T48" fmla="*/ 10 w 278"/>
                <a:gd name="T49" fmla="*/ 206 h 292"/>
                <a:gd name="T50" fmla="*/ 38 w 278"/>
                <a:gd name="T51" fmla="*/ 252 h 292"/>
                <a:gd name="T52" fmla="*/ 82 w 278"/>
                <a:gd name="T53" fmla="*/ 282 h 292"/>
                <a:gd name="T54" fmla="*/ 142 w 278"/>
                <a:gd name="T55" fmla="*/ 292 h 292"/>
                <a:gd name="T56" fmla="*/ 222 w 278"/>
                <a:gd name="T57" fmla="*/ 271 h 292"/>
                <a:gd name="T58" fmla="*/ 272 w 278"/>
                <a:gd name="T59" fmla="*/ 200 h 292"/>
                <a:gd name="T60" fmla="*/ 204 w 278"/>
                <a:gd name="T61" fmla="*/ 20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8" h="292">
                  <a:moveTo>
                    <a:pt x="80" y="99"/>
                  </a:moveTo>
                  <a:lnTo>
                    <a:pt x="80" y="99"/>
                  </a:lnTo>
                  <a:cubicBezTo>
                    <a:pt x="82" y="92"/>
                    <a:pt x="85" y="85"/>
                    <a:pt x="90" y="79"/>
                  </a:cubicBezTo>
                  <a:cubicBezTo>
                    <a:pt x="95" y="73"/>
                    <a:pt x="101" y="68"/>
                    <a:pt x="109" y="64"/>
                  </a:cubicBezTo>
                  <a:cubicBezTo>
                    <a:pt x="117" y="60"/>
                    <a:pt x="127" y="58"/>
                    <a:pt x="139" y="58"/>
                  </a:cubicBezTo>
                  <a:cubicBezTo>
                    <a:pt x="158" y="58"/>
                    <a:pt x="172" y="63"/>
                    <a:pt x="181" y="73"/>
                  </a:cubicBezTo>
                  <a:cubicBezTo>
                    <a:pt x="190" y="83"/>
                    <a:pt x="197" y="98"/>
                    <a:pt x="200" y="117"/>
                  </a:cubicBezTo>
                  <a:lnTo>
                    <a:pt x="76" y="117"/>
                  </a:lnTo>
                  <a:cubicBezTo>
                    <a:pt x="76" y="111"/>
                    <a:pt x="78" y="105"/>
                    <a:pt x="80" y="99"/>
                  </a:cubicBezTo>
                  <a:close/>
                  <a:moveTo>
                    <a:pt x="204" y="200"/>
                  </a:moveTo>
                  <a:lnTo>
                    <a:pt x="204" y="200"/>
                  </a:lnTo>
                  <a:cubicBezTo>
                    <a:pt x="202" y="208"/>
                    <a:pt x="195" y="216"/>
                    <a:pt x="184" y="224"/>
                  </a:cubicBezTo>
                  <a:cubicBezTo>
                    <a:pt x="173" y="232"/>
                    <a:pt x="160" y="235"/>
                    <a:pt x="144" y="235"/>
                  </a:cubicBezTo>
                  <a:cubicBezTo>
                    <a:pt x="123" y="235"/>
                    <a:pt x="106" y="230"/>
                    <a:pt x="95" y="219"/>
                  </a:cubicBezTo>
                  <a:cubicBezTo>
                    <a:pt x="83" y="208"/>
                    <a:pt x="77" y="190"/>
                    <a:pt x="76" y="165"/>
                  </a:cubicBezTo>
                  <a:lnTo>
                    <a:pt x="276" y="165"/>
                  </a:lnTo>
                  <a:cubicBezTo>
                    <a:pt x="278" y="144"/>
                    <a:pt x="276" y="123"/>
                    <a:pt x="271" y="103"/>
                  </a:cubicBezTo>
                  <a:cubicBezTo>
                    <a:pt x="266" y="84"/>
                    <a:pt x="258" y="66"/>
                    <a:pt x="247" y="51"/>
                  </a:cubicBezTo>
                  <a:cubicBezTo>
                    <a:pt x="235" y="35"/>
                    <a:pt x="221" y="23"/>
                    <a:pt x="203" y="14"/>
                  </a:cubicBezTo>
                  <a:cubicBezTo>
                    <a:pt x="186" y="5"/>
                    <a:pt x="165" y="0"/>
                    <a:pt x="142" y="0"/>
                  </a:cubicBezTo>
                  <a:cubicBezTo>
                    <a:pt x="120" y="0"/>
                    <a:pt x="101" y="4"/>
                    <a:pt x="84" y="12"/>
                  </a:cubicBezTo>
                  <a:cubicBezTo>
                    <a:pt x="67" y="19"/>
                    <a:pt x="52" y="29"/>
                    <a:pt x="39" y="42"/>
                  </a:cubicBezTo>
                  <a:cubicBezTo>
                    <a:pt x="26" y="56"/>
                    <a:pt x="17" y="71"/>
                    <a:pt x="10" y="89"/>
                  </a:cubicBezTo>
                  <a:cubicBezTo>
                    <a:pt x="3" y="107"/>
                    <a:pt x="0" y="126"/>
                    <a:pt x="0" y="147"/>
                  </a:cubicBezTo>
                  <a:cubicBezTo>
                    <a:pt x="0" y="168"/>
                    <a:pt x="3" y="188"/>
                    <a:pt x="10" y="206"/>
                  </a:cubicBezTo>
                  <a:cubicBezTo>
                    <a:pt x="16" y="224"/>
                    <a:pt x="26" y="239"/>
                    <a:pt x="38" y="252"/>
                  </a:cubicBezTo>
                  <a:cubicBezTo>
                    <a:pt x="50" y="265"/>
                    <a:pt x="65" y="275"/>
                    <a:pt x="82" y="282"/>
                  </a:cubicBezTo>
                  <a:cubicBezTo>
                    <a:pt x="100" y="289"/>
                    <a:pt x="120" y="292"/>
                    <a:pt x="142" y="292"/>
                  </a:cubicBezTo>
                  <a:cubicBezTo>
                    <a:pt x="173" y="292"/>
                    <a:pt x="200" y="285"/>
                    <a:pt x="222" y="271"/>
                  </a:cubicBezTo>
                  <a:cubicBezTo>
                    <a:pt x="244" y="257"/>
                    <a:pt x="261" y="233"/>
                    <a:pt x="272" y="200"/>
                  </a:cubicBezTo>
                  <a:lnTo>
                    <a:pt x="204" y="2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02EACE-E908-487A-858A-E1C898E5E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2535"/>
              <a:ext cx="155" cy="177"/>
            </a:xfrm>
            <a:custGeom>
              <a:avLst/>
              <a:gdLst>
                <a:gd name="T0" fmla="*/ 250 w 258"/>
                <a:gd name="T1" fmla="*/ 164 h 292"/>
                <a:gd name="T2" fmla="*/ 250 w 258"/>
                <a:gd name="T3" fmla="*/ 164 h 292"/>
                <a:gd name="T4" fmla="*/ 230 w 258"/>
                <a:gd name="T5" fmla="*/ 142 h 292"/>
                <a:gd name="T6" fmla="*/ 202 w 258"/>
                <a:gd name="T7" fmla="*/ 128 h 292"/>
                <a:gd name="T8" fmla="*/ 169 w 258"/>
                <a:gd name="T9" fmla="*/ 118 h 292"/>
                <a:gd name="T10" fmla="*/ 138 w 258"/>
                <a:gd name="T11" fmla="*/ 111 h 292"/>
                <a:gd name="T12" fmla="*/ 110 w 258"/>
                <a:gd name="T13" fmla="*/ 104 h 292"/>
                <a:gd name="T14" fmla="*/ 91 w 258"/>
                <a:gd name="T15" fmla="*/ 94 h 292"/>
                <a:gd name="T16" fmla="*/ 83 w 258"/>
                <a:gd name="T17" fmla="*/ 77 h 292"/>
                <a:gd name="T18" fmla="*/ 87 w 258"/>
                <a:gd name="T19" fmla="*/ 63 h 292"/>
                <a:gd name="T20" fmla="*/ 98 w 258"/>
                <a:gd name="T21" fmla="*/ 56 h 292"/>
                <a:gd name="T22" fmla="*/ 112 w 258"/>
                <a:gd name="T23" fmla="*/ 52 h 292"/>
                <a:gd name="T24" fmla="*/ 125 w 258"/>
                <a:gd name="T25" fmla="*/ 51 h 292"/>
                <a:gd name="T26" fmla="*/ 161 w 258"/>
                <a:gd name="T27" fmla="*/ 59 h 292"/>
                <a:gd name="T28" fmla="*/ 178 w 258"/>
                <a:gd name="T29" fmla="*/ 89 h 292"/>
                <a:gd name="T30" fmla="*/ 250 w 258"/>
                <a:gd name="T31" fmla="*/ 89 h 292"/>
                <a:gd name="T32" fmla="*/ 237 w 258"/>
                <a:gd name="T33" fmla="*/ 46 h 292"/>
                <a:gd name="T34" fmla="*/ 209 w 258"/>
                <a:gd name="T35" fmla="*/ 19 h 292"/>
                <a:gd name="T36" fmla="*/ 171 w 258"/>
                <a:gd name="T37" fmla="*/ 5 h 292"/>
                <a:gd name="T38" fmla="*/ 128 w 258"/>
                <a:gd name="T39" fmla="*/ 0 h 292"/>
                <a:gd name="T40" fmla="*/ 84 w 258"/>
                <a:gd name="T41" fmla="*/ 4 h 292"/>
                <a:gd name="T42" fmla="*/ 45 w 258"/>
                <a:gd name="T43" fmla="*/ 18 h 292"/>
                <a:gd name="T44" fmla="*/ 17 w 258"/>
                <a:gd name="T45" fmla="*/ 45 h 292"/>
                <a:gd name="T46" fmla="*/ 7 w 258"/>
                <a:gd name="T47" fmla="*/ 89 h 292"/>
                <a:gd name="T48" fmla="*/ 14 w 258"/>
                <a:gd name="T49" fmla="*/ 120 h 292"/>
                <a:gd name="T50" fmla="*/ 34 w 258"/>
                <a:gd name="T51" fmla="*/ 141 h 292"/>
                <a:gd name="T52" fmla="*/ 62 w 258"/>
                <a:gd name="T53" fmla="*/ 155 h 292"/>
                <a:gd name="T54" fmla="*/ 95 w 258"/>
                <a:gd name="T55" fmla="*/ 164 h 292"/>
                <a:gd name="T56" fmla="*/ 159 w 258"/>
                <a:gd name="T57" fmla="*/ 181 h 292"/>
                <a:gd name="T58" fmla="*/ 181 w 258"/>
                <a:gd name="T59" fmla="*/ 206 h 292"/>
                <a:gd name="T60" fmla="*/ 176 w 258"/>
                <a:gd name="T61" fmla="*/ 223 h 292"/>
                <a:gd name="T62" fmla="*/ 164 w 258"/>
                <a:gd name="T63" fmla="*/ 234 h 292"/>
                <a:gd name="T64" fmla="*/ 148 w 258"/>
                <a:gd name="T65" fmla="*/ 240 h 292"/>
                <a:gd name="T66" fmla="*/ 131 w 258"/>
                <a:gd name="T67" fmla="*/ 242 h 292"/>
                <a:gd name="T68" fmla="*/ 110 w 258"/>
                <a:gd name="T69" fmla="*/ 239 h 292"/>
                <a:gd name="T70" fmla="*/ 91 w 258"/>
                <a:gd name="T71" fmla="*/ 231 h 292"/>
                <a:gd name="T72" fmla="*/ 78 w 258"/>
                <a:gd name="T73" fmla="*/ 216 h 292"/>
                <a:gd name="T74" fmla="*/ 73 w 258"/>
                <a:gd name="T75" fmla="*/ 195 h 292"/>
                <a:gd name="T76" fmla="*/ 0 w 258"/>
                <a:gd name="T77" fmla="*/ 195 h 292"/>
                <a:gd name="T78" fmla="*/ 13 w 258"/>
                <a:gd name="T79" fmla="*/ 242 h 292"/>
                <a:gd name="T80" fmla="*/ 43 w 258"/>
                <a:gd name="T81" fmla="*/ 271 h 292"/>
                <a:gd name="T82" fmla="*/ 84 w 258"/>
                <a:gd name="T83" fmla="*/ 288 h 292"/>
                <a:gd name="T84" fmla="*/ 131 w 258"/>
                <a:gd name="T85" fmla="*/ 292 h 292"/>
                <a:gd name="T86" fmla="*/ 177 w 258"/>
                <a:gd name="T87" fmla="*/ 288 h 292"/>
                <a:gd name="T88" fmla="*/ 218 w 258"/>
                <a:gd name="T89" fmla="*/ 272 h 292"/>
                <a:gd name="T90" fmla="*/ 247 w 258"/>
                <a:gd name="T91" fmla="*/ 242 h 292"/>
                <a:gd name="T92" fmla="*/ 258 w 258"/>
                <a:gd name="T93" fmla="*/ 196 h 292"/>
                <a:gd name="T94" fmla="*/ 250 w 258"/>
                <a:gd name="T95" fmla="*/ 16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8" h="292">
                  <a:moveTo>
                    <a:pt x="250" y="164"/>
                  </a:moveTo>
                  <a:lnTo>
                    <a:pt x="250" y="164"/>
                  </a:lnTo>
                  <a:cubicBezTo>
                    <a:pt x="245" y="155"/>
                    <a:pt x="238" y="148"/>
                    <a:pt x="230" y="142"/>
                  </a:cubicBezTo>
                  <a:cubicBezTo>
                    <a:pt x="222" y="136"/>
                    <a:pt x="213" y="131"/>
                    <a:pt x="202" y="128"/>
                  </a:cubicBezTo>
                  <a:cubicBezTo>
                    <a:pt x="191" y="124"/>
                    <a:pt x="181" y="121"/>
                    <a:pt x="169" y="118"/>
                  </a:cubicBezTo>
                  <a:cubicBezTo>
                    <a:pt x="159" y="116"/>
                    <a:pt x="148" y="114"/>
                    <a:pt x="138" y="111"/>
                  </a:cubicBezTo>
                  <a:cubicBezTo>
                    <a:pt x="127" y="109"/>
                    <a:pt x="118" y="107"/>
                    <a:pt x="110" y="104"/>
                  </a:cubicBezTo>
                  <a:cubicBezTo>
                    <a:pt x="102" y="102"/>
                    <a:pt x="96" y="98"/>
                    <a:pt x="91" y="94"/>
                  </a:cubicBezTo>
                  <a:cubicBezTo>
                    <a:pt x="86" y="89"/>
                    <a:pt x="83" y="84"/>
                    <a:pt x="83" y="77"/>
                  </a:cubicBezTo>
                  <a:cubicBezTo>
                    <a:pt x="83" y="71"/>
                    <a:pt x="84" y="67"/>
                    <a:pt x="87" y="63"/>
                  </a:cubicBezTo>
                  <a:cubicBezTo>
                    <a:pt x="90" y="60"/>
                    <a:pt x="94" y="57"/>
                    <a:pt x="98" y="56"/>
                  </a:cubicBezTo>
                  <a:cubicBezTo>
                    <a:pt x="102" y="54"/>
                    <a:pt x="106" y="53"/>
                    <a:pt x="112" y="52"/>
                  </a:cubicBezTo>
                  <a:cubicBezTo>
                    <a:pt x="117" y="52"/>
                    <a:pt x="121" y="51"/>
                    <a:pt x="125" y="51"/>
                  </a:cubicBezTo>
                  <a:cubicBezTo>
                    <a:pt x="139" y="51"/>
                    <a:pt x="151" y="54"/>
                    <a:pt x="161" y="59"/>
                  </a:cubicBezTo>
                  <a:cubicBezTo>
                    <a:pt x="171" y="64"/>
                    <a:pt x="176" y="74"/>
                    <a:pt x="178" y="89"/>
                  </a:cubicBezTo>
                  <a:lnTo>
                    <a:pt x="250" y="89"/>
                  </a:lnTo>
                  <a:cubicBezTo>
                    <a:pt x="249" y="72"/>
                    <a:pt x="244" y="57"/>
                    <a:pt x="237" y="46"/>
                  </a:cubicBezTo>
                  <a:cubicBezTo>
                    <a:pt x="230" y="35"/>
                    <a:pt x="220" y="26"/>
                    <a:pt x="209" y="19"/>
                  </a:cubicBezTo>
                  <a:cubicBezTo>
                    <a:pt x="198" y="12"/>
                    <a:pt x="185" y="7"/>
                    <a:pt x="171" y="5"/>
                  </a:cubicBezTo>
                  <a:cubicBezTo>
                    <a:pt x="157" y="2"/>
                    <a:pt x="143" y="0"/>
                    <a:pt x="128" y="0"/>
                  </a:cubicBezTo>
                  <a:cubicBezTo>
                    <a:pt x="113" y="0"/>
                    <a:pt x="98" y="2"/>
                    <a:pt x="84" y="4"/>
                  </a:cubicBezTo>
                  <a:cubicBezTo>
                    <a:pt x="69" y="7"/>
                    <a:pt x="56" y="12"/>
                    <a:pt x="45" y="18"/>
                  </a:cubicBezTo>
                  <a:cubicBezTo>
                    <a:pt x="33" y="25"/>
                    <a:pt x="24" y="34"/>
                    <a:pt x="17" y="45"/>
                  </a:cubicBezTo>
                  <a:cubicBezTo>
                    <a:pt x="10" y="57"/>
                    <a:pt x="7" y="72"/>
                    <a:pt x="7" y="89"/>
                  </a:cubicBezTo>
                  <a:cubicBezTo>
                    <a:pt x="7" y="102"/>
                    <a:pt x="9" y="112"/>
                    <a:pt x="14" y="120"/>
                  </a:cubicBezTo>
                  <a:cubicBezTo>
                    <a:pt x="19" y="129"/>
                    <a:pt x="26" y="136"/>
                    <a:pt x="34" y="141"/>
                  </a:cubicBezTo>
                  <a:cubicBezTo>
                    <a:pt x="42" y="147"/>
                    <a:pt x="52" y="151"/>
                    <a:pt x="62" y="155"/>
                  </a:cubicBezTo>
                  <a:cubicBezTo>
                    <a:pt x="73" y="158"/>
                    <a:pt x="84" y="161"/>
                    <a:pt x="95" y="164"/>
                  </a:cubicBezTo>
                  <a:cubicBezTo>
                    <a:pt x="122" y="169"/>
                    <a:pt x="143" y="175"/>
                    <a:pt x="159" y="181"/>
                  </a:cubicBezTo>
                  <a:cubicBezTo>
                    <a:pt x="174" y="186"/>
                    <a:pt x="181" y="195"/>
                    <a:pt x="181" y="206"/>
                  </a:cubicBezTo>
                  <a:cubicBezTo>
                    <a:pt x="181" y="213"/>
                    <a:pt x="180" y="219"/>
                    <a:pt x="176" y="223"/>
                  </a:cubicBezTo>
                  <a:cubicBezTo>
                    <a:pt x="173" y="228"/>
                    <a:pt x="169" y="231"/>
                    <a:pt x="164" y="234"/>
                  </a:cubicBezTo>
                  <a:cubicBezTo>
                    <a:pt x="160" y="237"/>
                    <a:pt x="154" y="239"/>
                    <a:pt x="148" y="240"/>
                  </a:cubicBezTo>
                  <a:cubicBezTo>
                    <a:pt x="142" y="241"/>
                    <a:pt x="137" y="242"/>
                    <a:pt x="131" y="242"/>
                  </a:cubicBezTo>
                  <a:cubicBezTo>
                    <a:pt x="124" y="242"/>
                    <a:pt x="117" y="241"/>
                    <a:pt x="110" y="239"/>
                  </a:cubicBezTo>
                  <a:cubicBezTo>
                    <a:pt x="103" y="237"/>
                    <a:pt x="96" y="235"/>
                    <a:pt x="91" y="231"/>
                  </a:cubicBezTo>
                  <a:cubicBezTo>
                    <a:pt x="86" y="227"/>
                    <a:pt x="81" y="222"/>
                    <a:pt x="78" y="216"/>
                  </a:cubicBezTo>
                  <a:cubicBezTo>
                    <a:pt x="75" y="211"/>
                    <a:pt x="73" y="203"/>
                    <a:pt x="73" y="195"/>
                  </a:cubicBezTo>
                  <a:lnTo>
                    <a:pt x="0" y="195"/>
                  </a:lnTo>
                  <a:cubicBezTo>
                    <a:pt x="1" y="214"/>
                    <a:pt x="5" y="229"/>
                    <a:pt x="13" y="242"/>
                  </a:cubicBezTo>
                  <a:cubicBezTo>
                    <a:pt x="21" y="254"/>
                    <a:pt x="31" y="264"/>
                    <a:pt x="43" y="271"/>
                  </a:cubicBezTo>
                  <a:cubicBezTo>
                    <a:pt x="54" y="279"/>
                    <a:pt x="68" y="284"/>
                    <a:pt x="84" y="288"/>
                  </a:cubicBezTo>
                  <a:cubicBezTo>
                    <a:pt x="99" y="291"/>
                    <a:pt x="115" y="292"/>
                    <a:pt x="131" y="292"/>
                  </a:cubicBezTo>
                  <a:cubicBezTo>
                    <a:pt x="147" y="292"/>
                    <a:pt x="162" y="291"/>
                    <a:pt x="177" y="288"/>
                  </a:cubicBezTo>
                  <a:cubicBezTo>
                    <a:pt x="193" y="285"/>
                    <a:pt x="206" y="280"/>
                    <a:pt x="218" y="272"/>
                  </a:cubicBezTo>
                  <a:cubicBezTo>
                    <a:pt x="230" y="264"/>
                    <a:pt x="239" y="255"/>
                    <a:pt x="247" y="242"/>
                  </a:cubicBezTo>
                  <a:cubicBezTo>
                    <a:pt x="254" y="230"/>
                    <a:pt x="258" y="215"/>
                    <a:pt x="258" y="196"/>
                  </a:cubicBezTo>
                  <a:cubicBezTo>
                    <a:pt x="258" y="183"/>
                    <a:pt x="255" y="173"/>
                    <a:pt x="250" y="1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BD2CDE80-6027-41A2-8771-A9178F7B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2535"/>
              <a:ext cx="154" cy="177"/>
            </a:xfrm>
            <a:custGeom>
              <a:avLst/>
              <a:gdLst>
                <a:gd name="T0" fmla="*/ 218 w 257"/>
                <a:gd name="T1" fmla="*/ 272 h 292"/>
                <a:gd name="T2" fmla="*/ 218 w 257"/>
                <a:gd name="T3" fmla="*/ 272 h 292"/>
                <a:gd name="T4" fmla="*/ 247 w 257"/>
                <a:gd name="T5" fmla="*/ 242 h 292"/>
                <a:gd name="T6" fmla="*/ 257 w 257"/>
                <a:gd name="T7" fmla="*/ 196 h 292"/>
                <a:gd name="T8" fmla="*/ 250 w 257"/>
                <a:gd name="T9" fmla="*/ 164 h 292"/>
                <a:gd name="T10" fmla="*/ 230 w 257"/>
                <a:gd name="T11" fmla="*/ 142 h 292"/>
                <a:gd name="T12" fmla="*/ 202 w 257"/>
                <a:gd name="T13" fmla="*/ 128 h 292"/>
                <a:gd name="T14" fmla="*/ 169 w 257"/>
                <a:gd name="T15" fmla="*/ 118 h 292"/>
                <a:gd name="T16" fmla="*/ 138 w 257"/>
                <a:gd name="T17" fmla="*/ 111 h 292"/>
                <a:gd name="T18" fmla="*/ 110 w 257"/>
                <a:gd name="T19" fmla="*/ 104 h 292"/>
                <a:gd name="T20" fmla="*/ 91 w 257"/>
                <a:gd name="T21" fmla="*/ 94 h 292"/>
                <a:gd name="T22" fmla="*/ 83 w 257"/>
                <a:gd name="T23" fmla="*/ 77 h 292"/>
                <a:gd name="T24" fmla="*/ 87 w 257"/>
                <a:gd name="T25" fmla="*/ 63 h 292"/>
                <a:gd name="T26" fmla="*/ 98 w 257"/>
                <a:gd name="T27" fmla="*/ 56 h 292"/>
                <a:gd name="T28" fmla="*/ 111 w 257"/>
                <a:gd name="T29" fmla="*/ 52 h 292"/>
                <a:gd name="T30" fmla="*/ 125 w 257"/>
                <a:gd name="T31" fmla="*/ 51 h 292"/>
                <a:gd name="T32" fmla="*/ 161 w 257"/>
                <a:gd name="T33" fmla="*/ 59 h 292"/>
                <a:gd name="T34" fmla="*/ 178 w 257"/>
                <a:gd name="T35" fmla="*/ 89 h 292"/>
                <a:gd name="T36" fmla="*/ 250 w 257"/>
                <a:gd name="T37" fmla="*/ 89 h 292"/>
                <a:gd name="T38" fmla="*/ 237 w 257"/>
                <a:gd name="T39" fmla="*/ 46 h 292"/>
                <a:gd name="T40" fmla="*/ 209 w 257"/>
                <a:gd name="T41" fmla="*/ 19 h 292"/>
                <a:gd name="T42" fmla="*/ 171 w 257"/>
                <a:gd name="T43" fmla="*/ 5 h 292"/>
                <a:gd name="T44" fmla="*/ 128 w 257"/>
                <a:gd name="T45" fmla="*/ 0 h 292"/>
                <a:gd name="T46" fmla="*/ 84 w 257"/>
                <a:gd name="T47" fmla="*/ 4 h 292"/>
                <a:gd name="T48" fmla="*/ 45 w 257"/>
                <a:gd name="T49" fmla="*/ 18 h 292"/>
                <a:gd name="T50" fmla="*/ 17 w 257"/>
                <a:gd name="T51" fmla="*/ 45 h 292"/>
                <a:gd name="T52" fmla="*/ 7 w 257"/>
                <a:gd name="T53" fmla="*/ 89 h 292"/>
                <a:gd name="T54" fmla="*/ 14 w 257"/>
                <a:gd name="T55" fmla="*/ 120 h 292"/>
                <a:gd name="T56" fmla="*/ 34 w 257"/>
                <a:gd name="T57" fmla="*/ 141 h 292"/>
                <a:gd name="T58" fmla="*/ 62 w 257"/>
                <a:gd name="T59" fmla="*/ 155 h 292"/>
                <a:gd name="T60" fmla="*/ 95 w 257"/>
                <a:gd name="T61" fmla="*/ 164 h 292"/>
                <a:gd name="T62" fmla="*/ 158 w 257"/>
                <a:gd name="T63" fmla="*/ 181 h 292"/>
                <a:gd name="T64" fmla="*/ 181 w 257"/>
                <a:gd name="T65" fmla="*/ 206 h 292"/>
                <a:gd name="T66" fmla="*/ 176 w 257"/>
                <a:gd name="T67" fmla="*/ 223 h 292"/>
                <a:gd name="T68" fmla="*/ 164 w 257"/>
                <a:gd name="T69" fmla="*/ 234 h 292"/>
                <a:gd name="T70" fmla="*/ 148 w 257"/>
                <a:gd name="T71" fmla="*/ 240 h 292"/>
                <a:gd name="T72" fmla="*/ 131 w 257"/>
                <a:gd name="T73" fmla="*/ 242 h 292"/>
                <a:gd name="T74" fmla="*/ 110 w 257"/>
                <a:gd name="T75" fmla="*/ 239 h 292"/>
                <a:gd name="T76" fmla="*/ 91 w 257"/>
                <a:gd name="T77" fmla="*/ 231 h 292"/>
                <a:gd name="T78" fmla="*/ 78 w 257"/>
                <a:gd name="T79" fmla="*/ 216 h 292"/>
                <a:gd name="T80" fmla="*/ 73 w 257"/>
                <a:gd name="T81" fmla="*/ 195 h 292"/>
                <a:gd name="T82" fmla="*/ 0 w 257"/>
                <a:gd name="T83" fmla="*/ 195 h 292"/>
                <a:gd name="T84" fmla="*/ 13 w 257"/>
                <a:gd name="T85" fmla="*/ 242 h 292"/>
                <a:gd name="T86" fmla="*/ 42 w 257"/>
                <a:gd name="T87" fmla="*/ 271 h 292"/>
                <a:gd name="T88" fmla="*/ 84 w 257"/>
                <a:gd name="T89" fmla="*/ 288 h 292"/>
                <a:gd name="T90" fmla="*/ 131 w 257"/>
                <a:gd name="T91" fmla="*/ 292 h 292"/>
                <a:gd name="T92" fmla="*/ 177 w 257"/>
                <a:gd name="T93" fmla="*/ 288 h 292"/>
                <a:gd name="T94" fmla="*/ 218 w 257"/>
                <a:gd name="T95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" h="292">
                  <a:moveTo>
                    <a:pt x="218" y="272"/>
                  </a:moveTo>
                  <a:lnTo>
                    <a:pt x="218" y="272"/>
                  </a:lnTo>
                  <a:cubicBezTo>
                    <a:pt x="230" y="264"/>
                    <a:pt x="239" y="255"/>
                    <a:pt x="247" y="242"/>
                  </a:cubicBezTo>
                  <a:cubicBezTo>
                    <a:pt x="254" y="230"/>
                    <a:pt x="257" y="215"/>
                    <a:pt x="257" y="196"/>
                  </a:cubicBezTo>
                  <a:cubicBezTo>
                    <a:pt x="257" y="183"/>
                    <a:pt x="255" y="173"/>
                    <a:pt x="250" y="164"/>
                  </a:cubicBezTo>
                  <a:cubicBezTo>
                    <a:pt x="245" y="155"/>
                    <a:pt x="238" y="148"/>
                    <a:pt x="230" y="142"/>
                  </a:cubicBezTo>
                  <a:cubicBezTo>
                    <a:pt x="222" y="136"/>
                    <a:pt x="212" y="131"/>
                    <a:pt x="202" y="128"/>
                  </a:cubicBezTo>
                  <a:cubicBezTo>
                    <a:pt x="191" y="124"/>
                    <a:pt x="181" y="121"/>
                    <a:pt x="169" y="118"/>
                  </a:cubicBezTo>
                  <a:cubicBezTo>
                    <a:pt x="159" y="116"/>
                    <a:pt x="148" y="114"/>
                    <a:pt x="138" y="111"/>
                  </a:cubicBezTo>
                  <a:cubicBezTo>
                    <a:pt x="127" y="109"/>
                    <a:pt x="118" y="107"/>
                    <a:pt x="110" y="104"/>
                  </a:cubicBezTo>
                  <a:cubicBezTo>
                    <a:pt x="102" y="102"/>
                    <a:pt x="96" y="98"/>
                    <a:pt x="91" y="94"/>
                  </a:cubicBezTo>
                  <a:cubicBezTo>
                    <a:pt x="85" y="89"/>
                    <a:pt x="83" y="84"/>
                    <a:pt x="83" y="77"/>
                  </a:cubicBezTo>
                  <a:cubicBezTo>
                    <a:pt x="83" y="71"/>
                    <a:pt x="84" y="67"/>
                    <a:pt x="87" y="63"/>
                  </a:cubicBezTo>
                  <a:cubicBezTo>
                    <a:pt x="90" y="60"/>
                    <a:pt x="94" y="57"/>
                    <a:pt x="98" y="56"/>
                  </a:cubicBezTo>
                  <a:cubicBezTo>
                    <a:pt x="102" y="54"/>
                    <a:pt x="106" y="53"/>
                    <a:pt x="111" y="52"/>
                  </a:cubicBezTo>
                  <a:cubicBezTo>
                    <a:pt x="116" y="52"/>
                    <a:pt x="121" y="51"/>
                    <a:pt x="125" y="51"/>
                  </a:cubicBezTo>
                  <a:cubicBezTo>
                    <a:pt x="139" y="51"/>
                    <a:pt x="151" y="54"/>
                    <a:pt x="161" y="59"/>
                  </a:cubicBezTo>
                  <a:cubicBezTo>
                    <a:pt x="171" y="64"/>
                    <a:pt x="176" y="74"/>
                    <a:pt x="178" y="89"/>
                  </a:cubicBezTo>
                  <a:lnTo>
                    <a:pt x="250" y="89"/>
                  </a:lnTo>
                  <a:cubicBezTo>
                    <a:pt x="249" y="72"/>
                    <a:pt x="244" y="57"/>
                    <a:pt x="237" y="46"/>
                  </a:cubicBezTo>
                  <a:cubicBezTo>
                    <a:pt x="230" y="35"/>
                    <a:pt x="220" y="26"/>
                    <a:pt x="209" y="19"/>
                  </a:cubicBezTo>
                  <a:cubicBezTo>
                    <a:pt x="198" y="12"/>
                    <a:pt x="185" y="7"/>
                    <a:pt x="171" y="5"/>
                  </a:cubicBezTo>
                  <a:cubicBezTo>
                    <a:pt x="157" y="2"/>
                    <a:pt x="143" y="0"/>
                    <a:pt x="128" y="0"/>
                  </a:cubicBezTo>
                  <a:cubicBezTo>
                    <a:pt x="113" y="0"/>
                    <a:pt x="98" y="2"/>
                    <a:pt x="84" y="4"/>
                  </a:cubicBezTo>
                  <a:cubicBezTo>
                    <a:pt x="69" y="7"/>
                    <a:pt x="56" y="12"/>
                    <a:pt x="45" y="18"/>
                  </a:cubicBezTo>
                  <a:cubicBezTo>
                    <a:pt x="33" y="25"/>
                    <a:pt x="24" y="34"/>
                    <a:pt x="17" y="45"/>
                  </a:cubicBezTo>
                  <a:cubicBezTo>
                    <a:pt x="10" y="57"/>
                    <a:pt x="7" y="72"/>
                    <a:pt x="7" y="89"/>
                  </a:cubicBezTo>
                  <a:cubicBezTo>
                    <a:pt x="7" y="102"/>
                    <a:pt x="9" y="112"/>
                    <a:pt x="14" y="120"/>
                  </a:cubicBezTo>
                  <a:cubicBezTo>
                    <a:pt x="19" y="129"/>
                    <a:pt x="26" y="136"/>
                    <a:pt x="34" y="141"/>
                  </a:cubicBezTo>
                  <a:cubicBezTo>
                    <a:pt x="42" y="147"/>
                    <a:pt x="52" y="151"/>
                    <a:pt x="62" y="155"/>
                  </a:cubicBezTo>
                  <a:cubicBezTo>
                    <a:pt x="73" y="158"/>
                    <a:pt x="84" y="161"/>
                    <a:pt x="95" y="164"/>
                  </a:cubicBezTo>
                  <a:cubicBezTo>
                    <a:pt x="122" y="169"/>
                    <a:pt x="143" y="175"/>
                    <a:pt x="158" y="181"/>
                  </a:cubicBezTo>
                  <a:cubicBezTo>
                    <a:pt x="174" y="186"/>
                    <a:pt x="181" y="195"/>
                    <a:pt x="181" y="206"/>
                  </a:cubicBezTo>
                  <a:cubicBezTo>
                    <a:pt x="181" y="213"/>
                    <a:pt x="180" y="219"/>
                    <a:pt x="176" y="223"/>
                  </a:cubicBezTo>
                  <a:cubicBezTo>
                    <a:pt x="173" y="228"/>
                    <a:pt x="169" y="231"/>
                    <a:pt x="164" y="234"/>
                  </a:cubicBezTo>
                  <a:cubicBezTo>
                    <a:pt x="160" y="237"/>
                    <a:pt x="154" y="239"/>
                    <a:pt x="148" y="240"/>
                  </a:cubicBezTo>
                  <a:cubicBezTo>
                    <a:pt x="142" y="241"/>
                    <a:pt x="137" y="242"/>
                    <a:pt x="131" y="242"/>
                  </a:cubicBezTo>
                  <a:cubicBezTo>
                    <a:pt x="124" y="242"/>
                    <a:pt x="117" y="241"/>
                    <a:pt x="110" y="239"/>
                  </a:cubicBezTo>
                  <a:cubicBezTo>
                    <a:pt x="103" y="237"/>
                    <a:pt x="96" y="235"/>
                    <a:pt x="91" y="231"/>
                  </a:cubicBezTo>
                  <a:cubicBezTo>
                    <a:pt x="86" y="227"/>
                    <a:pt x="81" y="222"/>
                    <a:pt x="78" y="216"/>
                  </a:cubicBezTo>
                  <a:cubicBezTo>
                    <a:pt x="75" y="211"/>
                    <a:pt x="73" y="203"/>
                    <a:pt x="73" y="195"/>
                  </a:cubicBezTo>
                  <a:lnTo>
                    <a:pt x="0" y="195"/>
                  </a:lnTo>
                  <a:cubicBezTo>
                    <a:pt x="1" y="214"/>
                    <a:pt x="5" y="229"/>
                    <a:pt x="13" y="242"/>
                  </a:cubicBezTo>
                  <a:cubicBezTo>
                    <a:pt x="21" y="254"/>
                    <a:pt x="30" y="264"/>
                    <a:pt x="42" y="271"/>
                  </a:cubicBezTo>
                  <a:cubicBezTo>
                    <a:pt x="54" y="279"/>
                    <a:pt x="68" y="284"/>
                    <a:pt x="84" y="288"/>
                  </a:cubicBezTo>
                  <a:cubicBezTo>
                    <a:pt x="99" y="291"/>
                    <a:pt x="115" y="292"/>
                    <a:pt x="131" y="292"/>
                  </a:cubicBezTo>
                  <a:cubicBezTo>
                    <a:pt x="147" y="292"/>
                    <a:pt x="162" y="291"/>
                    <a:pt x="177" y="288"/>
                  </a:cubicBezTo>
                  <a:cubicBezTo>
                    <a:pt x="192" y="285"/>
                    <a:pt x="206" y="280"/>
                    <a:pt x="218" y="27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A7E893D7-0FF9-40D3-857E-7B19A3E90D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6" y="2333"/>
              <a:ext cx="357" cy="530"/>
            </a:xfrm>
            <a:custGeom>
              <a:avLst/>
              <a:gdLst>
                <a:gd name="T0" fmla="*/ 163 w 594"/>
                <a:gd name="T1" fmla="*/ 396 h 874"/>
                <a:gd name="T2" fmla="*/ 163 w 594"/>
                <a:gd name="T3" fmla="*/ 396 h 874"/>
                <a:gd name="T4" fmla="*/ 163 w 594"/>
                <a:gd name="T5" fmla="*/ 164 h 874"/>
                <a:gd name="T6" fmla="*/ 312 w 594"/>
                <a:gd name="T7" fmla="*/ 164 h 874"/>
                <a:gd name="T8" fmla="*/ 399 w 594"/>
                <a:gd name="T9" fmla="*/ 190 h 874"/>
                <a:gd name="T10" fmla="*/ 431 w 594"/>
                <a:gd name="T11" fmla="*/ 278 h 874"/>
                <a:gd name="T12" fmla="*/ 399 w 594"/>
                <a:gd name="T13" fmla="*/ 368 h 874"/>
                <a:gd name="T14" fmla="*/ 312 w 594"/>
                <a:gd name="T15" fmla="*/ 396 h 874"/>
                <a:gd name="T16" fmla="*/ 163 w 594"/>
                <a:gd name="T17" fmla="*/ 396 h 874"/>
                <a:gd name="T18" fmla="*/ 163 w 594"/>
                <a:gd name="T19" fmla="*/ 396 h 874"/>
                <a:gd name="T20" fmla="*/ 163 w 594"/>
                <a:gd name="T21" fmla="*/ 560 h 874"/>
                <a:gd name="T22" fmla="*/ 163 w 594"/>
                <a:gd name="T23" fmla="*/ 560 h 874"/>
                <a:gd name="T24" fmla="*/ 312 w 594"/>
                <a:gd name="T25" fmla="*/ 560 h 874"/>
                <a:gd name="T26" fmla="*/ 509 w 594"/>
                <a:gd name="T27" fmla="*/ 489 h 874"/>
                <a:gd name="T28" fmla="*/ 594 w 594"/>
                <a:gd name="T29" fmla="*/ 278 h 874"/>
                <a:gd name="T30" fmla="*/ 505 w 594"/>
                <a:gd name="T31" fmla="*/ 65 h 874"/>
                <a:gd name="T32" fmla="*/ 312 w 594"/>
                <a:gd name="T33" fmla="*/ 0 h 874"/>
                <a:gd name="T34" fmla="*/ 0 w 594"/>
                <a:gd name="T35" fmla="*/ 0 h 874"/>
                <a:gd name="T36" fmla="*/ 0 w 594"/>
                <a:gd name="T37" fmla="*/ 874 h 874"/>
                <a:gd name="T38" fmla="*/ 82 w 594"/>
                <a:gd name="T39" fmla="*/ 792 h 874"/>
                <a:gd name="T40" fmla="*/ 163 w 594"/>
                <a:gd name="T41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4" h="874">
                  <a:moveTo>
                    <a:pt x="163" y="396"/>
                  </a:moveTo>
                  <a:lnTo>
                    <a:pt x="163" y="396"/>
                  </a:lnTo>
                  <a:lnTo>
                    <a:pt x="163" y="164"/>
                  </a:lnTo>
                  <a:lnTo>
                    <a:pt x="312" y="164"/>
                  </a:lnTo>
                  <a:cubicBezTo>
                    <a:pt x="349" y="164"/>
                    <a:pt x="379" y="173"/>
                    <a:pt x="399" y="190"/>
                  </a:cubicBezTo>
                  <a:cubicBezTo>
                    <a:pt x="407" y="197"/>
                    <a:pt x="431" y="216"/>
                    <a:pt x="431" y="278"/>
                  </a:cubicBezTo>
                  <a:cubicBezTo>
                    <a:pt x="431" y="319"/>
                    <a:pt x="420" y="349"/>
                    <a:pt x="399" y="368"/>
                  </a:cubicBezTo>
                  <a:cubicBezTo>
                    <a:pt x="378" y="387"/>
                    <a:pt x="350" y="396"/>
                    <a:pt x="312" y="396"/>
                  </a:cubicBezTo>
                  <a:lnTo>
                    <a:pt x="163" y="396"/>
                  </a:lnTo>
                  <a:lnTo>
                    <a:pt x="163" y="396"/>
                  </a:lnTo>
                  <a:close/>
                  <a:moveTo>
                    <a:pt x="163" y="560"/>
                  </a:moveTo>
                  <a:lnTo>
                    <a:pt x="163" y="560"/>
                  </a:lnTo>
                  <a:lnTo>
                    <a:pt x="312" y="560"/>
                  </a:lnTo>
                  <a:cubicBezTo>
                    <a:pt x="391" y="560"/>
                    <a:pt x="458" y="536"/>
                    <a:pt x="509" y="489"/>
                  </a:cubicBezTo>
                  <a:cubicBezTo>
                    <a:pt x="548" y="454"/>
                    <a:pt x="594" y="389"/>
                    <a:pt x="594" y="278"/>
                  </a:cubicBezTo>
                  <a:cubicBezTo>
                    <a:pt x="594" y="164"/>
                    <a:pt x="545" y="99"/>
                    <a:pt x="505" y="65"/>
                  </a:cubicBezTo>
                  <a:cubicBezTo>
                    <a:pt x="454" y="22"/>
                    <a:pt x="389" y="0"/>
                    <a:pt x="312" y="0"/>
                  </a:cubicBezTo>
                  <a:lnTo>
                    <a:pt x="0" y="0"/>
                  </a:lnTo>
                  <a:lnTo>
                    <a:pt x="0" y="874"/>
                  </a:lnTo>
                  <a:lnTo>
                    <a:pt x="82" y="792"/>
                  </a:lnTo>
                  <a:lnTo>
                    <a:pt x="163" y="874"/>
                  </a:lnTo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03F56F8D-86E4-4944-BAB4-9C1392E4C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6" y="2383"/>
              <a:ext cx="259" cy="480"/>
            </a:xfrm>
            <a:custGeom>
              <a:avLst/>
              <a:gdLst>
                <a:gd name="T0" fmla="*/ 317 w 431"/>
                <a:gd name="T1" fmla="*/ 286 h 792"/>
                <a:gd name="T2" fmla="*/ 317 w 431"/>
                <a:gd name="T3" fmla="*/ 286 h 792"/>
                <a:gd name="T4" fmla="*/ 230 w 431"/>
                <a:gd name="T5" fmla="*/ 314 h 792"/>
                <a:gd name="T6" fmla="*/ 81 w 431"/>
                <a:gd name="T7" fmla="*/ 314 h 792"/>
                <a:gd name="T8" fmla="*/ 81 w 431"/>
                <a:gd name="T9" fmla="*/ 82 h 792"/>
                <a:gd name="T10" fmla="*/ 230 w 431"/>
                <a:gd name="T11" fmla="*/ 82 h 792"/>
                <a:gd name="T12" fmla="*/ 317 w 431"/>
                <a:gd name="T13" fmla="*/ 108 h 792"/>
                <a:gd name="T14" fmla="*/ 349 w 431"/>
                <a:gd name="T15" fmla="*/ 196 h 792"/>
                <a:gd name="T16" fmla="*/ 317 w 431"/>
                <a:gd name="T17" fmla="*/ 286 h 792"/>
                <a:gd name="T18" fmla="*/ 370 w 431"/>
                <a:gd name="T19" fmla="*/ 45 h 792"/>
                <a:gd name="T20" fmla="*/ 370 w 431"/>
                <a:gd name="T21" fmla="*/ 45 h 792"/>
                <a:gd name="T22" fmla="*/ 230 w 431"/>
                <a:gd name="T23" fmla="*/ 0 h 792"/>
                <a:gd name="T24" fmla="*/ 0 w 431"/>
                <a:gd name="T25" fmla="*/ 0 h 792"/>
                <a:gd name="T26" fmla="*/ 0 w 431"/>
                <a:gd name="T27" fmla="*/ 710 h 792"/>
                <a:gd name="T28" fmla="*/ 81 w 431"/>
                <a:gd name="T29" fmla="*/ 792 h 792"/>
                <a:gd name="T30" fmla="*/ 81 w 431"/>
                <a:gd name="T31" fmla="*/ 396 h 792"/>
                <a:gd name="T32" fmla="*/ 230 w 431"/>
                <a:gd name="T33" fmla="*/ 396 h 792"/>
                <a:gd name="T34" fmla="*/ 372 w 431"/>
                <a:gd name="T35" fmla="*/ 346 h 792"/>
                <a:gd name="T36" fmla="*/ 431 w 431"/>
                <a:gd name="T37" fmla="*/ 196 h 792"/>
                <a:gd name="T38" fmla="*/ 370 w 431"/>
                <a:gd name="T39" fmla="*/ 45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1" h="792">
                  <a:moveTo>
                    <a:pt x="317" y="286"/>
                  </a:moveTo>
                  <a:lnTo>
                    <a:pt x="317" y="286"/>
                  </a:lnTo>
                  <a:cubicBezTo>
                    <a:pt x="296" y="305"/>
                    <a:pt x="268" y="314"/>
                    <a:pt x="230" y="314"/>
                  </a:cubicBezTo>
                  <a:lnTo>
                    <a:pt x="81" y="314"/>
                  </a:lnTo>
                  <a:lnTo>
                    <a:pt x="81" y="82"/>
                  </a:lnTo>
                  <a:lnTo>
                    <a:pt x="230" y="82"/>
                  </a:lnTo>
                  <a:cubicBezTo>
                    <a:pt x="267" y="82"/>
                    <a:pt x="297" y="91"/>
                    <a:pt x="317" y="108"/>
                  </a:cubicBezTo>
                  <a:cubicBezTo>
                    <a:pt x="325" y="115"/>
                    <a:pt x="349" y="134"/>
                    <a:pt x="349" y="196"/>
                  </a:cubicBezTo>
                  <a:cubicBezTo>
                    <a:pt x="349" y="237"/>
                    <a:pt x="338" y="267"/>
                    <a:pt x="317" y="286"/>
                  </a:cubicBezTo>
                  <a:close/>
                  <a:moveTo>
                    <a:pt x="370" y="45"/>
                  </a:moveTo>
                  <a:lnTo>
                    <a:pt x="370" y="45"/>
                  </a:lnTo>
                  <a:cubicBezTo>
                    <a:pt x="334" y="15"/>
                    <a:pt x="287" y="0"/>
                    <a:pt x="230" y="0"/>
                  </a:cubicBezTo>
                  <a:lnTo>
                    <a:pt x="0" y="0"/>
                  </a:lnTo>
                  <a:lnTo>
                    <a:pt x="0" y="710"/>
                  </a:lnTo>
                  <a:lnTo>
                    <a:pt x="81" y="792"/>
                  </a:lnTo>
                  <a:lnTo>
                    <a:pt x="81" y="396"/>
                  </a:lnTo>
                  <a:lnTo>
                    <a:pt x="230" y="396"/>
                  </a:lnTo>
                  <a:cubicBezTo>
                    <a:pt x="288" y="396"/>
                    <a:pt x="336" y="379"/>
                    <a:pt x="372" y="346"/>
                  </a:cubicBezTo>
                  <a:cubicBezTo>
                    <a:pt x="411" y="311"/>
                    <a:pt x="431" y="261"/>
                    <a:pt x="431" y="196"/>
                  </a:cubicBezTo>
                  <a:cubicBezTo>
                    <a:pt x="431" y="130"/>
                    <a:pt x="410" y="79"/>
                    <a:pt x="370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74F558D4-695B-4B8D-AB84-715840A36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386"/>
              <a:ext cx="140" cy="522"/>
            </a:xfrm>
            <a:custGeom>
              <a:avLst/>
              <a:gdLst>
                <a:gd name="T0" fmla="*/ 233 w 233"/>
                <a:gd name="T1" fmla="*/ 861 h 861"/>
                <a:gd name="T2" fmla="*/ 233 w 233"/>
                <a:gd name="T3" fmla="*/ 861 h 861"/>
                <a:gd name="T4" fmla="*/ 233 w 233"/>
                <a:gd name="T5" fmla="*/ 859 h 861"/>
                <a:gd name="T6" fmla="*/ 233 w 233"/>
                <a:gd name="T7" fmla="*/ 199 h 861"/>
                <a:gd name="T8" fmla="*/ 118 w 233"/>
                <a:gd name="T9" fmla="*/ 0 h 861"/>
                <a:gd name="T10" fmla="*/ 0 w 233"/>
                <a:gd name="T11" fmla="*/ 370 h 861"/>
                <a:gd name="T12" fmla="*/ 233 w 233"/>
                <a:gd name="T13" fmla="*/ 861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861">
                  <a:moveTo>
                    <a:pt x="233" y="861"/>
                  </a:moveTo>
                  <a:lnTo>
                    <a:pt x="233" y="861"/>
                  </a:lnTo>
                  <a:cubicBezTo>
                    <a:pt x="233" y="861"/>
                    <a:pt x="233" y="860"/>
                    <a:pt x="233" y="859"/>
                  </a:cubicBezTo>
                  <a:lnTo>
                    <a:pt x="233" y="199"/>
                  </a:lnTo>
                  <a:cubicBezTo>
                    <a:pt x="233" y="40"/>
                    <a:pt x="219" y="6"/>
                    <a:pt x="118" y="0"/>
                  </a:cubicBezTo>
                  <a:cubicBezTo>
                    <a:pt x="44" y="105"/>
                    <a:pt x="0" y="232"/>
                    <a:pt x="0" y="370"/>
                  </a:cubicBezTo>
                  <a:cubicBezTo>
                    <a:pt x="0" y="568"/>
                    <a:pt x="90" y="745"/>
                    <a:pt x="233" y="8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F1F3355F-2451-4D1C-A8BD-EF4ABAB6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653"/>
              <a:ext cx="259" cy="317"/>
            </a:xfrm>
            <a:custGeom>
              <a:avLst/>
              <a:gdLst>
                <a:gd name="T0" fmla="*/ 0 w 431"/>
                <a:gd name="T1" fmla="*/ 295 h 523"/>
                <a:gd name="T2" fmla="*/ 0 w 431"/>
                <a:gd name="T3" fmla="*/ 295 h 523"/>
                <a:gd name="T4" fmla="*/ 174 w 431"/>
                <a:gd name="T5" fmla="*/ 523 h 523"/>
                <a:gd name="T6" fmla="*/ 431 w 431"/>
                <a:gd name="T7" fmla="*/ 264 h 523"/>
                <a:gd name="T8" fmla="*/ 96 w 431"/>
                <a:gd name="T9" fmla="*/ 0 h 523"/>
                <a:gd name="T10" fmla="*/ 0 w 431"/>
                <a:gd name="T11" fmla="*/ 0 h 523"/>
                <a:gd name="T12" fmla="*/ 0 w 431"/>
                <a:gd name="T13" fmla="*/ 295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523">
                  <a:moveTo>
                    <a:pt x="0" y="295"/>
                  </a:moveTo>
                  <a:lnTo>
                    <a:pt x="0" y="295"/>
                  </a:lnTo>
                  <a:cubicBezTo>
                    <a:pt x="0" y="477"/>
                    <a:pt x="35" y="523"/>
                    <a:pt x="174" y="523"/>
                  </a:cubicBezTo>
                  <a:cubicBezTo>
                    <a:pt x="332" y="523"/>
                    <a:pt x="431" y="424"/>
                    <a:pt x="431" y="264"/>
                  </a:cubicBezTo>
                  <a:cubicBezTo>
                    <a:pt x="431" y="92"/>
                    <a:pt x="315" y="0"/>
                    <a:pt x="96" y="0"/>
                  </a:cubicBezTo>
                  <a:lnTo>
                    <a:pt x="0" y="0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B74AD510-B5EC-40F1-928B-47DAE064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226"/>
              <a:ext cx="663" cy="696"/>
            </a:xfrm>
            <a:custGeom>
              <a:avLst/>
              <a:gdLst>
                <a:gd name="T0" fmla="*/ 469 w 1103"/>
                <a:gd name="T1" fmla="*/ 0 h 1148"/>
                <a:gd name="T2" fmla="*/ 469 w 1103"/>
                <a:gd name="T3" fmla="*/ 0 h 1148"/>
                <a:gd name="T4" fmla="*/ 0 w 1103"/>
                <a:gd name="T5" fmla="*/ 207 h 1148"/>
                <a:gd name="T6" fmla="*/ 156 w 1103"/>
                <a:gd name="T7" fmla="*/ 199 h 1148"/>
                <a:gd name="T8" fmla="*/ 351 w 1103"/>
                <a:gd name="T9" fmla="*/ 196 h 1148"/>
                <a:gd name="T10" fmla="*/ 686 w 1103"/>
                <a:gd name="T11" fmla="*/ 239 h 1148"/>
                <a:gd name="T12" fmla="*/ 842 w 1103"/>
                <a:gd name="T13" fmla="*/ 451 h 1148"/>
                <a:gd name="T14" fmla="*/ 634 w 1103"/>
                <a:gd name="T15" fmla="*/ 672 h 1148"/>
                <a:gd name="T16" fmla="*/ 634 w 1103"/>
                <a:gd name="T17" fmla="*/ 675 h 1148"/>
                <a:gd name="T18" fmla="*/ 903 w 1103"/>
                <a:gd name="T19" fmla="*/ 958 h 1148"/>
                <a:gd name="T20" fmla="*/ 841 w 1103"/>
                <a:gd name="T21" fmla="*/ 1148 h 1148"/>
                <a:gd name="T22" fmla="*/ 1103 w 1103"/>
                <a:gd name="T23" fmla="*/ 634 h 1148"/>
                <a:gd name="T24" fmla="*/ 469 w 1103"/>
                <a:gd name="T25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3" h="1148">
                  <a:moveTo>
                    <a:pt x="469" y="0"/>
                  </a:moveTo>
                  <a:lnTo>
                    <a:pt x="469" y="0"/>
                  </a:lnTo>
                  <a:cubicBezTo>
                    <a:pt x="283" y="0"/>
                    <a:pt x="116" y="80"/>
                    <a:pt x="0" y="207"/>
                  </a:cubicBezTo>
                  <a:cubicBezTo>
                    <a:pt x="48" y="204"/>
                    <a:pt x="91" y="202"/>
                    <a:pt x="156" y="199"/>
                  </a:cubicBezTo>
                  <a:cubicBezTo>
                    <a:pt x="233" y="197"/>
                    <a:pt x="297" y="196"/>
                    <a:pt x="351" y="196"/>
                  </a:cubicBezTo>
                  <a:cubicBezTo>
                    <a:pt x="511" y="196"/>
                    <a:pt x="603" y="208"/>
                    <a:pt x="686" y="239"/>
                  </a:cubicBezTo>
                  <a:cubicBezTo>
                    <a:pt x="787" y="277"/>
                    <a:pt x="842" y="352"/>
                    <a:pt x="842" y="451"/>
                  </a:cubicBezTo>
                  <a:cubicBezTo>
                    <a:pt x="842" y="562"/>
                    <a:pt x="764" y="646"/>
                    <a:pt x="634" y="672"/>
                  </a:cubicBezTo>
                  <a:lnTo>
                    <a:pt x="634" y="675"/>
                  </a:lnTo>
                  <a:cubicBezTo>
                    <a:pt x="804" y="722"/>
                    <a:pt x="903" y="828"/>
                    <a:pt x="903" y="958"/>
                  </a:cubicBezTo>
                  <a:cubicBezTo>
                    <a:pt x="903" y="1031"/>
                    <a:pt x="881" y="1096"/>
                    <a:pt x="841" y="1148"/>
                  </a:cubicBezTo>
                  <a:cubicBezTo>
                    <a:pt x="1000" y="1033"/>
                    <a:pt x="1103" y="846"/>
                    <a:pt x="1103" y="634"/>
                  </a:cubicBezTo>
                  <a:cubicBezTo>
                    <a:pt x="1103" y="284"/>
                    <a:pt x="819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4A42033A-CC97-4F8A-A6BA-5E40FF381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374"/>
              <a:ext cx="227" cy="251"/>
            </a:xfrm>
            <a:custGeom>
              <a:avLst/>
              <a:gdLst>
                <a:gd name="T0" fmla="*/ 377 w 377"/>
                <a:gd name="T1" fmla="*/ 221 h 414"/>
                <a:gd name="T2" fmla="*/ 377 w 377"/>
                <a:gd name="T3" fmla="*/ 221 h 414"/>
                <a:gd name="T4" fmla="*/ 106 w 377"/>
                <a:gd name="T5" fmla="*/ 0 h 414"/>
                <a:gd name="T6" fmla="*/ 0 w 377"/>
                <a:gd name="T7" fmla="*/ 7 h 414"/>
                <a:gd name="T8" fmla="*/ 0 w 377"/>
                <a:gd name="T9" fmla="*/ 414 h 414"/>
                <a:gd name="T10" fmla="*/ 99 w 377"/>
                <a:gd name="T11" fmla="*/ 414 h 414"/>
                <a:gd name="T12" fmla="*/ 377 w 377"/>
                <a:gd name="T13" fmla="*/ 22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414">
                  <a:moveTo>
                    <a:pt x="377" y="221"/>
                  </a:moveTo>
                  <a:lnTo>
                    <a:pt x="377" y="221"/>
                  </a:lnTo>
                  <a:cubicBezTo>
                    <a:pt x="377" y="77"/>
                    <a:pt x="284" y="0"/>
                    <a:pt x="106" y="0"/>
                  </a:cubicBezTo>
                  <a:cubicBezTo>
                    <a:pt x="68" y="0"/>
                    <a:pt x="39" y="2"/>
                    <a:pt x="0" y="7"/>
                  </a:cubicBezTo>
                  <a:lnTo>
                    <a:pt x="0" y="414"/>
                  </a:lnTo>
                  <a:lnTo>
                    <a:pt x="99" y="414"/>
                  </a:lnTo>
                  <a:cubicBezTo>
                    <a:pt x="297" y="414"/>
                    <a:pt x="377" y="358"/>
                    <a:pt x="377" y="22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D522F297-A31F-4345-A284-ABB58290F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5" y="2398"/>
              <a:ext cx="96" cy="102"/>
            </a:xfrm>
            <a:custGeom>
              <a:avLst/>
              <a:gdLst>
                <a:gd name="T0" fmla="*/ 60 w 159"/>
                <a:gd name="T1" fmla="*/ 130 h 170"/>
                <a:gd name="T2" fmla="*/ 60 w 159"/>
                <a:gd name="T3" fmla="*/ 130 h 170"/>
                <a:gd name="T4" fmla="*/ 88 w 159"/>
                <a:gd name="T5" fmla="*/ 160 h 170"/>
                <a:gd name="T6" fmla="*/ 127 w 159"/>
                <a:gd name="T7" fmla="*/ 120 h 170"/>
                <a:gd name="T8" fmla="*/ 74 w 159"/>
                <a:gd name="T9" fmla="*/ 79 h 170"/>
                <a:gd name="T10" fmla="*/ 60 w 159"/>
                <a:gd name="T11" fmla="*/ 79 h 170"/>
                <a:gd name="T12" fmla="*/ 60 w 159"/>
                <a:gd name="T13" fmla="*/ 130 h 170"/>
                <a:gd name="T14" fmla="*/ 60 w 159"/>
                <a:gd name="T15" fmla="*/ 130 h 170"/>
                <a:gd name="T16" fmla="*/ 60 w 159"/>
                <a:gd name="T17" fmla="*/ 72 h 170"/>
                <a:gd name="T18" fmla="*/ 60 w 159"/>
                <a:gd name="T19" fmla="*/ 72 h 170"/>
                <a:gd name="T20" fmla="*/ 79 w 159"/>
                <a:gd name="T21" fmla="*/ 72 h 170"/>
                <a:gd name="T22" fmla="*/ 118 w 159"/>
                <a:gd name="T23" fmla="*/ 42 h 170"/>
                <a:gd name="T24" fmla="*/ 76 w 159"/>
                <a:gd name="T25" fmla="*/ 7 h 170"/>
                <a:gd name="T26" fmla="*/ 60 w 159"/>
                <a:gd name="T27" fmla="*/ 9 h 170"/>
                <a:gd name="T28" fmla="*/ 60 w 159"/>
                <a:gd name="T29" fmla="*/ 72 h 170"/>
                <a:gd name="T30" fmla="*/ 60 w 159"/>
                <a:gd name="T31" fmla="*/ 72 h 170"/>
                <a:gd name="T32" fmla="*/ 30 w 159"/>
                <a:gd name="T33" fmla="*/ 37 h 170"/>
                <a:gd name="T34" fmla="*/ 30 w 159"/>
                <a:gd name="T35" fmla="*/ 37 h 170"/>
                <a:gd name="T36" fmla="*/ 9 w 159"/>
                <a:gd name="T37" fmla="*/ 9 h 170"/>
                <a:gd name="T38" fmla="*/ 0 w 159"/>
                <a:gd name="T39" fmla="*/ 9 h 170"/>
                <a:gd name="T40" fmla="*/ 0 w 159"/>
                <a:gd name="T41" fmla="*/ 2 h 170"/>
                <a:gd name="T42" fmla="*/ 37 w 159"/>
                <a:gd name="T43" fmla="*/ 1 h 170"/>
                <a:gd name="T44" fmla="*/ 73 w 159"/>
                <a:gd name="T45" fmla="*/ 0 h 170"/>
                <a:gd name="T46" fmla="*/ 150 w 159"/>
                <a:gd name="T47" fmla="*/ 39 h 170"/>
                <a:gd name="T48" fmla="*/ 118 w 159"/>
                <a:gd name="T49" fmla="*/ 74 h 170"/>
                <a:gd name="T50" fmla="*/ 118 w 159"/>
                <a:gd name="T51" fmla="*/ 74 h 170"/>
                <a:gd name="T52" fmla="*/ 159 w 159"/>
                <a:gd name="T53" fmla="*/ 120 h 170"/>
                <a:gd name="T54" fmla="*/ 91 w 159"/>
                <a:gd name="T55" fmla="*/ 170 h 170"/>
                <a:gd name="T56" fmla="*/ 0 w 159"/>
                <a:gd name="T57" fmla="*/ 170 h 170"/>
                <a:gd name="T58" fmla="*/ 0 w 159"/>
                <a:gd name="T59" fmla="*/ 162 h 170"/>
                <a:gd name="T60" fmla="*/ 30 w 159"/>
                <a:gd name="T61" fmla="*/ 144 h 170"/>
                <a:gd name="T62" fmla="*/ 30 w 159"/>
                <a:gd name="T63" fmla="*/ 3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70">
                  <a:moveTo>
                    <a:pt x="60" y="130"/>
                  </a:moveTo>
                  <a:lnTo>
                    <a:pt x="60" y="130"/>
                  </a:lnTo>
                  <a:cubicBezTo>
                    <a:pt x="60" y="151"/>
                    <a:pt x="65" y="160"/>
                    <a:pt x="88" y="160"/>
                  </a:cubicBezTo>
                  <a:cubicBezTo>
                    <a:pt x="111" y="160"/>
                    <a:pt x="127" y="144"/>
                    <a:pt x="127" y="120"/>
                  </a:cubicBezTo>
                  <a:cubicBezTo>
                    <a:pt x="127" y="93"/>
                    <a:pt x="108" y="79"/>
                    <a:pt x="74" y="79"/>
                  </a:cubicBezTo>
                  <a:lnTo>
                    <a:pt x="60" y="79"/>
                  </a:lnTo>
                  <a:lnTo>
                    <a:pt x="60" y="130"/>
                  </a:lnTo>
                  <a:lnTo>
                    <a:pt x="60" y="130"/>
                  </a:lnTo>
                  <a:close/>
                  <a:moveTo>
                    <a:pt x="60" y="72"/>
                  </a:moveTo>
                  <a:lnTo>
                    <a:pt x="60" y="72"/>
                  </a:lnTo>
                  <a:lnTo>
                    <a:pt x="79" y="72"/>
                  </a:lnTo>
                  <a:cubicBezTo>
                    <a:pt x="105" y="72"/>
                    <a:pt x="118" y="62"/>
                    <a:pt x="118" y="42"/>
                  </a:cubicBezTo>
                  <a:cubicBezTo>
                    <a:pt x="118" y="22"/>
                    <a:pt x="107" y="7"/>
                    <a:pt x="76" y="7"/>
                  </a:cubicBezTo>
                  <a:cubicBezTo>
                    <a:pt x="70" y="7"/>
                    <a:pt x="66" y="8"/>
                    <a:pt x="60" y="9"/>
                  </a:cubicBezTo>
                  <a:lnTo>
                    <a:pt x="60" y="72"/>
                  </a:lnTo>
                  <a:lnTo>
                    <a:pt x="60" y="72"/>
                  </a:lnTo>
                  <a:close/>
                  <a:moveTo>
                    <a:pt x="30" y="37"/>
                  </a:moveTo>
                  <a:lnTo>
                    <a:pt x="30" y="37"/>
                  </a:lnTo>
                  <a:cubicBezTo>
                    <a:pt x="30" y="18"/>
                    <a:pt x="28" y="9"/>
                    <a:pt x="9" y="9"/>
                  </a:cubicBezTo>
                  <a:lnTo>
                    <a:pt x="0" y="9"/>
                  </a:lnTo>
                  <a:lnTo>
                    <a:pt x="0" y="2"/>
                  </a:lnTo>
                  <a:cubicBezTo>
                    <a:pt x="9" y="2"/>
                    <a:pt x="25" y="2"/>
                    <a:pt x="37" y="1"/>
                  </a:cubicBezTo>
                  <a:cubicBezTo>
                    <a:pt x="47" y="0"/>
                    <a:pt x="64" y="0"/>
                    <a:pt x="73" y="0"/>
                  </a:cubicBezTo>
                  <a:cubicBezTo>
                    <a:pt x="119" y="0"/>
                    <a:pt x="150" y="9"/>
                    <a:pt x="150" y="39"/>
                  </a:cubicBezTo>
                  <a:cubicBezTo>
                    <a:pt x="150" y="57"/>
                    <a:pt x="138" y="70"/>
                    <a:pt x="118" y="74"/>
                  </a:cubicBezTo>
                  <a:lnTo>
                    <a:pt x="118" y="74"/>
                  </a:lnTo>
                  <a:cubicBezTo>
                    <a:pt x="144" y="82"/>
                    <a:pt x="159" y="98"/>
                    <a:pt x="159" y="120"/>
                  </a:cubicBezTo>
                  <a:cubicBezTo>
                    <a:pt x="159" y="147"/>
                    <a:pt x="138" y="170"/>
                    <a:pt x="91" y="170"/>
                  </a:cubicBezTo>
                  <a:lnTo>
                    <a:pt x="0" y="170"/>
                  </a:lnTo>
                  <a:lnTo>
                    <a:pt x="0" y="162"/>
                  </a:lnTo>
                  <a:cubicBezTo>
                    <a:pt x="24" y="162"/>
                    <a:pt x="30" y="159"/>
                    <a:pt x="30" y="144"/>
                  </a:cubicBezTo>
                  <a:lnTo>
                    <a:pt x="30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4CEDC213-A652-436A-932A-33872E63B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" y="2398"/>
              <a:ext cx="128" cy="105"/>
            </a:xfrm>
            <a:custGeom>
              <a:avLst/>
              <a:gdLst>
                <a:gd name="T0" fmla="*/ 55 w 213"/>
                <a:gd name="T1" fmla="*/ 93 h 174"/>
                <a:gd name="T2" fmla="*/ 55 w 213"/>
                <a:gd name="T3" fmla="*/ 93 h 174"/>
                <a:gd name="T4" fmla="*/ 63 w 213"/>
                <a:gd name="T5" fmla="*/ 93 h 174"/>
                <a:gd name="T6" fmla="*/ 112 w 213"/>
                <a:gd name="T7" fmla="*/ 51 h 174"/>
                <a:gd name="T8" fmla="*/ 68 w 213"/>
                <a:gd name="T9" fmla="*/ 7 h 174"/>
                <a:gd name="T10" fmla="*/ 55 w 213"/>
                <a:gd name="T11" fmla="*/ 8 h 174"/>
                <a:gd name="T12" fmla="*/ 55 w 213"/>
                <a:gd name="T13" fmla="*/ 93 h 174"/>
                <a:gd name="T14" fmla="*/ 55 w 213"/>
                <a:gd name="T15" fmla="*/ 93 h 174"/>
                <a:gd name="T16" fmla="*/ 55 w 213"/>
                <a:gd name="T17" fmla="*/ 136 h 174"/>
                <a:gd name="T18" fmla="*/ 55 w 213"/>
                <a:gd name="T19" fmla="*/ 136 h 174"/>
                <a:gd name="T20" fmla="*/ 82 w 213"/>
                <a:gd name="T21" fmla="*/ 162 h 174"/>
                <a:gd name="T22" fmla="*/ 82 w 213"/>
                <a:gd name="T23" fmla="*/ 170 h 174"/>
                <a:gd name="T24" fmla="*/ 0 w 213"/>
                <a:gd name="T25" fmla="*/ 170 h 174"/>
                <a:gd name="T26" fmla="*/ 0 w 213"/>
                <a:gd name="T27" fmla="*/ 162 h 174"/>
                <a:gd name="T28" fmla="*/ 25 w 213"/>
                <a:gd name="T29" fmla="*/ 139 h 174"/>
                <a:gd name="T30" fmla="*/ 25 w 213"/>
                <a:gd name="T31" fmla="*/ 31 h 174"/>
                <a:gd name="T32" fmla="*/ 0 w 213"/>
                <a:gd name="T33" fmla="*/ 9 h 174"/>
                <a:gd name="T34" fmla="*/ 0 w 213"/>
                <a:gd name="T35" fmla="*/ 2 h 174"/>
                <a:gd name="T36" fmla="*/ 38 w 213"/>
                <a:gd name="T37" fmla="*/ 0 h 174"/>
                <a:gd name="T38" fmla="*/ 71 w 213"/>
                <a:gd name="T39" fmla="*/ 0 h 174"/>
                <a:gd name="T40" fmla="*/ 144 w 213"/>
                <a:gd name="T41" fmla="*/ 48 h 174"/>
                <a:gd name="T42" fmla="*/ 110 w 213"/>
                <a:gd name="T43" fmla="*/ 92 h 174"/>
                <a:gd name="T44" fmla="*/ 131 w 213"/>
                <a:gd name="T45" fmla="*/ 110 h 174"/>
                <a:gd name="T46" fmla="*/ 148 w 213"/>
                <a:gd name="T47" fmla="*/ 128 h 174"/>
                <a:gd name="T48" fmla="*/ 213 w 213"/>
                <a:gd name="T49" fmla="*/ 165 h 174"/>
                <a:gd name="T50" fmla="*/ 213 w 213"/>
                <a:gd name="T51" fmla="*/ 173 h 174"/>
                <a:gd name="T52" fmla="*/ 122 w 213"/>
                <a:gd name="T53" fmla="*/ 140 h 174"/>
                <a:gd name="T54" fmla="*/ 108 w 213"/>
                <a:gd name="T55" fmla="*/ 126 h 174"/>
                <a:gd name="T56" fmla="*/ 79 w 213"/>
                <a:gd name="T57" fmla="*/ 100 h 174"/>
                <a:gd name="T58" fmla="*/ 55 w 213"/>
                <a:gd name="T59" fmla="*/ 100 h 174"/>
                <a:gd name="T60" fmla="*/ 55 w 213"/>
                <a:gd name="T61" fmla="*/ 1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4">
                  <a:moveTo>
                    <a:pt x="55" y="93"/>
                  </a:moveTo>
                  <a:lnTo>
                    <a:pt x="55" y="93"/>
                  </a:lnTo>
                  <a:cubicBezTo>
                    <a:pt x="57" y="93"/>
                    <a:pt x="62" y="93"/>
                    <a:pt x="63" y="93"/>
                  </a:cubicBezTo>
                  <a:cubicBezTo>
                    <a:pt x="99" y="92"/>
                    <a:pt x="112" y="78"/>
                    <a:pt x="112" y="51"/>
                  </a:cubicBezTo>
                  <a:cubicBezTo>
                    <a:pt x="112" y="23"/>
                    <a:pt x="97" y="7"/>
                    <a:pt x="68" y="7"/>
                  </a:cubicBezTo>
                  <a:cubicBezTo>
                    <a:pt x="64" y="7"/>
                    <a:pt x="57" y="8"/>
                    <a:pt x="55" y="8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6"/>
                  </a:moveTo>
                  <a:lnTo>
                    <a:pt x="55" y="136"/>
                  </a:lnTo>
                  <a:cubicBezTo>
                    <a:pt x="55" y="159"/>
                    <a:pt x="58" y="163"/>
                    <a:pt x="82" y="162"/>
                  </a:cubicBezTo>
                  <a:lnTo>
                    <a:pt x="82" y="170"/>
                  </a:lnTo>
                  <a:lnTo>
                    <a:pt x="0" y="170"/>
                  </a:lnTo>
                  <a:lnTo>
                    <a:pt x="0" y="162"/>
                  </a:lnTo>
                  <a:cubicBezTo>
                    <a:pt x="23" y="163"/>
                    <a:pt x="25" y="157"/>
                    <a:pt x="25" y="139"/>
                  </a:cubicBezTo>
                  <a:lnTo>
                    <a:pt x="25" y="31"/>
                  </a:lnTo>
                  <a:cubicBezTo>
                    <a:pt x="25" y="14"/>
                    <a:pt x="22" y="9"/>
                    <a:pt x="0" y="9"/>
                  </a:cubicBezTo>
                  <a:lnTo>
                    <a:pt x="0" y="2"/>
                  </a:lnTo>
                  <a:cubicBezTo>
                    <a:pt x="6" y="2"/>
                    <a:pt x="20" y="1"/>
                    <a:pt x="38" y="0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3"/>
                    <a:pt x="144" y="48"/>
                  </a:cubicBezTo>
                  <a:cubicBezTo>
                    <a:pt x="144" y="68"/>
                    <a:pt x="133" y="82"/>
                    <a:pt x="110" y="92"/>
                  </a:cubicBezTo>
                  <a:cubicBezTo>
                    <a:pt x="115" y="95"/>
                    <a:pt x="126" y="106"/>
                    <a:pt x="131" y="110"/>
                  </a:cubicBezTo>
                  <a:lnTo>
                    <a:pt x="148" y="128"/>
                  </a:lnTo>
                  <a:cubicBezTo>
                    <a:pt x="172" y="152"/>
                    <a:pt x="190" y="163"/>
                    <a:pt x="213" y="165"/>
                  </a:cubicBezTo>
                  <a:lnTo>
                    <a:pt x="213" y="173"/>
                  </a:lnTo>
                  <a:cubicBezTo>
                    <a:pt x="160" y="174"/>
                    <a:pt x="147" y="165"/>
                    <a:pt x="122" y="140"/>
                  </a:cubicBezTo>
                  <a:lnTo>
                    <a:pt x="108" y="126"/>
                  </a:lnTo>
                  <a:cubicBezTo>
                    <a:pt x="94" y="112"/>
                    <a:pt x="90" y="109"/>
                    <a:pt x="79" y="100"/>
                  </a:cubicBezTo>
                  <a:cubicBezTo>
                    <a:pt x="71" y="101"/>
                    <a:pt x="62" y="101"/>
                    <a:pt x="55" y="100"/>
                  </a:cubicBezTo>
                  <a:lnTo>
                    <a:pt x="55" y="1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25">
              <a:extLst>
                <a:ext uri="{FF2B5EF4-FFF2-40B4-BE49-F238E27FC236}">
                  <a16:creationId xmlns:a16="http://schemas.microsoft.com/office/drawing/2014/main" id="{A8C9214D-85DE-49B6-BF63-A86FB0F5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399"/>
              <a:ext cx="45" cy="101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7 h 168"/>
                <a:gd name="T8" fmla="*/ 52 w 75"/>
                <a:gd name="T9" fmla="*/ 31 h 168"/>
                <a:gd name="T10" fmla="*/ 52 w 75"/>
                <a:gd name="T11" fmla="*/ 135 h 168"/>
                <a:gd name="T12" fmla="*/ 75 w 75"/>
                <a:gd name="T13" fmla="*/ 160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0 h 168"/>
                <a:gd name="T20" fmla="*/ 22 w 75"/>
                <a:gd name="T21" fmla="*/ 137 h 168"/>
                <a:gd name="T22" fmla="*/ 22 w 75"/>
                <a:gd name="T23" fmla="*/ 28 h 168"/>
                <a:gd name="T24" fmla="*/ 0 w 75"/>
                <a:gd name="T25" fmla="*/ 7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7"/>
                  </a:lnTo>
                  <a:cubicBezTo>
                    <a:pt x="57" y="7"/>
                    <a:pt x="52" y="11"/>
                    <a:pt x="52" y="31"/>
                  </a:cubicBezTo>
                  <a:lnTo>
                    <a:pt x="52" y="135"/>
                  </a:lnTo>
                  <a:cubicBezTo>
                    <a:pt x="52" y="156"/>
                    <a:pt x="56" y="161"/>
                    <a:pt x="75" y="160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0"/>
                  </a:lnTo>
                  <a:cubicBezTo>
                    <a:pt x="22" y="161"/>
                    <a:pt x="22" y="153"/>
                    <a:pt x="22" y="137"/>
                  </a:cubicBezTo>
                  <a:lnTo>
                    <a:pt x="22" y="28"/>
                  </a:lnTo>
                  <a:cubicBezTo>
                    <a:pt x="22" y="13"/>
                    <a:pt x="19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6">
              <a:extLst>
                <a:ext uri="{FF2B5EF4-FFF2-40B4-BE49-F238E27FC236}">
                  <a16:creationId xmlns:a16="http://schemas.microsoft.com/office/drawing/2014/main" id="{D4F57EE1-6F3E-43D5-AA1C-83BBD256B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396"/>
              <a:ext cx="70" cy="107"/>
            </a:xfrm>
            <a:custGeom>
              <a:avLst/>
              <a:gdLst>
                <a:gd name="T0" fmla="*/ 0 w 115"/>
                <a:gd name="T1" fmla="*/ 127 h 176"/>
                <a:gd name="T2" fmla="*/ 0 w 115"/>
                <a:gd name="T3" fmla="*/ 127 h 176"/>
                <a:gd name="T4" fmla="*/ 8 w 115"/>
                <a:gd name="T5" fmla="*/ 127 h 176"/>
                <a:gd name="T6" fmla="*/ 55 w 115"/>
                <a:gd name="T7" fmla="*/ 166 h 176"/>
                <a:gd name="T8" fmla="*/ 88 w 115"/>
                <a:gd name="T9" fmla="*/ 139 h 176"/>
                <a:gd name="T10" fmla="*/ 3 w 115"/>
                <a:gd name="T11" fmla="*/ 39 h 176"/>
                <a:gd name="T12" fmla="*/ 53 w 115"/>
                <a:gd name="T13" fmla="*/ 0 h 176"/>
                <a:gd name="T14" fmla="*/ 74 w 115"/>
                <a:gd name="T15" fmla="*/ 2 h 176"/>
                <a:gd name="T16" fmla="*/ 88 w 115"/>
                <a:gd name="T17" fmla="*/ 4 h 176"/>
                <a:gd name="T18" fmla="*/ 95 w 115"/>
                <a:gd name="T19" fmla="*/ 1 h 176"/>
                <a:gd name="T20" fmla="*/ 102 w 115"/>
                <a:gd name="T21" fmla="*/ 1 h 176"/>
                <a:gd name="T22" fmla="*/ 108 w 115"/>
                <a:gd name="T23" fmla="*/ 43 h 176"/>
                <a:gd name="T24" fmla="*/ 100 w 115"/>
                <a:gd name="T25" fmla="*/ 43 h 176"/>
                <a:gd name="T26" fmla="*/ 56 w 115"/>
                <a:gd name="T27" fmla="*/ 8 h 176"/>
                <a:gd name="T28" fmla="*/ 30 w 115"/>
                <a:gd name="T29" fmla="*/ 30 h 176"/>
                <a:gd name="T30" fmla="*/ 115 w 115"/>
                <a:gd name="T31" fmla="*/ 129 h 176"/>
                <a:gd name="T32" fmla="*/ 57 w 115"/>
                <a:gd name="T33" fmla="*/ 176 h 176"/>
                <a:gd name="T34" fmla="*/ 21 w 115"/>
                <a:gd name="T35" fmla="*/ 171 h 176"/>
                <a:gd name="T36" fmla="*/ 13 w 115"/>
                <a:gd name="T37" fmla="*/ 174 h 176"/>
                <a:gd name="T38" fmla="*/ 7 w 115"/>
                <a:gd name="T39" fmla="*/ 174 h 176"/>
                <a:gd name="T40" fmla="*/ 0 w 115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2" y="166"/>
                    <a:pt x="55" y="166"/>
                  </a:cubicBezTo>
                  <a:cubicBezTo>
                    <a:pt x="75" y="166"/>
                    <a:pt x="88" y="155"/>
                    <a:pt x="88" y="139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3" y="0"/>
                  </a:cubicBezTo>
                  <a:cubicBezTo>
                    <a:pt x="62" y="0"/>
                    <a:pt x="68" y="1"/>
                    <a:pt x="74" y="2"/>
                  </a:cubicBezTo>
                  <a:cubicBezTo>
                    <a:pt x="79" y="3"/>
                    <a:pt x="83" y="4"/>
                    <a:pt x="88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3"/>
                  </a:lnTo>
                  <a:lnTo>
                    <a:pt x="100" y="43"/>
                  </a:lnTo>
                  <a:cubicBezTo>
                    <a:pt x="92" y="21"/>
                    <a:pt x="75" y="8"/>
                    <a:pt x="56" y="8"/>
                  </a:cubicBezTo>
                  <a:cubicBezTo>
                    <a:pt x="39" y="8"/>
                    <a:pt x="30" y="19"/>
                    <a:pt x="30" y="30"/>
                  </a:cubicBezTo>
                  <a:cubicBezTo>
                    <a:pt x="30" y="67"/>
                    <a:pt x="115" y="77"/>
                    <a:pt x="115" y="129"/>
                  </a:cubicBezTo>
                  <a:cubicBezTo>
                    <a:pt x="115" y="157"/>
                    <a:pt x="91" y="176"/>
                    <a:pt x="57" y="176"/>
                  </a:cubicBezTo>
                  <a:cubicBezTo>
                    <a:pt x="37" y="176"/>
                    <a:pt x="28" y="171"/>
                    <a:pt x="21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D38D6A4D-538D-46BB-BA10-6C9BFB70F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396"/>
              <a:ext cx="104" cy="104"/>
            </a:xfrm>
            <a:custGeom>
              <a:avLst/>
              <a:gdLst>
                <a:gd name="T0" fmla="*/ 5 w 174"/>
                <a:gd name="T1" fmla="*/ 0 h 173"/>
                <a:gd name="T2" fmla="*/ 5 w 174"/>
                <a:gd name="T3" fmla="*/ 0 h 173"/>
                <a:gd name="T4" fmla="*/ 12 w 174"/>
                <a:gd name="T5" fmla="*/ 0 h 173"/>
                <a:gd name="T6" fmla="*/ 17 w 174"/>
                <a:gd name="T7" fmla="*/ 4 h 173"/>
                <a:gd name="T8" fmla="*/ 30 w 174"/>
                <a:gd name="T9" fmla="*/ 5 h 173"/>
                <a:gd name="T10" fmla="*/ 144 w 174"/>
                <a:gd name="T11" fmla="*/ 5 h 173"/>
                <a:gd name="T12" fmla="*/ 161 w 174"/>
                <a:gd name="T13" fmla="*/ 0 h 173"/>
                <a:gd name="T14" fmla="*/ 169 w 174"/>
                <a:gd name="T15" fmla="*/ 0 h 173"/>
                <a:gd name="T16" fmla="*/ 174 w 174"/>
                <a:gd name="T17" fmla="*/ 47 h 173"/>
                <a:gd name="T18" fmla="*/ 166 w 174"/>
                <a:gd name="T19" fmla="*/ 47 h 173"/>
                <a:gd name="T20" fmla="*/ 140 w 174"/>
                <a:gd name="T21" fmla="*/ 17 h 173"/>
                <a:gd name="T22" fmla="*/ 102 w 174"/>
                <a:gd name="T23" fmla="*/ 17 h 173"/>
                <a:gd name="T24" fmla="*/ 102 w 174"/>
                <a:gd name="T25" fmla="*/ 144 h 173"/>
                <a:gd name="T26" fmla="*/ 133 w 174"/>
                <a:gd name="T27" fmla="*/ 165 h 173"/>
                <a:gd name="T28" fmla="*/ 133 w 174"/>
                <a:gd name="T29" fmla="*/ 173 h 173"/>
                <a:gd name="T30" fmla="*/ 41 w 174"/>
                <a:gd name="T31" fmla="*/ 173 h 173"/>
                <a:gd name="T32" fmla="*/ 41 w 174"/>
                <a:gd name="T33" fmla="*/ 165 h 173"/>
                <a:gd name="T34" fmla="*/ 72 w 174"/>
                <a:gd name="T35" fmla="*/ 144 h 173"/>
                <a:gd name="T36" fmla="*/ 72 w 174"/>
                <a:gd name="T37" fmla="*/ 17 h 173"/>
                <a:gd name="T38" fmla="*/ 33 w 174"/>
                <a:gd name="T39" fmla="*/ 17 h 173"/>
                <a:gd name="T40" fmla="*/ 8 w 174"/>
                <a:gd name="T41" fmla="*/ 47 h 173"/>
                <a:gd name="T42" fmla="*/ 0 w 174"/>
                <a:gd name="T43" fmla="*/ 47 h 173"/>
                <a:gd name="T44" fmla="*/ 5 w 174"/>
                <a:gd name="T4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173">
                  <a:moveTo>
                    <a:pt x="5" y="0"/>
                  </a:moveTo>
                  <a:lnTo>
                    <a:pt x="5" y="0"/>
                  </a:lnTo>
                  <a:lnTo>
                    <a:pt x="12" y="0"/>
                  </a:lnTo>
                  <a:cubicBezTo>
                    <a:pt x="13" y="2"/>
                    <a:pt x="14" y="4"/>
                    <a:pt x="17" y="4"/>
                  </a:cubicBezTo>
                  <a:cubicBezTo>
                    <a:pt x="19" y="5"/>
                    <a:pt x="23" y="5"/>
                    <a:pt x="30" y="5"/>
                  </a:cubicBezTo>
                  <a:lnTo>
                    <a:pt x="144" y="5"/>
                  </a:lnTo>
                  <a:cubicBezTo>
                    <a:pt x="158" y="5"/>
                    <a:pt x="160" y="5"/>
                    <a:pt x="161" y="0"/>
                  </a:cubicBezTo>
                  <a:lnTo>
                    <a:pt x="169" y="0"/>
                  </a:lnTo>
                  <a:lnTo>
                    <a:pt x="174" y="47"/>
                  </a:lnTo>
                  <a:lnTo>
                    <a:pt x="166" y="47"/>
                  </a:lnTo>
                  <a:cubicBezTo>
                    <a:pt x="162" y="19"/>
                    <a:pt x="157" y="17"/>
                    <a:pt x="140" y="17"/>
                  </a:cubicBezTo>
                  <a:lnTo>
                    <a:pt x="102" y="17"/>
                  </a:lnTo>
                  <a:lnTo>
                    <a:pt x="102" y="144"/>
                  </a:lnTo>
                  <a:cubicBezTo>
                    <a:pt x="102" y="162"/>
                    <a:pt x="105" y="165"/>
                    <a:pt x="133" y="165"/>
                  </a:cubicBezTo>
                  <a:lnTo>
                    <a:pt x="133" y="173"/>
                  </a:lnTo>
                  <a:lnTo>
                    <a:pt x="41" y="173"/>
                  </a:lnTo>
                  <a:lnTo>
                    <a:pt x="41" y="165"/>
                  </a:lnTo>
                  <a:cubicBezTo>
                    <a:pt x="68" y="165"/>
                    <a:pt x="72" y="162"/>
                    <a:pt x="72" y="144"/>
                  </a:cubicBezTo>
                  <a:lnTo>
                    <a:pt x="72" y="17"/>
                  </a:lnTo>
                  <a:lnTo>
                    <a:pt x="33" y="17"/>
                  </a:lnTo>
                  <a:cubicBezTo>
                    <a:pt x="17" y="17"/>
                    <a:pt x="12" y="19"/>
                    <a:pt x="8" y="47"/>
                  </a:cubicBezTo>
                  <a:lnTo>
                    <a:pt x="0" y="4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A3B463F6-9A6E-4E16-8784-253D1627F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5" y="2396"/>
              <a:ext cx="117" cy="107"/>
            </a:xfrm>
            <a:custGeom>
              <a:avLst/>
              <a:gdLst>
                <a:gd name="T0" fmla="*/ 101 w 196"/>
                <a:gd name="T1" fmla="*/ 167 h 176"/>
                <a:gd name="T2" fmla="*/ 101 w 196"/>
                <a:gd name="T3" fmla="*/ 167 h 176"/>
                <a:gd name="T4" fmla="*/ 164 w 196"/>
                <a:gd name="T5" fmla="*/ 92 h 176"/>
                <a:gd name="T6" fmla="*/ 96 w 196"/>
                <a:gd name="T7" fmla="*/ 8 h 176"/>
                <a:gd name="T8" fmla="*/ 32 w 196"/>
                <a:gd name="T9" fmla="*/ 85 h 176"/>
                <a:gd name="T10" fmla="*/ 101 w 196"/>
                <a:gd name="T11" fmla="*/ 167 h 176"/>
                <a:gd name="T12" fmla="*/ 98 w 196"/>
                <a:gd name="T13" fmla="*/ 0 h 176"/>
                <a:gd name="T14" fmla="*/ 98 w 196"/>
                <a:gd name="T15" fmla="*/ 0 h 176"/>
                <a:gd name="T16" fmla="*/ 196 w 196"/>
                <a:gd name="T17" fmla="*/ 85 h 176"/>
                <a:gd name="T18" fmla="*/ 97 w 196"/>
                <a:gd name="T19" fmla="*/ 176 h 176"/>
                <a:gd name="T20" fmla="*/ 0 w 196"/>
                <a:gd name="T21" fmla="*/ 92 h 176"/>
                <a:gd name="T22" fmla="*/ 98 w 196"/>
                <a:gd name="T2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76">
                  <a:moveTo>
                    <a:pt x="101" y="167"/>
                  </a:moveTo>
                  <a:lnTo>
                    <a:pt x="101" y="167"/>
                  </a:lnTo>
                  <a:cubicBezTo>
                    <a:pt x="139" y="167"/>
                    <a:pt x="164" y="137"/>
                    <a:pt x="164" y="92"/>
                  </a:cubicBezTo>
                  <a:cubicBezTo>
                    <a:pt x="164" y="43"/>
                    <a:pt x="135" y="8"/>
                    <a:pt x="96" y="8"/>
                  </a:cubicBezTo>
                  <a:cubicBezTo>
                    <a:pt x="57" y="8"/>
                    <a:pt x="32" y="38"/>
                    <a:pt x="32" y="85"/>
                  </a:cubicBezTo>
                  <a:cubicBezTo>
                    <a:pt x="32" y="139"/>
                    <a:pt x="67" y="167"/>
                    <a:pt x="101" y="167"/>
                  </a:cubicBezTo>
                  <a:close/>
                  <a:moveTo>
                    <a:pt x="98" y="0"/>
                  </a:moveTo>
                  <a:lnTo>
                    <a:pt x="98" y="0"/>
                  </a:lnTo>
                  <a:cubicBezTo>
                    <a:pt x="156" y="0"/>
                    <a:pt x="196" y="34"/>
                    <a:pt x="196" y="85"/>
                  </a:cubicBezTo>
                  <a:cubicBezTo>
                    <a:pt x="196" y="133"/>
                    <a:pt x="158" y="176"/>
                    <a:pt x="97" y="176"/>
                  </a:cubicBezTo>
                  <a:cubicBezTo>
                    <a:pt x="41" y="176"/>
                    <a:pt x="0" y="141"/>
                    <a:pt x="0" y="92"/>
                  </a:cubicBezTo>
                  <a:cubicBezTo>
                    <a:pt x="0" y="39"/>
                    <a:pt x="41" y="0"/>
                    <a:pt x="9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123DAA3F-5107-47EC-8668-8F203A5B0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399"/>
              <a:ext cx="90" cy="101"/>
            </a:xfrm>
            <a:custGeom>
              <a:avLst/>
              <a:gdLst>
                <a:gd name="T0" fmla="*/ 0 w 151"/>
                <a:gd name="T1" fmla="*/ 168 h 168"/>
                <a:gd name="T2" fmla="*/ 0 w 151"/>
                <a:gd name="T3" fmla="*/ 168 h 168"/>
                <a:gd name="T4" fmla="*/ 0 w 151"/>
                <a:gd name="T5" fmla="*/ 160 h 168"/>
                <a:gd name="T6" fmla="*/ 26 w 151"/>
                <a:gd name="T7" fmla="*/ 137 h 168"/>
                <a:gd name="T8" fmla="*/ 26 w 151"/>
                <a:gd name="T9" fmla="*/ 30 h 168"/>
                <a:gd name="T10" fmla="*/ 0 w 151"/>
                <a:gd name="T11" fmla="*/ 7 h 168"/>
                <a:gd name="T12" fmla="*/ 0 w 151"/>
                <a:gd name="T13" fmla="*/ 0 h 168"/>
                <a:gd name="T14" fmla="*/ 89 w 151"/>
                <a:gd name="T15" fmla="*/ 0 h 168"/>
                <a:gd name="T16" fmla="*/ 89 w 151"/>
                <a:gd name="T17" fmla="*/ 7 h 168"/>
                <a:gd name="T18" fmla="*/ 56 w 151"/>
                <a:gd name="T19" fmla="*/ 29 h 168"/>
                <a:gd name="T20" fmla="*/ 56 w 151"/>
                <a:gd name="T21" fmla="*/ 142 h 168"/>
                <a:gd name="T22" fmla="*/ 71 w 151"/>
                <a:gd name="T23" fmla="*/ 156 h 168"/>
                <a:gd name="T24" fmla="*/ 99 w 151"/>
                <a:gd name="T25" fmla="*/ 156 h 168"/>
                <a:gd name="T26" fmla="*/ 143 w 151"/>
                <a:gd name="T27" fmla="*/ 127 h 168"/>
                <a:gd name="T28" fmla="*/ 151 w 151"/>
                <a:gd name="T29" fmla="*/ 127 h 168"/>
                <a:gd name="T30" fmla="*/ 131 w 151"/>
                <a:gd name="T31" fmla="*/ 168 h 168"/>
                <a:gd name="T32" fmla="*/ 0 w 151"/>
                <a:gd name="T3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168">
                  <a:moveTo>
                    <a:pt x="0" y="168"/>
                  </a:moveTo>
                  <a:lnTo>
                    <a:pt x="0" y="168"/>
                  </a:lnTo>
                  <a:lnTo>
                    <a:pt x="0" y="160"/>
                  </a:lnTo>
                  <a:cubicBezTo>
                    <a:pt x="22" y="160"/>
                    <a:pt x="26" y="159"/>
                    <a:pt x="26" y="137"/>
                  </a:cubicBezTo>
                  <a:lnTo>
                    <a:pt x="26" y="30"/>
                  </a:lnTo>
                  <a:cubicBezTo>
                    <a:pt x="26" y="12"/>
                    <a:pt x="24" y="7"/>
                    <a:pt x="0" y="7"/>
                  </a:cubicBezTo>
                  <a:lnTo>
                    <a:pt x="0" y="0"/>
                  </a:lnTo>
                  <a:lnTo>
                    <a:pt x="89" y="0"/>
                  </a:lnTo>
                  <a:lnTo>
                    <a:pt x="89" y="7"/>
                  </a:lnTo>
                  <a:cubicBezTo>
                    <a:pt x="59" y="7"/>
                    <a:pt x="56" y="8"/>
                    <a:pt x="56" y="29"/>
                  </a:cubicBezTo>
                  <a:lnTo>
                    <a:pt x="56" y="142"/>
                  </a:lnTo>
                  <a:cubicBezTo>
                    <a:pt x="56" y="153"/>
                    <a:pt x="58" y="156"/>
                    <a:pt x="71" y="156"/>
                  </a:cubicBezTo>
                  <a:lnTo>
                    <a:pt x="99" y="156"/>
                  </a:lnTo>
                  <a:cubicBezTo>
                    <a:pt x="121" y="156"/>
                    <a:pt x="123" y="154"/>
                    <a:pt x="143" y="127"/>
                  </a:cubicBezTo>
                  <a:lnTo>
                    <a:pt x="151" y="127"/>
                  </a:lnTo>
                  <a:lnTo>
                    <a:pt x="131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">
              <a:extLst>
                <a:ext uri="{FF2B5EF4-FFF2-40B4-BE49-F238E27FC236}">
                  <a16:creationId xmlns:a16="http://schemas.microsoft.com/office/drawing/2014/main" id="{376C5A3C-9E30-4EB4-8480-03AA7AD82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594"/>
              <a:ext cx="125" cy="105"/>
            </a:xfrm>
            <a:custGeom>
              <a:avLst/>
              <a:gdLst>
                <a:gd name="T0" fmla="*/ 0 w 208"/>
                <a:gd name="T1" fmla="*/ 0 h 172"/>
                <a:gd name="T2" fmla="*/ 0 w 208"/>
                <a:gd name="T3" fmla="*/ 0 h 172"/>
                <a:gd name="T4" fmla="*/ 77 w 208"/>
                <a:gd name="T5" fmla="*/ 0 h 172"/>
                <a:gd name="T6" fmla="*/ 77 w 208"/>
                <a:gd name="T7" fmla="*/ 8 h 172"/>
                <a:gd name="T8" fmla="*/ 53 w 208"/>
                <a:gd name="T9" fmla="*/ 31 h 172"/>
                <a:gd name="T10" fmla="*/ 53 w 208"/>
                <a:gd name="T11" fmla="*/ 103 h 172"/>
                <a:gd name="T12" fmla="*/ 111 w 208"/>
                <a:gd name="T13" fmla="*/ 156 h 172"/>
                <a:gd name="T14" fmla="*/ 169 w 208"/>
                <a:gd name="T15" fmla="*/ 103 h 172"/>
                <a:gd name="T16" fmla="*/ 169 w 208"/>
                <a:gd name="T17" fmla="*/ 31 h 172"/>
                <a:gd name="T18" fmla="*/ 143 w 208"/>
                <a:gd name="T19" fmla="*/ 8 h 172"/>
                <a:gd name="T20" fmla="*/ 143 w 208"/>
                <a:gd name="T21" fmla="*/ 0 h 172"/>
                <a:gd name="T22" fmla="*/ 208 w 208"/>
                <a:gd name="T23" fmla="*/ 0 h 172"/>
                <a:gd name="T24" fmla="*/ 208 w 208"/>
                <a:gd name="T25" fmla="*/ 8 h 172"/>
                <a:gd name="T26" fmla="*/ 184 w 208"/>
                <a:gd name="T27" fmla="*/ 31 h 172"/>
                <a:gd name="T28" fmla="*/ 184 w 208"/>
                <a:gd name="T29" fmla="*/ 106 h 172"/>
                <a:gd name="T30" fmla="*/ 102 w 208"/>
                <a:gd name="T31" fmla="*/ 172 h 172"/>
                <a:gd name="T32" fmla="*/ 23 w 208"/>
                <a:gd name="T33" fmla="*/ 104 h 172"/>
                <a:gd name="T34" fmla="*/ 23 w 208"/>
                <a:gd name="T35" fmla="*/ 28 h 172"/>
                <a:gd name="T36" fmla="*/ 0 w 208"/>
                <a:gd name="T37" fmla="*/ 8 h 172"/>
                <a:gd name="T38" fmla="*/ 0 w 208"/>
                <a:gd name="T3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8" h="172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8"/>
                  </a:lnTo>
                  <a:cubicBezTo>
                    <a:pt x="57" y="8"/>
                    <a:pt x="53" y="12"/>
                    <a:pt x="53" y="31"/>
                  </a:cubicBezTo>
                  <a:lnTo>
                    <a:pt x="53" y="103"/>
                  </a:lnTo>
                  <a:cubicBezTo>
                    <a:pt x="53" y="139"/>
                    <a:pt x="77" y="156"/>
                    <a:pt x="111" y="156"/>
                  </a:cubicBezTo>
                  <a:cubicBezTo>
                    <a:pt x="141" y="156"/>
                    <a:pt x="169" y="143"/>
                    <a:pt x="169" y="103"/>
                  </a:cubicBezTo>
                  <a:lnTo>
                    <a:pt x="169" y="31"/>
                  </a:lnTo>
                  <a:cubicBezTo>
                    <a:pt x="169" y="10"/>
                    <a:pt x="165" y="8"/>
                    <a:pt x="143" y="8"/>
                  </a:cubicBezTo>
                  <a:lnTo>
                    <a:pt x="143" y="0"/>
                  </a:lnTo>
                  <a:lnTo>
                    <a:pt x="208" y="0"/>
                  </a:lnTo>
                  <a:lnTo>
                    <a:pt x="208" y="8"/>
                  </a:lnTo>
                  <a:cubicBezTo>
                    <a:pt x="188" y="8"/>
                    <a:pt x="184" y="12"/>
                    <a:pt x="184" y="31"/>
                  </a:cubicBezTo>
                  <a:lnTo>
                    <a:pt x="184" y="106"/>
                  </a:lnTo>
                  <a:cubicBezTo>
                    <a:pt x="184" y="148"/>
                    <a:pt x="151" y="172"/>
                    <a:pt x="102" y="172"/>
                  </a:cubicBezTo>
                  <a:cubicBezTo>
                    <a:pt x="51" y="172"/>
                    <a:pt x="23" y="148"/>
                    <a:pt x="23" y="104"/>
                  </a:cubicBezTo>
                  <a:lnTo>
                    <a:pt x="23" y="28"/>
                  </a:lnTo>
                  <a:cubicBezTo>
                    <a:pt x="23" y="12"/>
                    <a:pt x="19" y="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8295C987-E91F-4EE2-925A-40A61F29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2594"/>
              <a:ext cx="125" cy="103"/>
            </a:xfrm>
            <a:custGeom>
              <a:avLst/>
              <a:gdLst>
                <a:gd name="T0" fmla="*/ 38 w 208"/>
                <a:gd name="T1" fmla="*/ 31 h 170"/>
                <a:gd name="T2" fmla="*/ 38 w 208"/>
                <a:gd name="T3" fmla="*/ 31 h 170"/>
                <a:gd name="T4" fmla="*/ 38 w 208"/>
                <a:gd name="T5" fmla="*/ 134 h 170"/>
                <a:gd name="T6" fmla="*/ 64 w 208"/>
                <a:gd name="T7" fmla="*/ 161 h 170"/>
                <a:gd name="T8" fmla="*/ 64 w 208"/>
                <a:gd name="T9" fmla="*/ 168 h 170"/>
                <a:gd name="T10" fmla="*/ 0 w 208"/>
                <a:gd name="T11" fmla="*/ 168 h 170"/>
                <a:gd name="T12" fmla="*/ 0 w 208"/>
                <a:gd name="T13" fmla="*/ 161 h 170"/>
                <a:gd name="T14" fmla="*/ 23 w 208"/>
                <a:gd name="T15" fmla="*/ 138 h 170"/>
                <a:gd name="T16" fmla="*/ 23 w 208"/>
                <a:gd name="T17" fmla="*/ 16 h 170"/>
                <a:gd name="T18" fmla="*/ 0 w 208"/>
                <a:gd name="T19" fmla="*/ 8 h 170"/>
                <a:gd name="T20" fmla="*/ 0 w 208"/>
                <a:gd name="T21" fmla="*/ 0 h 170"/>
                <a:gd name="T22" fmla="*/ 49 w 208"/>
                <a:gd name="T23" fmla="*/ 0 h 170"/>
                <a:gd name="T24" fmla="*/ 169 w 208"/>
                <a:gd name="T25" fmla="*/ 127 h 170"/>
                <a:gd name="T26" fmla="*/ 169 w 208"/>
                <a:gd name="T27" fmla="*/ 31 h 170"/>
                <a:gd name="T28" fmla="*/ 142 w 208"/>
                <a:gd name="T29" fmla="*/ 8 h 170"/>
                <a:gd name="T30" fmla="*/ 142 w 208"/>
                <a:gd name="T31" fmla="*/ 0 h 170"/>
                <a:gd name="T32" fmla="*/ 208 w 208"/>
                <a:gd name="T33" fmla="*/ 0 h 170"/>
                <a:gd name="T34" fmla="*/ 208 w 208"/>
                <a:gd name="T35" fmla="*/ 8 h 170"/>
                <a:gd name="T36" fmla="*/ 184 w 208"/>
                <a:gd name="T37" fmla="*/ 31 h 170"/>
                <a:gd name="T38" fmla="*/ 184 w 208"/>
                <a:gd name="T39" fmla="*/ 170 h 170"/>
                <a:gd name="T40" fmla="*/ 169 w 208"/>
                <a:gd name="T41" fmla="*/ 170 h 170"/>
                <a:gd name="T42" fmla="*/ 38 w 208"/>
                <a:gd name="T43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170">
                  <a:moveTo>
                    <a:pt x="38" y="31"/>
                  </a:moveTo>
                  <a:lnTo>
                    <a:pt x="38" y="31"/>
                  </a:lnTo>
                  <a:lnTo>
                    <a:pt x="38" y="134"/>
                  </a:lnTo>
                  <a:cubicBezTo>
                    <a:pt x="38" y="155"/>
                    <a:pt x="40" y="162"/>
                    <a:pt x="64" y="161"/>
                  </a:cubicBezTo>
                  <a:lnTo>
                    <a:pt x="64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19" y="161"/>
                    <a:pt x="23" y="155"/>
                    <a:pt x="23" y="138"/>
                  </a:cubicBezTo>
                  <a:lnTo>
                    <a:pt x="23" y="16"/>
                  </a:lnTo>
                  <a:cubicBezTo>
                    <a:pt x="16" y="11"/>
                    <a:pt x="10" y="9"/>
                    <a:pt x="0" y="8"/>
                  </a:cubicBezTo>
                  <a:lnTo>
                    <a:pt x="0" y="0"/>
                  </a:lnTo>
                  <a:lnTo>
                    <a:pt x="49" y="0"/>
                  </a:lnTo>
                  <a:lnTo>
                    <a:pt x="169" y="127"/>
                  </a:lnTo>
                  <a:lnTo>
                    <a:pt x="169" y="31"/>
                  </a:lnTo>
                  <a:cubicBezTo>
                    <a:pt x="169" y="11"/>
                    <a:pt x="166" y="7"/>
                    <a:pt x="142" y="8"/>
                  </a:cubicBezTo>
                  <a:lnTo>
                    <a:pt x="142" y="0"/>
                  </a:lnTo>
                  <a:lnTo>
                    <a:pt x="208" y="0"/>
                  </a:lnTo>
                  <a:lnTo>
                    <a:pt x="208" y="8"/>
                  </a:lnTo>
                  <a:cubicBezTo>
                    <a:pt x="190" y="8"/>
                    <a:pt x="184" y="11"/>
                    <a:pt x="184" y="31"/>
                  </a:cubicBezTo>
                  <a:lnTo>
                    <a:pt x="184" y="170"/>
                  </a:lnTo>
                  <a:lnTo>
                    <a:pt x="169" y="170"/>
                  </a:lnTo>
                  <a:lnTo>
                    <a:pt x="38" y="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2">
              <a:extLst>
                <a:ext uri="{FF2B5EF4-FFF2-40B4-BE49-F238E27FC236}">
                  <a16:creationId xmlns:a16="http://schemas.microsoft.com/office/drawing/2014/main" id="{97F8EBDF-802A-4000-B700-5F72211E6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594"/>
              <a:ext cx="45" cy="102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8 h 168"/>
                <a:gd name="T8" fmla="*/ 52 w 75"/>
                <a:gd name="T9" fmla="*/ 31 h 168"/>
                <a:gd name="T10" fmla="*/ 52 w 75"/>
                <a:gd name="T11" fmla="*/ 136 h 168"/>
                <a:gd name="T12" fmla="*/ 75 w 75"/>
                <a:gd name="T13" fmla="*/ 161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1 h 168"/>
                <a:gd name="T20" fmla="*/ 22 w 75"/>
                <a:gd name="T21" fmla="*/ 138 h 168"/>
                <a:gd name="T22" fmla="*/ 22 w 75"/>
                <a:gd name="T23" fmla="*/ 28 h 168"/>
                <a:gd name="T24" fmla="*/ 0 w 75"/>
                <a:gd name="T25" fmla="*/ 8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8"/>
                  </a:lnTo>
                  <a:cubicBezTo>
                    <a:pt x="57" y="8"/>
                    <a:pt x="52" y="12"/>
                    <a:pt x="52" y="31"/>
                  </a:cubicBezTo>
                  <a:lnTo>
                    <a:pt x="52" y="136"/>
                  </a:lnTo>
                  <a:cubicBezTo>
                    <a:pt x="52" y="156"/>
                    <a:pt x="56" y="161"/>
                    <a:pt x="75" y="161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21" y="161"/>
                    <a:pt x="22" y="153"/>
                    <a:pt x="22" y="138"/>
                  </a:cubicBezTo>
                  <a:lnTo>
                    <a:pt x="22" y="28"/>
                  </a:lnTo>
                  <a:cubicBezTo>
                    <a:pt x="22" y="13"/>
                    <a:pt x="18" y="7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3">
              <a:extLst>
                <a:ext uri="{FF2B5EF4-FFF2-40B4-BE49-F238E27FC236}">
                  <a16:creationId xmlns:a16="http://schemas.microsoft.com/office/drawing/2014/main" id="{135208DE-7D33-4F02-8FCD-0B027310C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594"/>
              <a:ext cx="114" cy="105"/>
            </a:xfrm>
            <a:custGeom>
              <a:avLst/>
              <a:gdLst>
                <a:gd name="T0" fmla="*/ 28 w 190"/>
                <a:gd name="T1" fmla="*/ 28 h 172"/>
                <a:gd name="T2" fmla="*/ 28 w 190"/>
                <a:gd name="T3" fmla="*/ 28 h 172"/>
                <a:gd name="T4" fmla="*/ 0 w 190"/>
                <a:gd name="T5" fmla="*/ 8 h 172"/>
                <a:gd name="T6" fmla="*/ 0 w 190"/>
                <a:gd name="T7" fmla="*/ 0 h 172"/>
                <a:gd name="T8" fmla="*/ 83 w 190"/>
                <a:gd name="T9" fmla="*/ 0 h 172"/>
                <a:gd name="T10" fmla="*/ 83 w 190"/>
                <a:gd name="T11" fmla="*/ 8 h 172"/>
                <a:gd name="T12" fmla="*/ 58 w 190"/>
                <a:gd name="T13" fmla="*/ 19 h 172"/>
                <a:gd name="T14" fmla="*/ 62 w 190"/>
                <a:gd name="T15" fmla="*/ 36 h 172"/>
                <a:gd name="T16" fmla="*/ 103 w 190"/>
                <a:gd name="T17" fmla="*/ 136 h 172"/>
                <a:gd name="T18" fmla="*/ 142 w 190"/>
                <a:gd name="T19" fmla="*/ 40 h 172"/>
                <a:gd name="T20" fmla="*/ 148 w 190"/>
                <a:gd name="T21" fmla="*/ 19 h 172"/>
                <a:gd name="T22" fmla="*/ 124 w 190"/>
                <a:gd name="T23" fmla="*/ 8 h 172"/>
                <a:gd name="T24" fmla="*/ 124 w 190"/>
                <a:gd name="T25" fmla="*/ 0 h 172"/>
                <a:gd name="T26" fmla="*/ 190 w 190"/>
                <a:gd name="T27" fmla="*/ 0 h 172"/>
                <a:gd name="T28" fmla="*/ 190 w 190"/>
                <a:gd name="T29" fmla="*/ 8 h 172"/>
                <a:gd name="T30" fmla="*/ 158 w 190"/>
                <a:gd name="T31" fmla="*/ 38 h 172"/>
                <a:gd name="T32" fmla="*/ 103 w 190"/>
                <a:gd name="T33" fmla="*/ 172 h 172"/>
                <a:gd name="T34" fmla="*/ 86 w 190"/>
                <a:gd name="T35" fmla="*/ 172 h 172"/>
                <a:gd name="T36" fmla="*/ 28 w 190"/>
                <a:gd name="T37" fmla="*/ 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172">
                  <a:moveTo>
                    <a:pt x="28" y="28"/>
                  </a:moveTo>
                  <a:lnTo>
                    <a:pt x="28" y="28"/>
                  </a:lnTo>
                  <a:cubicBezTo>
                    <a:pt x="21" y="10"/>
                    <a:pt x="18" y="8"/>
                    <a:pt x="0" y="8"/>
                  </a:cubicBezTo>
                  <a:lnTo>
                    <a:pt x="0" y="0"/>
                  </a:lnTo>
                  <a:lnTo>
                    <a:pt x="83" y="0"/>
                  </a:lnTo>
                  <a:lnTo>
                    <a:pt x="83" y="8"/>
                  </a:lnTo>
                  <a:cubicBezTo>
                    <a:pt x="61" y="8"/>
                    <a:pt x="58" y="14"/>
                    <a:pt x="58" y="19"/>
                  </a:cubicBezTo>
                  <a:cubicBezTo>
                    <a:pt x="58" y="23"/>
                    <a:pt x="59" y="28"/>
                    <a:pt x="62" y="36"/>
                  </a:cubicBezTo>
                  <a:lnTo>
                    <a:pt x="103" y="136"/>
                  </a:lnTo>
                  <a:lnTo>
                    <a:pt x="142" y="40"/>
                  </a:lnTo>
                  <a:cubicBezTo>
                    <a:pt x="147" y="28"/>
                    <a:pt x="148" y="23"/>
                    <a:pt x="148" y="19"/>
                  </a:cubicBezTo>
                  <a:cubicBezTo>
                    <a:pt x="148" y="10"/>
                    <a:pt x="141" y="8"/>
                    <a:pt x="124" y="8"/>
                  </a:cubicBezTo>
                  <a:lnTo>
                    <a:pt x="124" y="0"/>
                  </a:lnTo>
                  <a:lnTo>
                    <a:pt x="190" y="0"/>
                  </a:lnTo>
                  <a:lnTo>
                    <a:pt x="190" y="8"/>
                  </a:lnTo>
                  <a:cubicBezTo>
                    <a:pt x="170" y="8"/>
                    <a:pt x="167" y="18"/>
                    <a:pt x="158" y="38"/>
                  </a:cubicBezTo>
                  <a:lnTo>
                    <a:pt x="103" y="172"/>
                  </a:lnTo>
                  <a:lnTo>
                    <a:pt x="86" y="172"/>
                  </a:lnTo>
                  <a:lnTo>
                    <a:pt x="28" y="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4">
              <a:extLst>
                <a:ext uri="{FF2B5EF4-FFF2-40B4-BE49-F238E27FC236}">
                  <a16:creationId xmlns:a16="http://schemas.microsoft.com/office/drawing/2014/main" id="{AFB9D648-0215-4978-8821-8C73097A6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2594"/>
              <a:ext cx="90" cy="102"/>
            </a:xfrm>
            <a:custGeom>
              <a:avLst/>
              <a:gdLst>
                <a:gd name="T0" fmla="*/ 0 w 150"/>
                <a:gd name="T1" fmla="*/ 168 h 168"/>
                <a:gd name="T2" fmla="*/ 0 w 150"/>
                <a:gd name="T3" fmla="*/ 168 h 168"/>
                <a:gd name="T4" fmla="*/ 0 w 150"/>
                <a:gd name="T5" fmla="*/ 161 h 168"/>
                <a:gd name="T6" fmla="*/ 27 w 150"/>
                <a:gd name="T7" fmla="*/ 142 h 168"/>
                <a:gd name="T8" fmla="*/ 27 w 150"/>
                <a:gd name="T9" fmla="*/ 26 h 168"/>
                <a:gd name="T10" fmla="*/ 0 w 150"/>
                <a:gd name="T11" fmla="*/ 8 h 168"/>
                <a:gd name="T12" fmla="*/ 0 w 150"/>
                <a:gd name="T13" fmla="*/ 0 h 168"/>
                <a:gd name="T14" fmla="*/ 138 w 150"/>
                <a:gd name="T15" fmla="*/ 0 h 168"/>
                <a:gd name="T16" fmla="*/ 140 w 150"/>
                <a:gd name="T17" fmla="*/ 41 h 168"/>
                <a:gd name="T18" fmla="*/ 133 w 150"/>
                <a:gd name="T19" fmla="*/ 41 h 168"/>
                <a:gd name="T20" fmla="*/ 131 w 150"/>
                <a:gd name="T21" fmla="*/ 35 h 168"/>
                <a:gd name="T22" fmla="*/ 105 w 150"/>
                <a:gd name="T23" fmla="*/ 13 h 168"/>
                <a:gd name="T24" fmla="*/ 57 w 150"/>
                <a:gd name="T25" fmla="*/ 13 h 168"/>
                <a:gd name="T26" fmla="*/ 57 w 150"/>
                <a:gd name="T27" fmla="*/ 75 h 168"/>
                <a:gd name="T28" fmla="*/ 99 w 150"/>
                <a:gd name="T29" fmla="*/ 75 h 168"/>
                <a:gd name="T30" fmla="*/ 119 w 150"/>
                <a:gd name="T31" fmla="*/ 55 h 168"/>
                <a:gd name="T32" fmla="*/ 126 w 150"/>
                <a:gd name="T33" fmla="*/ 55 h 168"/>
                <a:gd name="T34" fmla="*/ 126 w 150"/>
                <a:gd name="T35" fmla="*/ 109 h 168"/>
                <a:gd name="T36" fmla="*/ 119 w 150"/>
                <a:gd name="T37" fmla="*/ 109 h 168"/>
                <a:gd name="T38" fmla="*/ 99 w 150"/>
                <a:gd name="T39" fmla="*/ 88 h 168"/>
                <a:gd name="T40" fmla="*/ 57 w 150"/>
                <a:gd name="T41" fmla="*/ 88 h 168"/>
                <a:gd name="T42" fmla="*/ 57 w 150"/>
                <a:gd name="T43" fmla="*/ 137 h 168"/>
                <a:gd name="T44" fmla="*/ 73 w 150"/>
                <a:gd name="T45" fmla="*/ 156 h 168"/>
                <a:gd name="T46" fmla="*/ 103 w 150"/>
                <a:gd name="T47" fmla="*/ 156 h 168"/>
                <a:gd name="T48" fmla="*/ 143 w 150"/>
                <a:gd name="T49" fmla="*/ 126 h 168"/>
                <a:gd name="T50" fmla="*/ 150 w 150"/>
                <a:gd name="T51" fmla="*/ 126 h 168"/>
                <a:gd name="T52" fmla="*/ 146 w 150"/>
                <a:gd name="T53" fmla="*/ 168 h 168"/>
                <a:gd name="T54" fmla="*/ 0 w 150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0" h="168">
                  <a:moveTo>
                    <a:pt x="0" y="168"/>
                  </a:moveTo>
                  <a:lnTo>
                    <a:pt x="0" y="168"/>
                  </a:lnTo>
                  <a:lnTo>
                    <a:pt x="0" y="161"/>
                  </a:lnTo>
                  <a:cubicBezTo>
                    <a:pt x="22" y="161"/>
                    <a:pt x="27" y="157"/>
                    <a:pt x="27" y="142"/>
                  </a:cubicBezTo>
                  <a:lnTo>
                    <a:pt x="27" y="26"/>
                  </a:lnTo>
                  <a:cubicBezTo>
                    <a:pt x="27" y="8"/>
                    <a:pt x="18" y="8"/>
                    <a:pt x="0" y="8"/>
                  </a:cubicBezTo>
                  <a:lnTo>
                    <a:pt x="0" y="0"/>
                  </a:lnTo>
                  <a:lnTo>
                    <a:pt x="138" y="0"/>
                  </a:lnTo>
                  <a:lnTo>
                    <a:pt x="140" y="41"/>
                  </a:lnTo>
                  <a:lnTo>
                    <a:pt x="133" y="41"/>
                  </a:lnTo>
                  <a:lnTo>
                    <a:pt x="131" y="35"/>
                  </a:lnTo>
                  <a:cubicBezTo>
                    <a:pt x="126" y="13"/>
                    <a:pt x="122" y="13"/>
                    <a:pt x="105" y="13"/>
                  </a:cubicBezTo>
                  <a:lnTo>
                    <a:pt x="57" y="13"/>
                  </a:lnTo>
                  <a:lnTo>
                    <a:pt x="57" y="75"/>
                  </a:lnTo>
                  <a:lnTo>
                    <a:pt x="99" y="75"/>
                  </a:lnTo>
                  <a:cubicBezTo>
                    <a:pt x="114" y="75"/>
                    <a:pt x="117" y="74"/>
                    <a:pt x="119" y="55"/>
                  </a:cubicBezTo>
                  <a:lnTo>
                    <a:pt x="126" y="55"/>
                  </a:lnTo>
                  <a:lnTo>
                    <a:pt x="126" y="109"/>
                  </a:lnTo>
                  <a:lnTo>
                    <a:pt x="119" y="109"/>
                  </a:lnTo>
                  <a:cubicBezTo>
                    <a:pt x="117" y="90"/>
                    <a:pt x="114" y="88"/>
                    <a:pt x="99" y="88"/>
                  </a:cubicBezTo>
                  <a:lnTo>
                    <a:pt x="57" y="88"/>
                  </a:lnTo>
                  <a:lnTo>
                    <a:pt x="57" y="137"/>
                  </a:lnTo>
                  <a:cubicBezTo>
                    <a:pt x="57" y="153"/>
                    <a:pt x="59" y="156"/>
                    <a:pt x="73" y="156"/>
                  </a:cubicBezTo>
                  <a:lnTo>
                    <a:pt x="103" y="156"/>
                  </a:lnTo>
                  <a:cubicBezTo>
                    <a:pt x="130" y="156"/>
                    <a:pt x="136" y="152"/>
                    <a:pt x="143" y="126"/>
                  </a:cubicBezTo>
                  <a:lnTo>
                    <a:pt x="150" y="126"/>
                  </a:lnTo>
                  <a:lnTo>
                    <a:pt x="146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5">
              <a:extLst>
                <a:ext uri="{FF2B5EF4-FFF2-40B4-BE49-F238E27FC236}">
                  <a16:creationId xmlns:a16="http://schemas.microsoft.com/office/drawing/2014/main" id="{26D34E9B-22A7-4EF9-9D7C-B3181D91D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" y="2593"/>
              <a:ext cx="128" cy="106"/>
            </a:xfrm>
            <a:custGeom>
              <a:avLst/>
              <a:gdLst>
                <a:gd name="T0" fmla="*/ 55 w 213"/>
                <a:gd name="T1" fmla="*/ 93 h 174"/>
                <a:gd name="T2" fmla="*/ 55 w 213"/>
                <a:gd name="T3" fmla="*/ 93 h 174"/>
                <a:gd name="T4" fmla="*/ 63 w 213"/>
                <a:gd name="T5" fmla="*/ 94 h 174"/>
                <a:gd name="T6" fmla="*/ 112 w 213"/>
                <a:gd name="T7" fmla="*/ 51 h 174"/>
                <a:gd name="T8" fmla="*/ 68 w 213"/>
                <a:gd name="T9" fmla="*/ 8 h 174"/>
                <a:gd name="T10" fmla="*/ 55 w 213"/>
                <a:gd name="T11" fmla="*/ 9 h 174"/>
                <a:gd name="T12" fmla="*/ 55 w 213"/>
                <a:gd name="T13" fmla="*/ 93 h 174"/>
                <a:gd name="T14" fmla="*/ 55 w 213"/>
                <a:gd name="T15" fmla="*/ 93 h 174"/>
                <a:gd name="T16" fmla="*/ 55 w 213"/>
                <a:gd name="T17" fmla="*/ 136 h 174"/>
                <a:gd name="T18" fmla="*/ 55 w 213"/>
                <a:gd name="T19" fmla="*/ 136 h 174"/>
                <a:gd name="T20" fmla="*/ 82 w 213"/>
                <a:gd name="T21" fmla="*/ 163 h 174"/>
                <a:gd name="T22" fmla="*/ 82 w 213"/>
                <a:gd name="T23" fmla="*/ 170 h 174"/>
                <a:gd name="T24" fmla="*/ 0 w 213"/>
                <a:gd name="T25" fmla="*/ 170 h 174"/>
                <a:gd name="T26" fmla="*/ 0 w 213"/>
                <a:gd name="T27" fmla="*/ 163 h 174"/>
                <a:gd name="T28" fmla="*/ 25 w 213"/>
                <a:gd name="T29" fmla="*/ 140 h 174"/>
                <a:gd name="T30" fmla="*/ 25 w 213"/>
                <a:gd name="T31" fmla="*/ 32 h 174"/>
                <a:gd name="T32" fmla="*/ 0 w 213"/>
                <a:gd name="T33" fmla="*/ 10 h 174"/>
                <a:gd name="T34" fmla="*/ 0 w 213"/>
                <a:gd name="T35" fmla="*/ 2 h 174"/>
                <a:gd name="T36" fmla="*/ 38 w 213"/>
                <a:gd name="T37" fmla="*/ 1 h 174"/>
                <a:gd name="T38" fmla="*/ 71 w 213"/>
                <a:gd name="T39" fmla="*/ 0 h 174"/>
                <a:gd name="T40" fmla="*/ 144 w 213"/>
                <a:gd name="T41" fmla="*/ 48 h 174"/>
                <a:gd name="T42" fmla="*/ 110 w 213"/>
                <a:gd name="T43" fmla="*/ 92 h 174"/>
                <a:gd name="T44" fmla="*/ 130 w 213"/>
                <a:gd name="T45" fmla="*/ 111 h 174"/>
                <a:gd name="T46" fmla="*/ 148 w 213"/>
                <a:gd name="T47" fmla="*/ 128 h 174"/>
                <a:gd name="T48" fmla="*/ 213 w 213"/>
                <a:gd name="T49" fmla="*/ 166 h 174"/>
                <a:gd name="T50" fmla="*/ 213 w 213"/>
                <a:gd name="T51" fmla="*/ 173 h 174"/>
                <a:gd name="T52" fmla="*/ 122 w 213"/>
                <a:gd name="T53" fmla="*/ 141 h 174"/>
                <a:gd name="T54" fmla="*/ 108 w 213"/>
                <a:gd name="T55" fmla="*/ 126 h 174"/>
                <a:gd name="T56" fmla="*/ 79 w 213"/>
                <a:gd name="T57" fmla="*/ 101 h 174"/>
                <a:gd name="T58" fmla="*/ 55 w 213"/>
                <a:gd name="T59" fmla="*/ 101 h 174"/>
                <a:gd name="T60" fmla="*/ 55 w 213"/>
                <a:gd name="T61" fmla="*/ 1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4">
                  <a:moveTo>
                    <a:pt x="55" y="93"/>
                  </a:moveTo>
                  <a:lnTo>
                    <a:pt x="55" y="93"/>
                  </a:lnTo>
                  <a:cubicBezTo>
                    <a:pt x="57" y="93"/>
                    <a:pt x="62" y="94"/>
                    <a:pt x="63" y="94"/>
                  </a:cubicBezTo>
                  <a:cubicBezTo>
                    <a:pt x="99" y="92"/>
                    <a:pt x="112" y="78"/>
                    <a:pt x="112" y="51"/>
                  </a:cubicBezTo>
                  <a:cubicBezTo>
                    <a:pt x="112" y="24"/>
                    <a:pt x="97" y="8"/>
                    <a:pt x="68" y="8"/>
                  </a:cubicBezTo>
                  <a:cubicBezTo>
                    <a:pt x="64" y="8"/>
                    <a:pt x="57" y="8"/>
                    <a:pt x="55" y="9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6"/>
                  </a:moveTo>
                  <a:lnTo>
                    <a:pt x="55" y="136"/>
                  </a:lnTo>
                  <a:cubicBezTo>
                    <a:pt x="55" y="159"/>
                    <a:pt x="58" y="164"/>
                    <a:pt x="82" y="163"/>
                  </a:cubicBezTo>
                  <a:lnTo>
                    <a:pt x="82" y="170"/>
                  </a:lnTo>
                  <a:lnTo>
                    <a:pt x="0" y="170"/>
                  </a:lnTo>
                  <a:lnTo>
                    <a:pt x="0" y="163"/>
                  </a:lnTo>
                  <a:cubicBezTo>
                    <a:pt x="22" y="164"/>
                    <a:pt x="25" y="157"/>
                    <a:pt x="25" y="140"/>
                  </a:cubicBezTo>
                  <a:lnTo>
                    <a:pt x="25" y="32"/>
                  </a:lnTo>
                  <a:cubicBezTo>
                    <a:pt x="25" y="14"/>
                    <a:pt x="22" y="10"/>
                    <a:pt x="0" y="10"/>
                  </a:cubicBezTo>
                  <a:lnTo>
                    <a:pt x="0" y="2"/>
                  </a:lnTo>
                  <a:cubicBezTo>
                    <a:pt x="6" y="2"/>
                    <a:pt x="20" y="1"/>
                    <a:pt x="38" y="1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4"/>
                    <a:pt x="144" y="48"/>
                  </a:cubicBezTo>
                  <a:cubicBezTo>
                    <a:pt x="144" y="68"/>
                    <a:pt x="133" y="83"/>
                    <a:pt x="110" y="92"/>
                  </a:cubicBezTo>
                  <a:cubicBezTo>
                    <a:pt x="115" y="95"/>
                    <a:pt x="126" y="107"/>
                    <a:pt x="130" y="111"/>
                  </a:cubicBezTo>
                  <a:lnTo>
                    <a:pt x="148" y="128"/>
                  </a:lnTo>
                  <a:cubicBezTo>
                    <a:pt x="172" y="152"/>
                    <a:pt x="190" y="163"/>
                    <a:pt x="213" y="166"/>
                  </a:cubicBezTo>
                  <a:lnTo>
                    <a:pt x="213" y="173"/>
                  </a:lnTo>
                  <a:cubicBezTo>
                    <a:pt x="160" y="174"/>
                    <a:pt x="146" y="165"/>
                    <a:pt x="122" y="141"/>
                  </a:cubicBezTo>
                  <a:lnTo>
                    <a:pt x="108" y="126"/>
                  </a:lnTo>
                  <a:cubicBezTo>
                    <a:pt x="94" y="113"/>
                    <a:pt x="90" y="109"/>
                    <a:pt x="79" y="101"/>
                  </a:cubicBezTo>
                  <a:cubicBezTo>
                    <a:pt x="71" y="101"/>
                    <a:pt x="62" y="101"/>
                    <a:pt x="55" y="101"/>
                  </a:cubicBezTo>
                  <a:lnTo>
                    <a:pt x="55" y="1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6">
              <a:extLst>
                <a:ext uri="{FF2B5EF4-FFF2-40B4-BE49-F238E27FC236}">
                  <a16:creationId xmlns:a16="http://schemas.microsoft.com/office/drawing/2014/main" id="{63747BBF-FDF6-4269-A19C-FE9DA48FC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592"/>
              <a:ext cx="68" cy="107"/>
            </a:xfrm>
            <a:custGeom>
              <a:avLst/>
              <a:gdLst>
                <a:gd name="T0" fmla="*/ 0 w 114"/>
                <a:gd name="T1" fmla="*/ 128 h 176"/>
                <a:gd name="T2" fmla="*/ 0 w 114"/>
                <a:gd name="T3" fmla="*/ 128 h 176"/>
                <a:gd name="T4" fmla="*/ 8 w 114"/>
                <a:gd name="T5" fmla="*/ 128 h 176"/>
                <a:gd name="T6" fmla="*/ 54 w 114"/>
                <a:gd name="T7" fmla="*/ 167 h 176"/>
                <a:gd name="T8" fmla="*/ 88 w 114"/>
                <a:gd name="T9" fmla="*/ 139 h 176"/>
                <a:gd name="T10" fmla="*/ 3 w 114"/>
                <a:gd name="T11" fmla="*/ 40 h 176"/>
                <a:gd name="T12" fmla="*/ 52 w 114"/>
                <a:gd name="T13" fmla="*/ 0 h 176"/>
                <a:gd name="T14" fmla="*/ 73 w 114"/>
                <a:gd name="T15" fmla="*/ 2 h 176"/>
                <a:gd name="T16" fmla="*/ 87 w 114"/>
                <a:gd name="T17" fmla="*/ 4 h 176"/>
                <a:gd name="T18" fmla="*/ 95 w 114"/>
                <a:gd name="T19" fmla="*/ 1 h 176"/>
                <a:gd name="T20" fmla="*/ 102 w 114"/>
                <a:gd name="T21" fmla="*/ 1 h 176"/>
                <a:gd name="T22" fmla="*/ 108 w 114"/>
                <a:gd name="T23" fmla="*/ 43 h 176"/>
                <a:gd name="T24" fmla="*/ 99 w 114"/>
                <a:gd name="T25" fmla="*/ 43 h 176"/>
                <a:gd name="T26" fmla="*/ 56 w 114"/>
                <a:gd name="T27" fmla="*/ 9 h 176"/>
                <a:gd name="T28" fmla="*/ 29 w 114"/>
                <a:gd name="T29" fmla="*/ 31 h 176"/>
                <a:gd name="T30" fmla="*/ 114 w 114"/>
                <a:gd name="T31" fmla="*/ 130 h 176"/>
                <a:gd name="T32" fmla="*/ 56 w 114"/>
                <a:gd name="T33" fmla="*/ 176 h 176"/>
                <a:gd name="T34" fmla="*/ 20 w 114"/>
                <a:gd name="T35" fmla="*/ 172 h 176"/>
                <a:gd name="T36" fmla="*/ 13 w 114"/>
                <a:gd name="T37" fmla="*/ 175 h 176"/>
                <a:gd name="T38" fmla="*/ 6 w 114"/>
                <a:gd name="T39" fmla="*/ 175 h 176"/>
                <a:gd name="T40" fmla="*/ 0 w 114"/>
                <a:gd name="T41" fmla="*/ 12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76">
                  <a:moveTo>
                    <a:pt x="0" y="128"/>
                  </a:moveTo>
                  <a:lnTo>
                    <a:pt x="0" y="128"/>
                  </a:lnTo>
                  <a:lnTo>
                    <a:pt x="8" y="128"/>
                  </a:lnTo>
                  <a:cubicBezTo>
                    <a:pt x="15" y="153"/>
                    <a:pt x="31" y="167"/>
                    <a:pt x="54" y="167"/>
                  </a:cubicBezTo>
                  <a:cubicBezTo>
                    <a:pt x="74" y="167"/>
                    <a:pt x="88" y="155"/>
                    <a:pt x="88" y="139"/>
                  </a:cubicBezTo>
                  <a:cubicBezTo>
                    <a:pt x="88" y="101"/>
                    <a:pt x="3" y="86"/>
                    <a:pt x="3" y="40"/>
                  </a:cubicBezTo>
                  <a:cubicBezTo>
                    <a:pt x="3" y="16"/>
                    <a:pt x="23" y="0"/>
                    <a:pt x="52" y="0"/>
                  </a:cubicBezTo>
                  <a:cubicBezTo>
                    <a:pt x="61" y="0"/>
                    <a:pt x="68" y="1"/>
                    <a:pt x="73" y="2"/>
                  </a:cubicBezTo>
                  <a:cubicBezTo>
                    <a:pt x="78" y="3"/>
                    <a:pt x="83" y="4"/>
                    <a:pt x="87" y="4"/>
                  </a:cubicBezTo>
                  <a:cubicBezTo>
                    <a:pt x="91" y="4"/>
                    <a:pt x="93" y="4"/>
                    <a:pt x="95" y="1"/>
                  </a:cubicBezTo>
                  <a:lnTo>
                    <a:pt x="102" y="1"/>
                  </a:lnTo>
                  <a:lnTo>
                    <a:pt x="108" y="43"/>
                  </a:lnTo>
                  <a:lnTo>
                    <a:pt x="99" y="43"/>
                  </a:lnTo>
                  <a:cubicBezTo>
                    <a:pt x="91" y="22"/>
                    <a:pt x="75" y="9"/>
                    <a:pt x="56" y="9"/>
                  </a:cubicBezTo>
                  <a:cubicBezTo>
                    <a:pt x="38" y="9"/>
                    <a:pt x="29" y="19"/>
                    <a:pt x="29" y="31"/>
                  </a:cubicBezTo>
                  <a:cubicBezTo>
                    <a:pt x="29" y="67"/>
                    <a:pt x="114" y="78"/>
                    <a:pt x="114" y="130"/>
                  </a:cubicBezTo>
                  <a:cubicBezTo>
                    <a:pt x="114" y="158"/>
                    <a:pt x="91" y="176"/>
                    <a:pt x="56" y="176"/>
                  </a:cubicBezTo>
                  <a:cubicBezTo>
                    <a:pt x="36" y="176"/>
                    <a:pt x="28" y="172"/>
                    <a:pt x="20" y="172"/>
                  </a:cubicBezTo>
                  <a:cubicBezTo>
                    <a:pt x="17" y="172"/>
                    <a:pt x="15" y="172"/>
                    <a:pt x="13" y="175"/>
                  </a:cubicBezTo>
                  <a:lnTo>
                    <a:pt x="6" y="17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6C472391-00BE-4E6E-B994-1DA9736AB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594"/>
              <a:ext cx="45" cy="102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8 h 168"/>
                <a:gd name="T8" fmla="*/ 52 w 75"/>
                <a:gd name="T9" fmla="*/ 31 h 168"/>
                <a:gd name="T10" fmla="*/ 52 w 75"/>
                <a:gd name="T11" fmla="*/ 136 h 168"/>
                <a:gd name="T12" fmla="*/ 75 w 75"/>
                <a:gd name="T13" fmla="*/ 161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1 h 168"/>
                <a:gd name="T20" fmla="*/ 22 w 75"/>
                <a:gd name="T21" fmla="*/ 138 h 168"/>
                <a:gd name="T22" fmla="*/ 22 w 75"/>
                <a:gd name="T23" fmla="*/ 28 h 168"/>
                <a:gd name="T24" fmla="*/ 0 w 75"/>
                <a:gd name="T25" fmla="*/ 8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8"/>
                  </a:lnTo>
                  <a:cubicBezTo>
                    <a:pt x="57" y="8"/>
                    <a:pt x="52" y="12"/>
                    <a:pt x="52" y="31"/>
                  </a:cubicBezTo>
                  <a:lnTo>
                    <a:pt x="52" y="136"/>
                  </a:lnTo>
                  <a:cubicBezTo>
                    <a:pt x="52" y="156"/>
                    <a:pt x="56" y="161"/>
                    <a:pt x="75" y="161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21" y="161"/>
                    <a:pt x="22" y="153"/>
                    <a:pt x="22" y="138"/>
                  </a:cubicBezTo>
                  <a:lnTo>
                    <a:pt x="22" y="28"/>
                  </a:lnTo>
                  <a:cubicBezTo>
                    <a:pt x="22" y="13"/>
                    <a:pt x="19" y="7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94A2AE5B-010F-40DE-8F20-7009E69D8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592"/>
              <a:ext cx="104" cy="104"/>
            </a:xfrm>
            <a:custGeom>
              <a:avLst/>
              <a:gdLst>
                <a:gd name="T0" fmla="*/ 5 w 173"/>
                <a:gd name="T1" fmla="*/ 0 h 172"/>
                <a:gd name="T2" fmla="*/ 5 w 173"/>
                <a:gd name="T3" fmla="*/ 0 h 172"/>
                <a:gd name="T4" fmla="*/ 12 w 173"/>
                <a:gd name="T5" fmla="*/ 0 h 172"/>
                <a:gd name="T6" fmla="*/ 17 w 173"/>
                <a:gd name="T7" fmla="*/ 4 h 172"/>
                <a:gd name="T8" fmla="*/ 30 w 173"/>
                <a:gd name="T9" fmla="*/ 4 h 172"/>
                <a:gd name="T10" fmla="*/ 144 w 173"/>
                <a:gd name="T11" fmla="*/ 4 h 172"/>
                <a:gd name="T12" fmla="*/ 161 w 173"/>
                <a:gd name="T13" fmla="*/ 0 h 172"/>
                <a:gd name="T14" fmla="*/ 169 w 173"/>
                <a:gd name="T15" fmla="*/ 0 h 172"/>
                <a:gd name="T16" fmla="*/ 173 w 173"/>
                <a:gd name="T17" fmla="*/ 46 h 172"/>
                <a:gd name="T18" fmla="*/ 166 w 173"/>
                <a:gd name="T19" fmla="*/ 46 h 172"/>
                <a:gd name="T20" fmla="*/ 140 w 173"/>
                <a:gd name="T21" fmla="*/ 17 h 172"/>
                <a:gd name="T22" fmla="*/ 102 w 173"/>
                <a:gd name="T23" fmla="*/ 17 h 172"/>
                <a:gd name="T24" fmla="*/ 102 w 173"/>
                <a:gd name="T25" fmla="*/ 144 h 172"/>
                <a:gd name="T26" fmla="*/ 133 w 173"/>
                <a:gd name="T27" fmla="*/ 165 h 172"/>
                <a:gd name="T28" fmla="*/ 133 w 173"/>
                <a:gd name="T29" fmla="*/ 172 h 172"/>
                <a:gd name="T30" fmla="*/ 41 w 173"/>
                <a:gd name="T31" fmla="*/ 172 h 172"/>
                <a:gd name="T32" fmla="*/ 41 w 173"/>
                <a:gd name="T33" fmla="*/ 165 h 172"/>
                <a:gd name="T34" fmla="*/ 72 w 173"/>
                <a:gd name="T35" fmla="*/ 144 h 172"/>
                <a:gd name="T36" fmla="*/ 72 w 173"/>
                <a:gd name="T37" fmla="*/ 17 h 172"/>
                <a:gd name="T38" fmla="*/ 33 w 173"/>
                <a:gd name="T39" fmla="*/ 17 h 172"/>
                <a:gd name="T40" fmla="*/ 8 w 173"/>
                <a:gd name="T41" fmla="*/ 46 h 172"/>
                <a:gd name="T42" fmla="*/ 0 w 173"/>
                <a:gd name="T43" fmla="*/ 46 h 172"/>
                <a:gd name="T44" fmla="*/ 5 w 173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72">
                  <a:moveTo>
                    <a:pt x="5" y="0"/>
                  </a:moveTo>
                  <a:lnTo>
                    <a:pt x="5" y="0"/>
                  </a:lnTo>
                  <a:lnTo>
                    <a:pt x="12" y="0"/>
                  </a:lnTo>
                  <a:cubicBezTo>
                    <a:pt x="13" y="2"/>
                    <a:pt x="14" y="3"/>
                    <a:pt x="17" y="4"/>
                  </a:cubicBezTo>
                  <a:cubicBezTo>
                    <a:pt x="19" y="4"/>
                    <a:pt x="23" y="4"/>
                    <a:pt x="30" y="4"/>
                  </a:cubicBezTo>
                  <a:lnTo>
                    <a:pt x="144" y="4"/>
                  </a:lnTo>
                  <a:cubicBezTo>
                    <a:pt x="158" y="4"/>
                    <a:pt x="160" y="4"/>
                    <a:pt x="161" y="0"/>
                  </a:cubicBezTo>
                  <a:lnTo>
                    <a:pt x="169" y="0"/>
                  </a:lnTo>
                  <a:lnTo>
                    <a:pt x="173" y="46"/>
                  </a:lnTo>
                  <a:lnTo>
                    <a:pt x="166" y="46"/>
                  </a:lnTo>
                  <a:cubicBezTo>
                    <a:pt x="162" y="18"/>
                    <a:pt x="156" y="17"/>
                    <a:pt x="140" y="17"/>
                  </a:cubicBezTo>
                  <a:lnTo>
                    <a:pt x="102" y="17"/>
                  </a:lnTo>
                  <a:lnTo>
                    <a:pt x="102" y="144"/>
                  </a:lnTo>
                  <a:cubicBezTo>
                    <a:pt x="102" y="162"/>
                    <a:pt x="105" y="165"/>
                    <a:pt x="133" y="165"/>
                  </a:cubicBezTo>
                  <a:lnTo>
                    <a:pt x="133" y="172"/>
                  </a:lnTo>
                  <a:lnTo>
                    <a:pt x="41" y="172"/>
                  </a:lnTo>
                  <a:lnTo>
                    <a:pt x="41" y="165"/>
                  </a:lnTo>
                  <a:cubicBezTo>
                    <a:pt x="68" y="165"/>
                    <a:pt x="72" y="161"/>
                    <a:pt x="72" y="144"/>
                  </a:cubicBezTo>
                  <a:lnTo>
                    <a:pt x="72" y="17"/>
                  </a:lnTo>
                  <a:lnTo>
                    <a:pt x="33" y="17"/>
                  </a:lnTo>
                  <a:cubicBezTo>
                    <a:pt x="17" y="17"/>
                    <a:pt x="12" y="18"/>
                    <a:pt x="8" y="46"/>
                  </a:cubicBezTo>
                  <a:lnTo>
                    <a:pt x="0" y="4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9">
              <a:extLst>
                <a:ext uri="{FF2B5EF4-FFF2-40B4-BE49-F238E27FC236}">
                  <a16:creationId xmlns:a16="http://schemas.microsoft.com/office/drawing/2014/main" id="{9B26D5B9-5444-4A8C-8D15-F3B3A1645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2594"/>
              <a:ext cx="116" cy="102"/>
            </a:xfrm>
            <a:custGeom>
              <a:avLst/>
              <a:gdLst>
                <a:gd name="T0" fmla="*/ 34 w 193"/>
                <a:gd name="T1" fmla="*/ 30 h 168"/>
                <a:gd name="T2" fmla="*/ 34 w 193"/>
                <a:gd name="T3" fmla="*/ 30 h 168"/>
                <a:gd name="T4" fmla="*/ 0 w 193"/>
                <a:gd name="T5" fmla="*/ 8 h 168"/>
                <a:gd name="T6" fmla="*/ 0 w 193"/>
                <a:gd name="T7" fmla="*/ 0 h 168"/>
                <a:gd name="T8" fmla="*/ 81 w 193"/>
                <a:gd name="T9" fmla="*/ 0 h 168"/>
                <a:gd name="T10" fmla="*/ 81 w 193"/>
                <a:gd name="T11" fmla="*/ 8 h 168"/>
                <a:gd name="T12" fmla="*/ 62 w 193"/>
                <a:gd name="T13" fmla="*/ 16 h 168"/>
                <a:gd name="T14" fmla="*/ 72 w 193"/>
                <a:gd name="T15" fmla="*/ 34 h 168"/>
                <a:gd name="T16" fmla="*/ 107 w 193"/>
                <a:gd name="T17" fmla="*/ 84 h 168"/>
                <a:gd name="T18" fmla="*/ 138 w 193"/>
                <a:gd name="T19" fmla="*/ 35 h 168"/>
                <a:gd name="T20" fmla="*/ 146 w 193"/>
                <a:gd name="T21" fmla="*/ 16 h 168"/>
                <a:gd name="T22" fmla="*/ 129 w 193"/>
                <a:gd name="T23" fmla="*/ 8 h 168"/>
                <a:gd name="T24" fmla="*/ 129 w 193"/>
                <a:gd name="T25" fmla="*/ 0 h 168"/>
                <a:gd name="T26" fmla="*/ 193 w 193"/>
                <a:gd name="T27" fmla="*/ 0 h 168"/>
                <a:gd name="T28" fmla="*/ 193 w 193"/>
                <a:gd name="T29" fmla="*/ 8 h 168"/>
                <a:gd name="T30" fmla="*/ 151 w 193"/>
                <a:gd name="T31" fmla="*/ 41 h 168"/>
                <a:gd name="T32" fmla="*/ 114 w 193"/>
                <a:gd name="T33" fmla="*/ 100 h 168"/>
                <a:gd name="T34" fmla="*/ 114 w 193"/>
                <a:gd name="T35" fmla="*/ 137 h 168"/>
                <a:gd name="T36" fmla="*/ 140 w 193"/>
                <a:gd name="T37" fmla="*/ 161 h 168"/>
                <a:gd name="T38" fmla="*/ 140 w 193"/>
                <a:gd name="T39" fmla="*/ 168 h 168"/>
                <a:gd name="T40" fmla="*/ 59 w 193"/>
                <a:gd name="T41" fmla="*/ 168 h 168"/>
                <a:gd name="T42" fmla="*/ 59 w 193"/>
                <a:gd name="T43" fmla="*/ 161 h 168"/>
                <a:gd name="T44" fmla="*/ 84 w 193"/>
                <a:gd name="T45" fmla="*/ 137 h 168"/>
                <a:gd name="T46" fmla="*/ 84 w 193"/>
                <a:gd name="T47" fmla="*/ 102 h 168"/>
                <a:gd name="T48" fmla="*/ 34 w 193"/>
                <a:gd name="T49" fmla="*/ 3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68">
                  <a:moveTo>
                    <a:pt x="34" y="30"/>
                  </a:moveTo>
                  <a:lnTo>
                    <a:pt x="34" y="30"/>
                  </a:lnTo>
                  <a:cubicBezTo>
                    <a:pt x="20" y="10"/>
                    <a:pt x="17" y="9"/>
                    <a:pt x="0" y="8"/>
                  </a:cubicBez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cubicBezTo>
                    <a:pt x="67" y="8"/>
                    <a:pt x="62" y="11"/>
                    <a:pt x="62" y="16"/>
                  </a:cubicBezTo>
                  <a:cubicBezTo>
                    <a:pt x="62" y="19"/>
                    <a:pt x="65" y="24"/>
                    <a:pt x="72" y="34"/>
                  </a:cubicBezTo>
                  <a:lnTo>
                    <a:pt x="107" y="84"/>
                  </a:lnTo>
                  <a:lnTo>
                    <a:pt x="138" y="35"/>
                  </a:lnTo>
                  <a:cubicBezTo>
                    <a:pt x="144" y="25"/>
                    <a:pt x="146" y="20"/>
                    <a:pt x="146" y="16"/>
                  </a:cubicBezTo>
                  <a:cubicBezTo>
                    <a:pt x="146" y="10"/>
                    <a:pt x="141" y="8"/>
                    <a:pt x="129" y="8"/>
                  </a:cubicBezTo>
                  <a:lnTo>
                    <a:pt x="129" y="0"/>
                  </a:lnTo>
                  <a:lnTo>
                    <a:pt x="193" y="0"/>
                  </a:lnTo>
                  <a:lnTo>
                    <a:pt x="193" y="8"/>
                  </a:lnTo>
                  <a:cubicBezTo>
                    <a:pt x="173" y="10"/>
                    <a:pt x="168" y="13"/>
                    <a:pt x="151" y="41"/>
                  </a:cubicBezTo>
                  <a:lnTo>
                    <a:pt x="114" y="100"/>
                  </a:lnTo>
                  <a:lnTo>
                    <a:pt x="114" y="137"/>
                  </a:lnTo>
                  <a:cubicBezTo>
                    <a:pt x="114" y="157"/>
                    <a:pt x="118" y="161"/>
                    <a:pt x="140" y="161"/>
                  </a:cubicBezTo>
                  <a:lnTo>
                    <a:pt x="140" y="168"/>
                  </a:lnTo>
                  <a:lnTo>
                    <a:pt x="59" y="168"/>
                  </a:lnTo>
                  <a:lnTo>
                    <a:pt x="59" y="161"/>
                  </a:lnTo>
                  <a:cubicBezTo>
                    <a:pt x="79" y="161"/>
                    <a:pt x="84" y="159"/>
                    <a:pt x="84" y="137"/>
                  </a:cubicBezTo>
                  <a:lnTo>
                    <a:pt x="84" y="102"/>
                  </a:lnTo>
                  <a:lnTo>
                    <a:pt x="34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40">
              <a:extLst>
                <a:ext uri="{FF2B5EF4-FFF2-40B4-BE49-F238E27FC236}">
                  <a16:creationId xmlns:a16="http://schemas.microsoft.com/office/drawing/2014/main" id="{87CB37C0-CA00-47B1-97D2-9C883383F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789"/>
              <a:ext cx="86" cy="103"/>
            </a:xfrm>
            <a:custGeom>
              <a:avLst/>
              <a:gdLst>
                <a:gd name="T0" fmla="*/ 56 w 142"/>
                <a:gd name="T1" fmla="*/ 92 h 170"/>
                <a:gd name="T2" fmla="*/ 56 w 142"/>
                <a:gd name="T3" fmla="*/ 92 h 170"/>
                <a:gd name="T4" fmla="*/ 68 w 142"/>
                <a:gd name="T5" fmla="*/ 93 h 170"/>
                <a:gd name="T6" fmla="*/ 110 w 142"/>
                <a:gd name="T7" fmla="*/ 48 h 170"/>
                <a:gd name="T8" fmla="*/ 69 w 142"/>
                <a:gd name="T9" fmla="*/ 7 h 170"/>
                <a:gd name="T10" fmla="*/ 56 w 142"/>
                <a:gd name="T11" fmla="*/ 8 h 170"/>
                <a:gd name="T12" fmla="*/ 56 w 142"/>
                <a:gd name="T13" fmla="*/ 92 h 170"/>
                <a:gd name="T14" fmla="*/ 56 w 142"/>
                <a:gd name="T15" fmla="*/ 92 h 170"/>
                <a:gd name="T16" fmla="*/ 3 w 142"/>
                <a:gd name="T17" fmla="*/ 162 h 170"/>
                <a:gd name="T18" fmla="*/ 3 w 142"/>
                <a:gd name="T19" fmla="*/ 162 h 170"/>
                <a:gd name="T20" fmla="*/ 26 w 142"/>
                <a:gd name="T21" fmla="*/ 134 h 170"/>
                <a:gd name="T22" fmla="*/ 26 w 142"/>
                <a:gd name="T23" fmla="*/ 38 h 170"/>
                <a:gd name="T24" fmla="*/ 0 w 142"/>
                <a:gd name="T25" fmla="*/ 9 h 170"/>
                <a:gd name="T26" fmla="*/ 0 w 142"/>
                <a:gd name="T27" fmla="*/ 2 h 170"/>
                <a:gd name="T28" fmla="*/ 28 w 142"/>
                <a:gd name="T29" fmla="*/ 1 h 170"/>
                <a:gd name="T30" fmla="*/ 64 w 142"/>
                <a:gd name="T31" fmla="*/ 0 h 170"/>
                <a:gd name="T32" fmla="*/ 142 w 142"/>
                <a:gd name="T33" fmla="*/ 48 h 170"/>
                <a:gd name="T34" fmla="*/ 78 w 142"/>
                <a:gd name="T35" fmla="*/ 102 h 170"/>
                <a:gd name="T36" fmla="*/ 56 w 142"/>
                <a:gd name="T37" fmla="*/ 100 h 170"/>
                <a:gd name="T38" fmla="*/ 56 w 142"/>
                <a:gd name="T39" fmla="*/ 137 h 170"/>
                <a:gd name="T40" fmla="*/ 86 w 142"/>
                <a:gd name="T41" fmla="*/ 162 h 170"/>
                <a:gd name="T42" fmla="*/ 86 w 142"/>
                <a:gd name="T43" fmla="*/ 170 h 170"/>
                <a:gd name="T44" fmla="*/ 3 w 142"/>
                <a:gd name="T45" fmla="*/ 170 h 170"/>
                <a:gd name="T46" fmla="*/ 3 w 142"/>
                <a:gd name="T47" fmla="*/ 16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" h="170">
                  <a:moveTo>
                    <a:pt x="56" y="92"/>
                  </a:moveTo>
                  <a:lnTo>
                    <a:pt x="56" y="92"/>
                  </a:lnTo>
                  <a:cubicBezTo>
                    <a:pt x="59" y="92"/>
                    <a:pt x="63" y="93"/>
                    <a:pt x="68" y="93"/>
                  </a:cubicBezTo>
                  <a:cubicBezTo>
                    <a:pt x="92" y="93"/>
                    <a:pt x="110" y="74"/>
                    <a:pt x="110" y="48"/>
                  </a:cubicBezTo>
                  <a:cubicBezTo>
                    <a:pt x="110" y="30"/>
                    <a:pt x="101" y="7"/>
                    <a:pt x="69" y="7"/>
                  </a:cubicBezTo>
                  <a:cubicBezTo>
                    <a:pt x="64" y="7"/>
                    <a:pt x="60" y="8"/>
                    <a:pt x="56" y="8"/>
                  </a:cubicBezTo>
                  <a:lnTo>
                    <a:pt x="56" y="92"/>
                  </a:lnTo>
                  <a:lnTo>
                    <a:pt x="56" y="92"/>
                  </a:lnTo>
                  <a:close/>
                  <a:moveTo>
                    <a:pt x="3" y="162"/>
                  </a:moveTo>
                  <a:lnTo>
                    <a:pt x="3" y="162"/>
                  </a:lnTo>
                  <a:cubicBezTo>
                    <a:pt x="22" y="162"/>
                    <a:pt x="26" y="158"/>
                    <a:pt x="26" y="134"/>
                  </a:cubicBezTo>
                  <a:lnTo>
                    <a:pt x="26" y="38"/>
                  </a:lnTo>
                  <a:cubicBezTo>
                    <a:pt x="26" y="12"/>
                    <a:pt x="21" y="9"/>
                    <a:pt x="0" y="9"/>
                  </a:cubicBezTo>
                  <a:lnTo>
                    <a:pt x="0" y="2"/>
                  </a:lnTo>
                  <a:cubicBezTo>
                    <a:pt x="8" y="2"/>
                    <a:pt x="21" y="1"/>
                    <a:pt x="28" y="1"/>
                  </a:cubicBezTo>
                  <a:cubicBezTo>
                    <a:pt x="41" y="1"/>
                    <a:pt x="59" y="0"/>
                    <a:pt x="64" y="0"/>
                  </a:cubicBezTo>
                  <a:cubicBezTo>
                    <a:pt x="115" y="0"/>
                    <a:pt x="142" y="11"/>
                    <a:pt x="142" y="48"/>
                  </a:cubicBezTo>
                  <a:cubicBezTo>
                    <a:pt x="142" y="80"/>
                    <a:pt x="116" y="102"/>
                    <a:pt x="78" y="102"/>
                  </a:cubicBezTo>
                  <a:cubicBezTo>
                    <a:pt x="71" y="102"/>
                    <a:pt x="63" y="101"/>
                    <a:pt x="56" y="100"/>
                  </a:cubicBezTo>
                  <a:lnTo>
                    <a:pt x="56" y="137"/>
                  </a:lnTo>
                  <a:cubicBezTo>
                    <a:pt x="56" y="157"/>
                    <a:pt x="61" y="162"/>
                    <a:pt x="86" y="162"/>
                  </a:cubicBezTo>
                  <a:lnTo>
                    <a:pt x="86" y="170"/>
                  </a:lnTo>
                  <a:lnTo>
                    <a:pt x="3" y="170"/>
                  </a:lnTo>
                  <a:lnTo>
                    <a:pt x="3" y="1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41">
              <a:extLst>
                <a:ext uri="{FF2B5EF4-FFF2-40B4-BE49-F238E27FC236}">
                  <a16:creationId xmlns:a16="http://schemas.microsoft.com/office/drawing/2014/main" id="{7FF1E1CA-CAB9-4032-9ACC-DC8B7A1F7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" y="2789"/>
              <a:ext cx="128" cy="106"/>
            </a:xfrm>
            <a:custGeom>
              <a:avLst/>
              <a:gdLst>
                <a:gd name="T0" fmla="*/ 55 w 213"/>
                <a:gd name="T1" fmla="*/ 93 h 175"/>
                <a:gd name="T2" fmla="*/ 55 w 213"/>
                <a:gd name="T3" fmla="*/ 93 h 175"/>
                <a:gd name="T4" fmla="*/ 64 w 213"/>
                <a:gd name="T5" fmla="*/ 94 h 175"/>
                <a:gd name="T6" fmla="*/ 112 w 213"/>
                <a:gd name="T7" fmla="*/ 51 h 175"/>
                <a:gd name="T8" fmla="*/ 68 w 213"/>
                <a:gd name="T9" fmla="*/ 8 h 175"/>
                <a:gd name="T10" fmla="*/ 55 w 213"/>
                <a:gd name="T11" fmla="*/ 9 h 175"/>
                <a:gd name="T12" fmla="*/ 55 w 213"/>
                <a:gd name="T13" fmla="*/ 93 h 175"/>
                <a:gd name="T14" fmla="*/ 55 w 213"/>
                <a:gd name="T15" fmla="*/ 93 h 175"/>
                <a:gd name="T16" fmla="*/ 55 w 213"/>
                <a:gd name="T17" fmla="*/ 137 h 175"/>
                <a:gd name="T18" fmla="*/ 55 w 213"/>
                <a:gd name="T19" fmla="*/ 137 h 175"/>
                <a:gd name="T20" fmla="*/ 82 w 213"/>
                <a:gd name="T21" fmla="*/ 163 h 175"/>
                <a:gd name="T22" fmla="*/ 82 w 213"/>
                <a:gd name="T23" fmla="*/ 171 h 175"/>
                <a:gd name="T24" fmla="*/ 0 w 213"/>
                <a:gd name="T25" fmla="*/ 171 h 175"/>
                <a:gd name="T26" fmla="*/ 0 w 213"/>
                <a:gd name="T27" fmla="*/ 163 h 175"/>
                <a:gd name="T28" fmla="*/ 25 w 213"/>
                <a:gd name="T29" fmla="*/ 140 h 175"/>
                <a:gd name="T30" fmla="*/ 25 w 213"/>
                <a:gd name="T31" fmla="*/ 32 h 175"/>
                <a:gd name="T32" fmla="*/ 0 w 213"/>
                <a:gd name="T33" fmla="*/ 10 h 175"/>
                <a:gd name="T34" fmla="*/ 0 w 213"/>
                <a:gd name="T35" fmla="*/ 3 h 175"/>
                <a:gd name="T36" fmla="*/ 38 w 213"/>
                <a:gd name="T37" fmla="*/ 1 h 175"/>
                <a:gd name="T38" fmla="*/ 71 w 213"/>
                <a:gd name="T39" fmla="*/ 0 h 175"/>
                <a:gd name="T40" fmla="*/ 144 w 213"/>
                <a:gd name="T41" fmla="*/ 49 h 175"/>
                <a:gd name="T42" fmla="*/ 110 w 213"/>
                <a:gd name="T43" fmla="*/ 93 h 175"/>
                <a:gd name="T44" fmla="*/ 131 w 213"/>
                <a:gd name="T45" fmla="*/ 111 h 175"/>
                <a:gd name="T46" fmla="*/ 148 w 213"/>
                <a:gd name="T47" fmla="*/ 129 h 175"/>
                <a:gd name="T48" fmla="*/ 213 w 213"/>
                <a:gd name="T49" fmla="*/ 166 h 175"/>
                <a:gd name="T50" fmla="*/ 213 w 213"/>
                <a:gd name="T51" fmla="*/ 174 h 175"/>
                <a:gd name="T52" fmla="*/ 122 w 213"/>
                <a:gd name="T53" fmla="*/ 141 h 175"/>
                <a:gd name="T54" fmla="*/ 108 w 213"/>
                <a:gd name="T55" fmla="*/ 127 h 175"/>
                <a:gd name="T56" fmla="*/ 79 w 213"/>
                <a:gd name="T57" fmla="*/ 101 h 175"/>
                <a:gd name="T58" fmla="*/ 55 w 213"/>
                <a:gd name="T59" fmla="*/ 101 h 175"/>
                <a:gd name="T60" fmla="*/ 55 w 213"/>
                <a:gd name="T61" fmla="*/ 1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5">
                  <a:moveTo>
                    <a:pt x="55" y="93"/>
                  </a:moveTo>
                  <a:lnTo>
                    <a:pt x="55" y="93"/>
                  </a:lnTo>
                  <a:cubicBezTo>
                    <a:pt x="57" y="94"/>
                    <a:pt x="62" y="94"/>
                    <a:pt x="64" y="94"/>
                  </a:cubicBezTo>
                  <a:cubicBezTo>
                    <a:pt x="99" y="93"/>
                    <a:pt x="112" y="79"/>
                    <a:pt x="112" y="51"/>
                  </a:cubicBezTo>
                  <a:cubicBezTo>
                    <a:pt x="112" y="24"/>
                    <a:pt x="97" y="8"/>
                    <a:pt x="68" y="8"/>
                  </a:cubicBezTo>
                  <a:cubicBezTo>
                    <a:pt x="64" y="8"/>
                    <a:pt x="57" y="9"/>
                    <a:pt x="55" y="9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7"/>
                  </a:moveTo>
                  <a:lnTo>
                    <a:pt x="55" y="137"/>
                  </a:lnTo>
                  <a:cubicBezTo>
                    <a:pt x="55" y="160"/>
                    <a:pt x="58" y="164"/>
                    <a:pt x="82" y="163"/>
                  </a:cubicBezTo>
                  <a:lnTo>
                    <a:pt x="82" y="171"/>
                  </a:lnTo>
                  <a:lnTo>
                    <a:pt x="0" y="171"/>
                  </a:lnTo>
                  <a:lnTo>
                    <a:pt x="0" y="163"/>
                  </a:lnTo>
                  <a:cubicBezTo>
                    <a:pt x="23" y="164"/>
                    <a:pt x="25" y="158"/>
                    <a:pt x="25" y="140"/>
                  </a:cubicBezTo>
                  <a:lnTo>
                    <a:pt x="25" y="32"/>
                  </a:lnTo>
                  <a:cubicBezTo>
                    <a:pt x="25" y="14"/>
                    <a:pt x="22" y="10"/>
                    <a:pt x="0" y="10"/>
                  </a:cubicBezTo>
                  <a:lnTo>
                    <a:pt x="0" y="3"/>
                  </a:lnTo>
                  <a:cubicBezTo>
                    <a:pt x="6" y="3"/>
                    <a:pt x="20" y="2"/>
                    <a:pt x="38" y="1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4"/>
                    <a:pt x="144" y="49"/>
                  </a:cubicBezTo>
                  <a:cubicBezTo>
                    <a:pt x="144" y="69"/>
                    <a:pt x="133" y="83"/>
                    <a:pt x="110" y="93"/>
                  </a:cubicBezTo>
                  <a:cubicBezTo>
                    <a:pt x="115" y="96"/>
                    <a:pt x="126" y="107"/>
                    <a:pt x="131" y="111"/>
                  </a:cubicBezTo>
                  <a:lnTo>
                    <a:pt x="148" y="129"/>
                  </a:lnTo>
                  <a:cubicBezTo>
                    <a:pt x="172" y="153"/>
                    <a:pt x="191" y="164"/>
                    <a:pt x="213" y="166"/>
                  </a:cubicBezTo>
                  <a:lnTo>
                    <a:pt x="213" y="174"/>
                  </a:lnTo>
                  <a:cubicBezTo>
                    <a:pt x="160" y="175"/>
                    <a:pt x="147" y="165"/>
                    <a:pt x="122" y="141"/>
                  </a:cubicBezTo>
                  <a:lnTo>
                    <a:pt x="108" y="127"/>
                  </a:lnTo>
                  <a:cubicBezTo>
                    <a:pt x="94" y="113"/>
                    <a:pt x="90" y="109"/>
                    <a:pt x="79" y="101"/>
                  </a:cubicBezTo>
                  <a:cubicBezTo>
                    <a:pt x="71" y="102"/>
                    <a:pt x="62" y="102"/>
                    <a:pt x="55" y="101"/>
                  </a:cubicBezTo>
                  <a:lnTo>
                    <a:pt x="55" y="1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42">
              <a:extLst>
                <a:ext uri="{FF2B5EF4-FFF2-40B4-BE49-F238E27FC236}">
                  <a16:creationId xmlns:a16="http://schemas.microsoft.com/office/drawing/2014/main" id="{7EE768C2-1713-42C7-A4D6-8DEFBADD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2791"/>
              <a:ext cx="91" cy="101"/>
            </a:xfrm>
            <a:custGeom>
              <a:avLst/>
              <a:gdLst>
                <a:gd name="T0" fmla="*/ 0 w 151"/>
                <a:gd name="T1" fmla="*/ 168 h 168"/>
                <a:gd name="T2" fmla="*/ 0 w 151"/>
                <a:gd name="T3" fmla="*/ 168 h 168"/>
                <a:gd name="T4" fmla="*/ 0 w 151"/>
                <a:gd name="T5" fmla="*/ 160 h 168"/>
                <a:gd name="T6" fmla="*/ 28 w 151"/>
                <a:gd name="T7" fmla="*/ 142 h 168"/>
                <a:gd name="T8" fmla="*/ 28 w 151"/>
                <a:gd name="T9" fmla="*/ 25 h 168"/>
                <a:gd name="T10" fmla="*/ 0 w 151"/>
                <a:gd name="T11" fmla="*/ 7 h 168"/>
                <a:gd name="T12" fmla="*/ 0 w 151"/>
                <a:gd name="T13" fmla="*/ 0 h 168"/>
                <a:gd name="T14" fmla="*/ 138 w 151"/>
                <a:gd name="T15" fmla="*/ 0 h 168"/>
                <a:gd name="T16" fmla="*/ 141 w 151"/>
                <a:gd name="T17" fmla="*/ 40 h 168"/>
                <a:gd name="T18" fmla="*/ 133 w 151"/>
                <a:gd name="T19" fmla="*/ 40 h 168"/>
                <a:gd name="T20" fmla="*/ 132 w 151"/>
                <a:gd name="T21" fmla="*/ 35 h 168"/>
                <a:gd name="T22" fmla="*/ 105 w 151"/>
                <a:gd name="T23" fmla="*/ 12 h 168"/>
                <a:gd name="T24" fmla="*/ 58 w 151"/>
                <a:gd name="T25" fmla="*/ 12 h 168"/>
                <a:gd name="T26" fmla="*/ 58 w 151"/>
                <a:gd name="T27" fmla="*/ 75 h 168"/>
                <a:gd name="T28" fmla="*/ 99 w 151"/>
                <a:gd name="T29" fmla="*/ 75 h 168"/>
                <a:gd name="T30" fmla="*/ 120 w 151"/>
                <a:gd name="T31" fmla="*/ 54 h 168"/>
                <a:gd name="T32" fmla="*/ 127 w 151"/>
                <a:gd name="T33" fmla="*/ 54 h 168"/>
                <a:gd name="T34" fmla="*/ 127 w 151"/>
                <a:gd name="T35" fmla="*/ 109 h 168"/>
                <a:gd name="T36" fmla="*/ 120 w 151"/>
                <a:gd name="T37" fmla="*/ 109 h 168"/>
                <a:gd name="T38" fmla="*/ 99 w 151"/>
                <a:gd name="T39" fmla="*/ 87 h 168"/>
                <a:gd name="T40" fmla="*/ 58 w 151"/>
                <a:gd name="T41" fmla="*/ 87 h 168"/>
                <a:gd name="T42" fmla="*/ 58 w 151"/>
                <a:gd name="T43" fmla="*/ 136 h 168"/>
                <a:gd name="T44" fmla="*/ 73 w 151"/>
                <a:gd name="T45" fmla="*/ 155 h 168"/>
                <a:gd name="T46" fmla="*/ 103 w 151"/>
                <a:gd name="T47" fmla="*/ 155 h 168"/>
                <a:gd name="T48" fmla="*/ 143 w 151"/>
                <a:gd name="T49" fmla="*/ 125 h 168"/>
                <a:gd name="T50" fmla="*/ 151 w 151"/>
                <a:gd name="T51" fmla="*/ 125 h 168"/>
                <a:gd name="T52" fmla="*/ 147 w 151"/>
                <a:gd name="T53" fmla="*/ 168 h 168"/>
                <a:gd name="T54" fmla="*/ 0 w 151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68">
                  <a:moveTo>
                    <a:pt x="0" y="168"/>
                  </a:moveTo>
                  <a:lnTo>
                    <a:pt x="0" y="168"/>
                  </a:lnTo>
                  <a:lnTo>
                    <a:pt x="0" y="160"/>
                  </a:lnTo>
                  <a:cubicBezTo>
                    <a:pt x="22" y="160"/>
                    <a:pt x="28" y="157"/>
                    <a:pt x="28" y="142"/>
                  </a:cubicBezTo>
                  <a:lnTo>
                    <a:pt x="28" y="25"/>
                  </a:lnTo>
                  <a:cubicBezTo>
                    <a:pt x="28" y="8"/>
                    <a:pt x="19" y="7"/>
                    <a:pt x="0" y="7"/>
                  </a:cubicBezTo>
                  <a:lnTo>
                    <a:pt x="0" y="0"/>
                  </a:lnTo>
                  <a:lnTo>
                    <a:pt x="138" y="0"/>
                  </a:lnTo>
                  <a:lnTo>
                    <a:pt x="141" y="40"/>
                  </a:lnTo>
                  <a:lnTo>
                    <a:pt x="133" y="40"/>
                  </a:lnTo>
                  <a:lnTo>
                    <a:pt x="132" y="35"/>
                  </a:lnTo>
                  <a:cubicBezTo>
                    <a:pt x="127" y="13"/>
                    <a:pt x="122" y="12"/>
                    <a:pt x="105" y="12"/>
                  </a:cubicBezTo>
                  <a:lnTo>
                    <a:pt x="58" y="12"/>
                  </a:lnTo>
                  <a:lnTo>
                    <a:pt x="58" y="75"/>
                  </a:lnTo>
                  <a:lnTo>
                    <a:pt x="99" y="75"/>
                  </a:lnTo>
                  <a:cubicBezTo>
                    <a:pt x="115" y="75"/>
                    <a:pt x="118" y="73"/>
                    <a:pt x="120" y="54"/>
                  </a:cubicBezTo>
                  <a:lnTo>
                    <a:pt x="127" y="54"/>
                  </a:lnTo>
                  <a:lnTo>
                    <a:pt x="127" y="109"/>
                  </a:lnTo>
                  <a:lnTo>
                    <a:pt x="120" y="109"/>
                  </a:lnTo>
                  <a:cubicBezTo>
                    <a:pt x="118" y="89"/>
                    <a:pt x="114" y="87"/>
                    <a:pt x="99" y="87"/>
                  </a:cubicBezTo>
                  <a:lnTo>
                    <a:pt x="58" y="87"/>
                  </a:lnTo>
                  <a:lnTo>
                    <a:pt x="58" y="136"/>
                  </a:lnTo>
                  <a:cubicBezTo>
                    <a:pt x="58" y="153"/>
                    <a:pt x="60" y="155"/>
                    <a:pt x="73" y="155"/>
                  </a:cubicBezTo>
                  <a:lnTo>
                    <a:pt x="103" y="155"/>
                  </a:lnTo>
                  <a:cubicBezTo>
                    <a:pt x="131" y="155"/>
                    <a:pt x="136" y="152"/>
                    <a:pt x="143" y="125"/>
                  </a:cubicBezTo>
                  <a:lnTo>
                    <a:pt x="151" y="125"/>
                  </a:lnTo>
                  <a:lnTo>
                    <a:pt x="147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43">
              <a:extLst>
                <a:ext uri="{FF2B5EF4-FFF2-40B4-BE49-F238E27FC236}">
                  <a16:creationId xmlns:a16="http://schemas.microsoft.com/office/drawing/2014/main" id="{C6C77DDD-70DB-420D-A0AE-706A77BD0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788"/>
              <a:ext cx="69" cy="107"/>
            </a:xfrm>
            <a:custGeom>
              <a:avLst/>
              <a:gdLst>
                <a:gd name="T0" fmla="*/ 0 w 115"/>
                <a:gd name="T1" fmla="*/ 127 h 176"/>
                <a:gd name="T2" fmla="*/ 0 w 115"/>
                <a:gd name="T3" fmla="*/ 127 h 176"/>
                <a:gd name="T4" fmla="*/ 8 w 115"/>
                <a:gd name="T5" fmla="*/ 127 h 176"/>
                <a:gd name="T6" fmla="*/ 55 w 115"/>
                <a:gd name="T7" fmla="*/ 166 h 176"/>
                <a:gd name="T8" fmla="*/ 88 w 115"/>
                <a:gd name="T9" fmla="*/ 138 h 176"/>
                <a:gd name="T10" fmla="*/ 3 w 115"/>
                <a:gd name="T11" fmla="*/ 39 h 176"/>
                <a:gd name="T12" fmla="*/ 53 w 115"/>
                <a:gd name="T13" fmla="*/ 0 h 176"/>
                <a:gd name="T14" fmla="*/ 73 w 115"/>
                <a:gd name="T15" fmla="*/ 2 h 176"/>
                <a:gd name="T16" fmla="*/ 88 w 115"/>
                <a:gd name="T17" fmla="*/ 4 h 176"/>
                <a:gd name="T18" fmla="*/ 95 w 115"/>
                <a:gd name="T19" fmla="*/ 1 h 176"/>
                <a:gd name="T20" fmla="*/ 102 w 115"/>
                <a:gd name="T21" fmla="*/ 1 h 176"/>
                <a:gd name="T22" fmla="*/ 108 w 115"/>
                <a:gd name="T23" fmla="*/ 42 h 176"/>
                <a:gd name="T24" fmla="*/ 100 w 115"/>
                <a:gd name="T25" fmla="*/ 42 h 176"/>
                <a:gd name="T26" fmla="*/ 56 w 115"/>
                <a:gd name="T27" fmla="*/ 8 h 176"/>
                <a:gd name="T28" fmla="*/ 29 w 115"/>
                <a:gd name="T29" fmla="*/ 30 h 176"/>
                <a:gd name="T30" fmla="*/ 115 w 115"/>
                <a:gd name="T31" fmla="*/ 129 h 176"/>
                <a:gd name="T32" fmla="*/ 57 w 115"/>
                <a:gd name="T33" fmla="*/ 176 h 176"/>
                <a:gd name="T34" fmla="*/ 21 w 115"/>
                <a:gd name="T35" fmla="*/ 171 h 176"/>
                <a:gd name="T36" fmla="*/ 13 w 115"/>
                <a:gd name="T37" fmla="*/ 174 h 176"/>
                <a:gd name="T38" fmla="*/ 7 w 115"/>
                <a:gd name="T39" fmla="*/ 174 h 176"/>
                <a:gd name="T40" fmla="*/ 0 w 115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2" y="166"/>
                    <a:pt x="55" y="166"/>
                  </a:cubicBezTo>
                  <a:cubicBezTo>
                    <a:pt x="74" y="166"/>
                    <a:pt x="88" y="155"/>
                    <a:pt x="88" y="138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3" y="0"/>
                  </a:cubicBezTo>
                  <a:cubicBezTo>
                    <a:pt x="62" y="0"/>
                    <a:pt x="68" y="1"/>
                    <a:pt x="73" y="2"/>
                  </a:cubicBezTo>
                  <a:cubicBezTo>
                    <a:pt x="79" y="3"/>
                    <a:pt x="83" y="4"/>
                    <a:pt x="88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2"/>
                  </a:lnTo>
                  <a:lnTo>
                    <a:pt x="100" y="42"/>
                  </a:lnTo>
                  <a:cubicBezTo>
                    <a:pt x="92" y="21"/>
                    <a:pt x="75" y="8"/>
                    <a:pt x="56" y="8"/>
                  </a:cubicBezTo>
                  <a:cubicBezTo>
                    <a:pt x="39" y="8"/>
                    <a:pt x="29" y="18"/>
                    <a:pt x="29" y="30"/>
                  </a:cubicBezTo>
                  <a:cubicBezTo>
                    <a:pt x="29" y="66"/>
                    <a:pt x="115" y="77"/>
                    <a:pt x="115" y="129"/>
                  </a:cubicBezTo>
                  <a:cubicBezTo>
                    <a:pt x="115" y="157"/>
                    <a:pt x="91" y="176"/>
                    <a:pt x="57" y="176"/>
                  </a:cubicBezTo>
                  <a:cubicBezTo>
                    <a:pt x="36" y="176"/>
                    <a:pt x="28" y="171"/>
                    <a:pt x="21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44">
              <a:extLst>
                <a:ext uri="{FF2B5EF4-FFF2-40B4-BE49-F238E27FC236}">
                  <a16:creationId xmlns:a16="http://schemas.microsoft.com/office/drawing/2014/main" id="{0A47C50C-55B8-4EA2-A128-BF3B23D37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788"/>
              <a:ext cx="68" cy="107"/>
            </a:xfrm>
            <a:custGeom>
              <a:avLst/>
              <a:gdLst>
                <a:gd name="T0" fmla="*/ 0 w 114"/>
                <a:gd name="T1" fmla="*/ 127 h 176"/>
                <a:gd name="T2" fmla="*/ 0 w 114"/>
                <a:gd name="T3" fmla="*/ 127 h 176"/>
                <a:gd name="T4" fmla="*/ 8 w 114"/>
                <a:gd name="T5" fmla="*/ 127 h 176"/>
                <a:gd name="T6" fmla="*/ 55 w 114"/>
                <a:gd name="T7" fmla="*/ 166 h 176"/>
                <a:gd name="T8" fmla="*/ 88 w 114"/>
                <a:gd name="T9" fmla="*/ 138 h 176"/>
                <a:gd name="T10" fmla="*/ 3 w 114"/>
                <a:gd name="T11" fmla="*/ 39 h 176"/>
                <a:gd name="T12" fmla="*/ 52 w 114"/>
                <a:gd name="T13" fmla="*/ 0 h 176"/>
                <a:gd name="T14" fmla="*/ 73 w 114"/>
                <a:gd name="T15" fmla="*/ 2 h 176"/>
                <a:gd name="T16" fmla="*/ 87 w 114"/>
                <a:gd name="T17" fmla="*/ 4 h 176"/>
                <a:gd name="T18" fmla="*/ 95 w 114"/>
                <a:gd name="T19" fmla="*/ 1 h 176"/>
                <a:gd name="T20" fmla="*/ 102 w 114"/>
                <a:gd name="T21" fmla="*/ 1 h 176"/>
                <a:gd name="T22" fmla="*/ 108 w 114"/>
                <a:gd name="T23" fmla="*/ 42 h 176"/>
                <a:gd name="T24" fmla="*/ 100 w 114"/>
                <a:gd name="T25" fmla="*/ 42 h 176"/>
                <a:gd name="T26" fmla="*/ 56 w 114"/>
                <a:gd name="T27" fmla="*/ 8 h 176"/>
                <a:gd name="T28" fmla="*/ 29 w 114"/>
                <a:gd name="T29" fmla="*/ 30 h 176"/>
                <a:gd name="T30" fmla="*/ 114 w 114"/>
                <a:gd name="T31" fmla="*/ 129 h 176"/>
                <a:gd name="T32" fmla="*/ 56 w 114"/>
                <a:gd name="T33" fmla="*/ 176 h 176"/>
                <a:gd name="T34" fmla="*/ 20 w 114"/>
                <a:gd name="T35" fmla="*/ 171 h 176"/>
                <a:gd name="T36" fmla="*/ 13 w 114"/>
                <a:gd name="T37" fmla="*/ 174 h 176"/>
                <a:gd name="T38" fmla="*/ 7 w 114"/>
                <a:gd name="T39" fmla="*/ 174 h 176"/>
                <a:gd name="T40" fmla="*/ 0 w 114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1" y="166"/>
                    <a:pt x="55" y="166"/>
                  </a:cubicBezTo>
                  <a:cubicBezTo>
                    <a:pt x="74" y="166"/>
                    <a:pt x="88" y="155"/>
                    <a:pt x="88" y="138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2" y="0"/>
                  </a:cubicBezTo>
                  <a:cubicBezTo>
                    <a:pt x="61" y="0"/>
                    <a:pt x="68" y="1"/>
                    <a:pt x="73" y="2"/>
                  </a:cubicBezTo>
                  <a:cubicBezTo>
                    <a:pt x="79" y="3"/>
                    <a:pt x="83" y="4"/>
                    <a:pt x="87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2"/>
                  </a:lnTo>
                  <a:lnTo>
                    <a:pt x="100" y="42"/>
                  </a:lnTo>
                  <a:cubicBezTo>
                    <a:pt x="91" y="21"/>
                    <a:pt x="75" y="8"/>
                    <a:pt x="56" y="8"/>
                  </a:cubicBezTo>
                  <a:cubicBezTo>
                    <a:pt x="38" y="8"/>
                    <a:pt x="29" y="18"/>
                    <a:pt x="29" y="30"/>
                  </a:cubicBezTo>
                  <a:cubicBezTo>
                    <a:pt x="29" y="66"/>
                    <a:pt x="114" y="77"/>
                    <a:pt x="114" y="129"/>
                  </a:cubicBezTo>
                  <a:cubicBezTo>
                    <a:pt x="114" y="157"/>
                    <a:pt x="91" y="176"/>
                    <a:pt x="56" y="176"/>
                  </a:cubicBezTo>
                  <a:cubicBezTo>
                    <a:pt x="36" y="176"/>
                    <a:pt x="28" y="171"/>
                    <a:pt x="20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45">
              <a:extLst>
                <a:ext uri="{FF2B5EF4-FFF2-40B4-BE49-F238E27FC236}">
                  <a16:creationId xmlns:a16="http://schemas.microsoft.com/office/drawing/2014/main" id="{07EAE188-2123-4D39-82BC-F68F5C0FE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23"/>
              <a:ext cx="7" cy="743"/>
            </a:xfrm>
            <a:custGeom>
              <a:avLst/>
              <a:gdLst>
                <a:gd name="T0" fmla="*/ 0 w 12"/>
                <a:gd name="T1" fmla="*/ 0 h 1226"/>
                <a:gd name="T2" fmla="*/ 0 w 12"/>
                <a:gd name="T3" fmla="*/ 0 h 1226"/>
                <a:gd name="T4" fmla="*/ 12 w 12"/>
                <a:gd name="T5" fmla="*/ 0 h 1226"/>
                <a:gd name="T6" fmla="*/ 12 w 12"/>
                <a:gd name="T7" fmla="*/ 1226 h 1226"/>
                <a:gd name="T8" fmla="*/ 0 w 12"/>
                <a:gd name="T9" fmla="*/ 1226 h 1226"/>
                <a:gd name="T10" fmla="*/ 0 w 12"/>
                <a:gd name="T11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2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A23BEA-C7AE-4C42-8703-22EBE7A005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7286916"/>
            <a:ext cx="13550400" cy="183448"/>
          </a:xfrm>
        </p:spPr>
        <p:txBody>
          <a:bodyPr anchor="b" anchorCtr="0">
            <a:sp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sz="1100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4CF69B3-2ACB-48DD-9106-8533737F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224" y="5775060"/>
            <a:ext cx="6448175" cy="1444113"/>
          </a:xfrm>
        </p:spPr>
        <p:txBody>
          <a:bodyPr/>
          <a:lstStyle>
            <a:lvl1pPr>
              <a:lnSpc>
                <a:spcPct val="92000"/>
              </a:lnSpc>
              <a:defRPr sz="5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3FAC624-3970-4EDE-8FED-E3614A4C14B4}"/>
              </a:ext>
            </a:extLst>
          </p:cNvPr>
          <p:cNvGrpSpPr/>
          <p:nvPr userDrawn="1"/>
        </p:nvGrpSpPr>
        <p:grpSpPr>
          <a:xfrm>
            <a:off x="7642224" y="1128376"/>
            <a:ext cx="4680000" cy="1587600"/>
            <a:chOff x="4313237" y="534061"/>
            <a:chExt cx="8296275" cy="2814638"/>
          </a:xfrm>
          <a:solidFill>
            <a:schemeClr val="accent2"/>
          </a:solidFill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84785E80-0581-4AAC-9EA7-2B67A7278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7" y="1140486"/>
              <a:ext cx="533400" cy="1974850"/>
            </a:xfrm>
            <a:custGeom>
              <a:avLst/>
              <a:gdLst>
                <a:gd name="T0" fmla="*/ 559 w 559"/>
                <a:gd name="T1" fmla="*/ 2068 h 2068"/>
                <a:gd name="T2" fmla="*/ 559 w 559"/>
                <a:gd name="T3" fmla="*/ 2068 h 2068"/>
                <a:gd name="T4" fmla="*/ 559 w 559"/>
                <a:gd name="T5" fmla="*/ 2062 h 2068"/>
                <a:gd name="T6" fmla="*/ 559 w 559"/>
                <a:gd name="T7" fmla="*/ 477 h 2068"/>
                <a:gd name="T8" fmla="*/ 285 w 559"/>
                <a:gd name="T9" fmla="*/ 0 h 2068"/>
                <a:gd name="T10" fmla="*/ 0 w 559"/>
                <a:gd name="T11" fmla="*/ 888 h 2068"/>
                <a:gd name="T12" fmla="*/ 559 w 559"/>
                <a:gd name="T13" fmla="*/ 2068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2068">
                  <a:moveTo>
                    <a:pt x="559" y="2068"/>
                  </a:moveTo>
                  <a:lnTo>
                    <a:pt x="559" y="2068"/>
                  </a:lnTo>
                  <a:cubicBezTo>
                    <a:pt x="559" y="2066"/>
                    <a:pt x="559" y="2064"/>
                    <a:pt x="559" y="2062"/>
                  </a:cubicBezTo>
                  <a:lnTo>
                    <a:pt x="559" y="477"/>
                  </a:lnTo>
                  <a:cubicBezTo>
                    <a:pt x="559" y="96"/>
                    <a:pt x="526" y="14"/>
                    <a:pt x="285" y="0"/>
                  </a:cubicBezTo>
                  <a:cubicBezTo>
                    <a:pt x="106" y="250"/>
                    <a:pt x="0" y="556"/>
                    <a:pt x="0" y="888"/>
                  </a:cubicBezTo>
                  <a:cubicBezTo>
                    <a:pt x="0" y="1363"/>
                    <a:pt x="218" y="1788"/>
                    <a:pt x="559" y="206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D1EB982-E15F-46EE-8230-EC4746BC5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2" y="2150136"/>
              <a:ext cx="989013" cy="1198563"/>
            </a:xfrm>
            <a:custGeom>
              <a:avLst/>
              <a:gdLst>
                <a:gd name="T0" fmla="*/ 0 w 1035"/>
                <a:gd name="T1" fmla="*/ 709 h 1256"/>
                <a:gd name="T2" fmla="*/ 0 w 1035"/>
                <a:gd name="T3" fmla="*/ 709 h 1256"/>
                <a:gd name="T4" fmla="*/ 417 w 1035"/>
                <a:gd name="T5" fmla="*/ 1256 h 1256"/>
                <a:gd name="T6" fmla="*/ 1035 w 1035"/>
                <a:gd name="T7" fmla="*/ 634 h 1256"/>
                <a:gd name="T8" fmla="*/ 230 w 1035"/>
                <a:gd name="T9" fmla="*/ 0 h 1256"/>
                <a:gd name="T10" fmla="*/ 0 w 1035"/>
                <a:gd name="T11" fmla="*/ 0 h 1256"/>
                <a:gd name="T12" fmla="*/ 0 w 1035"/>
                <a:gd name="T13" fmla="*/ 709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5" h="1256">
                  <a:moveTo>
                    <a:pt x="0" y="709"/>
                  </a:moveTo>
                  <a:lnTo>
                    <a:pt x="0" y="709"/>
                  </a:lnTo>
                  <a:cubicBezTo>
                    <a:pt x="0" y="1147"/>
                    <a:pt x="84" y="1256"/>
                    <a:pt x="417" y="1256"/>
                  </a:cubicBezTo>
                  <a:cubicBezTo>
                    <a:pt x="797" y="1256"/>
                    <a:pt x="1035" y="1018"/>
                    <a:pt x="1035" y="634"/>
                  </a:cubicBezTo>
                  <a:cubicBezTo>
                    <a:pt x="1035" y="221"/>
                    <a:pt x="755" y="0"/>
                    <a:pt x="230" y="0"/>
                  </a:cubicBezTo>
                  <a:lnTo>
                    <a:pt x="0" y="0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0E0D073E-CB1F-4336-9CAC-0377D1453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1" y="534061"/>
              <a:ext cx="2530476" cy="2632074"/>
            </a:xfrm>
            <a:custGeom>
              <a:avLst/>
              <a:gdLst>
                <a:gd name="T0" fmla="*/ 1127 w 2651"/>
                <a:gd name="T1" fmla="*/ 0 h 2757"/>
                <a:gd name="T2" fmla="*/ 1127 w 2651"/>
                <a:gd name="T3" fmla="*/ 0 h 2757"/>
                <a:gd name="T4" fmla="*/ 0 w 2651"/>
                <a:gd name="T5" fmla="*/ 498 h 2757"/>
                <a:gd name="T6" fmla="*/ 376 w 2651"/>
                <a:gd name="T7" fmla="*/ 478 h 2757"/>
                <a:gd name="T8" fmla="*/ 843 w 2651"/>
                <a:gd name="T9" fmla="*/ 470 h 2757"/>
                <a:gd name="T10" fmla="*/ 1648 w 2651"/>
                <a:gd name="T11" fmla="*/ 574 h 2757"/>
                <a:gd name="T12" fmla="*/ 2023 w 2651"/>
                <a:gd name="T13" fmla="*/ 1083 h 2757"/>
                <a:gd name="T14" fmla="*/ 1523 w 2651"/>
                <a:gd name="T15" fmla="*/ 1613 h 2757"/>
                <a:gd name="T16" fmla="*/ 1523 w 2651"/>
                <a:gd name="T17" fmla="*/ 1621 h 2757"/>
                <a:gd name="T18" fmla="*/ 2169 w 2651"/>
                <a:gd name="T19" fmla="*/ 2301 h 2757"/>
                <a:gd name="T20" fmla="*/ 2020 w 2651"/>
                <a:gd name="T21" fmla="*/ 2757 h 2757"/>
                <a:gd name="T22" fmla="*/ 2651 w 2651"/>
                <a:gd name="T23" fmla="*/ 1523 h 2757"/>
                <a:gd name="T24" fmla="*/ 1127 w 2651"/>
                <a:gd name="T25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1" h="2757">
                  <a:moveTo>
                    <a:pt x="1127" y="0"/>
                  </a:moveTo>
                  <a:lnTo>
                    <a:pt x="1127" y="0"/>
                  </a:lnTo>
                  <a:cubicBezTo>
                    <a:pt x="680" y="0"/>
                    <a:pt x="279" y="191"/>
                    <a:pt x="0" y="498"/>
                  </a:cubicBezTo>
                  <a:cubicBezTo>
                    <a:pt x="116" y="490"/>
                    <a:pt x="220" y="486"/>
                    <a:pt x="376" y="478"/>
                  </a:cubicBezTo>
                  <a:cubicBezTo>
                    <a:pt x="559" y="474"/>
                    <a:pt x="714" y="470"/>
                    <a:pt x="843" y="470"/>
                  </a:cubicBezTo>
                  <a:cubicBezTo>
                    <a:pt x="1227" y="470"/>
                    <a:pt x="1448" y="499"/>
                    <a:pt x="1648" y="574"/>
                  </a:cubicBezTo>
                  <a:cubicBezTo>
                    <a:pt x="1890" y="666"/>
                    <a:pt x="2023" y="845"/>
                    <a:pt x="2023" y="1083"/>
                  </a:cubicBezTo>
                  <a:cubicBezTo>
                    <a:pt x="2023" y="1350"/>
                    <a:pt x="1836" y="1550"/>
                    <a:pt x="1523" y="1613"/>
                  </a:cubicBezTo>
                  <a:lnTo>
                    <a:pt x="1523" y="1621"/>
                  </a:lnTo>
                  <a:cubicBezTo>
                    <a:pt x="1932" y="1734"/>
                    <a:pt x="2169" y="1988"/>
                    <a:pt x="2169" y="2301"/>
                  </a:cubicBezTo>
                  <a:cubicBezTo>
                    <a:pt x="2169" y="2475"/>
                    <a:pt x="2116" y="2632"/>
                    <a:pt x="2020" y="2757"/>
                  </a:cubicBezTo>
                  <a:cubicBezTo>
                    <a:pt x="2402" y="2480"/>
                    <a:pt x="2651" y="2031"/>
                    <a:pt x="2651" y="1523"/>
                  </a:cubicBezTo>
                  <a:cubicBezTo>
                    <a:pt x="2651" y="681"/>
                    <a:pt x="1969" y="0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E4DA9A0E-CA40-4C1F-B720-4DC5A31AA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2" y="1094449"/>
              <a:ext cx="863600" cy="947738"/>
            </a:xfrm>
            <a:custGeom>
              <a:avLst/>
              <a:gdLst>
                <a:gd name="T0" fmla="*/ 905 w 905"/>
                <a:gd name="T1" fmla="*/ 530 h 992"/>
                <a:gd name="T2" fmla="*/ 905 w 905"/>
                <a:gd name="T3" fmla="*/ 530 h 992"/>
                <a:gd name="T4" fmla="*/ 255 w 905"/>
                <a:gd name="T5" fmla="*/ 0 h 992"/>
                <a:gd name="T6" fmla="*/ 0 w 905"/>
                <a:gd name="T7" fmla="*/ 16 h 992"/>
                <a:gd name="T8" fmla="*/ 0 w 905"/>
                <a:gd name="T9" fmla="*/ 992 h 992"/>
                <a:gd name="T10" fmla="*/ 238 w 905"/>
                <a:gd name="T11" fmla="*/ 992 h 992"/>
                <a:gd name="T12" fmla="*/ 905 w 905"/>
                <a:gd name="T13" fmla="*/ 53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5" h="992">
                  <a:moveTo>
                    <a:pt x="905" y="530"/>
                  </a:moveTo>
                  <a:lnTo>
                    <a:pt x="905" y="530"/>
                  </a:lnTo>
                  <a:cubicBezTo>
                    <a:pt x="905" y="183"/>
                    <a:pt x="680" y="0"/>
                    <a:pt x="255" y="0"/>
                  </a:cubicBezTo>
                  <a:cubicBezTo>
                    <a:pt x="163" y="0"/>
                    <a:pt x="92" y="4"/>
                    <a:pt x="0" y="16"/>
                  </a:cubicBezTo>
                  <a:lnTo>
                    <a:pt x="0" y="992"/>
                  </a:lnTo>
                  <a:lnTo>
                    <a:pt x="238" y="992"/>
                  </a:lnTo>
                  <a:cubicBezTo>
                    <a:pt x="713" y="992"/>
                    <a:pt x="905" y="859"/>
                    <a:pt x="905" y="5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2DDDC7E5-E68A-45E3-95D9-4767658C9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3175" y="1181761"/>
              <a:ext cx="365125" cy="390525"/>
            </a:xfrm>
            <a:custGeom>
              <a:avLst/>
              <a:gdLst>
                <a:gd name="T0" fmla="*/ 71 w 383"/>
                <a:gd name="T1" fmla="*/ 88 h 408"/>
                <a:gd name="T2" fmla="*/ 71 w 383"/>
                <a:gd name="T3" fmla="*/ 88 h 408"/>
                <a:gd name="T4" fmla="*/ 22 w 383"/>
                <a:gd name="T5" fmla="*/ 23 h 408"/>
                <a:gd name="T6" fmla="*/ 0 w 383"/>
                <a:gd name="T7" fmla="*/ 23 h 408"/>
                <a:gd name="T8" fmla="*/ 0 w 383"/>
                <a:gd name="T9" fmla="*/ 5 h 408"/>
                <a:gd name="T10" fmla="*/ 90 w 383"/>
                <a:gd name="T11" fmla="*/ 3 h 408"/>
                <a:gd name="T12" fmla="*/ 176 w 383"/>
                <a:gd name="T13" fmla="*/ 0 h 408"/>
                <a:gd name="T14" fmla="*/ 359 w 383"/>
                <a:gd name="T15" fmla="*/ 95 h 408"/>
                <a:gd name="T16" fmla="*/ 283 w 383"/>
                <a:gd name="T17" fmla="*/ 178 h 408"/>
                <a:gd name="T18" fmla="*/ 283 w 383"/>
                <a:gd name="T19" fmla="*/ 179 h 408"/>
                <a:gd name="T20" fmla="*/ 383 w 383"/>
                <a:gd name="T21" fmla="*/ 288 h 408"/>
                <a:gd name="T22" fmla="*/ 220 w 383"/>
                <a:gd name="T23" fmla="*/ 408 h 408"/>
                <a:gd name="T24" fmla="*/ 0 w 383"/>
                <a:gd name="T25" fmla="*/ 408 h 408"/>
                <a:gd name="T26" fmla="*/ 0 w 383"/>
                <a:gd name="T27" fmla="*/ 391 h 408"/>
                <a:gd name="T28" fmla="*/ 71 w 383"/>
                <a:gd name="T29" fmla="*/ 346 h 408"/>
                <a:gd name="T30" fmla="*/ 71 w 383"/>
                <a:gd name="T31" fmla="*/ 88 h 408"/>
                <a:gd name="T32" fmla="*/ 71 w 383"/>
                <a:gd name="T33" fmla="*/ 88 h 408"/>
                <a:gd name="T34" fmla="*/ 143 w 383"/>
                <a:gd name="T35" fmla="*/ 172 h 408"/>
                <a:gd name="T36" fmla="*/ 143 w 383"/>
                <a:gd name="T37" fmla="*/ 172 h 408"/>
                <a:gd name="T38" fmla="*/ 191 w 383"/>
                <a:gd name="T39" fmla="*/ 172 h 408"/>
                <a:gd name="T40" fmla="*/ 284 w 383"/>
                <a:gd name="T41" fmla="*/ 102 h 408"/>
                <a:gd name="T42" fmla="*/ 182 w 383"/>
                <a:gd name="T43" fmla="*/ 18 h 408"/>
                <a:gd name="T44" fmla="*/ 143 w 383"/>
                <a:gd name="T45" fmla="*/ 21 h 408"/>
                <a:gd name="T46" fmla="*/ 143 w 383"/>
                <a:gd name="T47" fmla="*/ 172 h 408"/>
                <a:gd name="T48" fmla="*/ 143 w 383"/>
                <a:gd name="T49" fmla="*/ 172 h 408"/>
                <a:gd name="T50" fmla="*/ 143 w 383"/>
                <a:gd name="T51" fmla="*/ 314 h 408"/>
                <a:gd name="T52" fmla="*/ 143 w 383"/>
                <a:gd name="T53" fmla="*/ 314 h 408"/>
                <a:gd name="T54" fmla="*/ 211 w 383"/>
                <a:gd name="T55" fmla="*/ 385 h 408"/>
                <a:gd name="T56" fmla="*/ 304 w 383"/>
                <a:gd name="T57" fmla="*/ 289 h 408"/>
                <a:gd name="T58" fmla="*/ 179 w 383"/>
                <a:gd name="T59" fmla="*/ 191 h 408"/>
                <a:gd name="T60" fmla="*/ 143 w 383"/>
                <a:gd name="T61" fmla="*/ 191 h 408"/>
                <a:gd name="T62" fmla="*/ 143 w 383"/>
                <a:gd name="T63" fmla="*/ 31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3" h="408">
                  <a:moveTo>
                    <a:pt x="71" y="88"/>
                  </a:moveTo>
                  <a:lnTo>
                    <a:pt x="71" y="88"/>
                  </a:lnTo>
                  <a:cubicBezTo>
                    <a:pt x="71" y="45"/>
                    <a:pt x="67" y="23"/>
                    <a:pt x="22" y="23"/>
                  </a:cubicBezTo>
                  <a:lnTo>
                    <a:pt x="0" y="23"/>
                  </a:lnTo>
                  <a:lnTo>
                    <a:pt x="0" y="5"/>
                  </a:lnTo>
                  <a:cubicBezTo>
                    <a:pt x="21" y="5"/>
                    <a:pt x="60" y="4"/>
                    <a:pt x="90" y="3"/>
                  </a:cubicBezTo>
                  <a:cubicBezTo>
                    <a:pt x="114" y="2"/>
                    <a:pt x="153" y="0"/>
                    <a:pt x="176" y="0"/>
                  </a:cubicBezTo>
                  <a:cubicBezTo>
                    <a:pt x="286" y="0"/>
                    <a:pt x="359" y="22"/>
                    <a:pt x="359" y="95"/>
                  </a:cubicBezTo>
                  <a:cubicBezTo>
                    <a:pt x="359" y="137"/>
                    <a:pt x="330" y="168"/>
                    <a:pt x="283" y="178"/>
                  </a:cubicBezTo>
                  <a:lnTo>
                    <a:pt x="283" y="179"/>
                  </a:lnTo>
                  <a:cubicBezTo>
                    <a:pt x="347" y="196"/>
                    <a:pt x="383" y="235"/>
                    <a:pt x="383" y="288"/>
                  </a:cubicBezTo>
                  <a:cubicBezTo>
                    <a:pt x="383" y="353"/>
                    <a:pt x="331" y="408"/>
                    <a:pt x="220" y="408"/>
                  </a:cubicBezTo>
                  <a:lnTo>
                    <a:pt x="0" y="408"/>
                  </a:lnTo>
                  <a:lnTo>
                    <a:pt x="0" y="391"/>
                  </a:lnTo>
                  <a:cubicBezTo>
                    <a:pt x="57" y="391"/>
                    <a:pt x="71" y="382"/>
                    <a:pt x="71" y="346"/>
                  </a:cubicBezTo>
                  <a:lnTo>
                    <a:pt x="71" y="88"/>
                  </a:lnTo>
                  <a:lnTo>
                    <a:pt x="71" y="88"/>
                  </a:lnTo>
                  <a:close/>
                  <a:moveTo>
                    <a:pt x="143" y="172"/>
                  </a:moveTo>
                  <a:lnTo>
                    <a:pt x="143" y="172"/>
                  </a:lnTo>
                  <a:lnTo>
                    <a:pt x="191" y="172"/>
                  </a:lnTo>
                  <a:cubicBezTo>
                    <a:pt x="252" y="172"/>
                    <a:pt x="284" y="150"/>
                    <a:pt x="284" y="102"/>
                  </a:cubicBezTo>
                  <a:cubicBezTo>
                    <a:pt x="284" y="53"/>
                    <a:pt x="256" y="18"/>
                    <a:pt x="182" y="18"/>
                  </a:cubicBezTo>
                  <a:cubicBezTo>
                    <a:pt x="168" y="18"/>
                    <a:pt x="158" y="19"/>
                    <a:pt x="143" y="21"/>
                  </a:cubicBezTo>
                  <a:lnTo>
                    <a:pt x="143" y="172"/>
                  </a:lnTo>
                  <a:lnTo>
                    <a:pt x="143" y="172"/>
                  </a:lnTo>
                  <a:close/>
                  <a:moveTo>
                    <a:pt x="143" y="314"/>
                  </a:moveTo>
                  <a:lnTo>
                    <a:pt x="143" y="314"/>
                  </a:lnTo>
                  <a:cubicBezTo>
                    <a:pt x="143" y="363"/>
                    <a:pt x="157" y="385"/>
                    <a:pt x="211" y="385"/>
                  </a:cubicBezTo>
                  <a:cubicBezTo>
                    <a:pt x="267" y="385"/>
                    <a:pt x="304" y="347"/>
                    <a:pt x="304" y="289"/>
                  </a:cubicBezTo>
                  <a:cubicBezTo>
                    <a:pt x="304" y="224"/>
                    <a:pt x="260" y="191"/>
                    <a:pt x="179" y="191"/>
                  </a:cubicBezTo>
                  <a:lnTo>
                    <a:pt x="143" y="191"/>
                  </a:lnTo>
                  <a:lnTo>
                    <a:pt x="143" y="3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B592594B-AD7F-436B-8114-034A60746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6575" y="1181761"/>
              <a:ext cx="488950" cy="400050"/>
            </a:xfrm>
            <a:custGeom>
              <a:avLst/>
              <a:gdLst>
                <a:gd name="T0" fmla="*/ 132 w 512"/>
                <a:gd name="T1" fmla="*/ 327 h 418"/>
                <a:gd name="T2" fmla="*/ 132 w 512"/>
                <a:gd name="T3" fmla="*/ 327 h 418"/>
                <a:gd name="T4" fmla="*/ 198 w 512"/>
                <a:gd name="T5" fmla="*/ 391 h 418"/>
                <a:gd name="T6" fmla="*/ 198 w 512"/>
                <a:gd name="T7" fmla="*/ 408 h 418"/>
                <a:gd name="T8" fmla="*/ 0 w 512"/>
                <a:gd name="T9" fmla="*/ 408 h 418"/>
                <a:gd name="T10" fmla="*/ 0 w 512"/>
                <a:gd name="T11" fmla="*/ 391 h 418"/>
                <a:gd name="T12" fmla="*/ 61 w 512"/>
                <a:gd name="T13" fmla="*/ 335 h 418"/>
                <a:gd name="T14" fmla="*/ 61 w 512"/>
                <a:gd name="T15" fmla="*/ 75 h 418"/>
                <a:gd name="T16" fmla="*/ 0 w 512"/>
                <a:gd name="T17" fmla="*/ 23 h 418"/>
                <a:gd name="T18" fmla="*/ 0 w 512"/>
                <a:gd name="T19" fmla="*/ 5 h 418"/>
                <a:gd name="T20" fmla="*/ 93 w 512"/>
                <a:gd name="T21" fmla="*/ 1 h 418"/>
                <a:gd name="T22" fmla="*/ 172 w 512"/>
                <a:gd name="T23" fmla="*/ 0 h 418"/>
                <a:gd name="T24" fmla="*/ 347 w 512"/>
                <a:gd name="T25" fmla="*/ 115 h 418"/>
                <a:gd name="T26" fmla="*/ 266 w 512"/>
                <a:gd name="T27" fmla="*/ 221 h 418"/>
                <a:gd name="T28" fmla="*/ 314 w 512"/>
                <a:gd name="T29" fmla="*/ 266 h 418"/>
                <a:gd name="T30" fmla="*/ 356 w 512"/>
                <a:gd name="T31" fmla="*/ 308 h 418"/>
                <a:gd name="T32" fmla="*/ 512 w 512"/>
                <a:gd name="T33" fmla="*/ 397 h 418"/>
                <a:gd name="T34" fmla="*/ 512 w 512"/>
                <a:gd name="T35" fmla="*/ 415 h 418"/>
                <a:gd name="T36" fmla="*/ 294 w 512"/>
                <a:gd name="T37" fmla="*/ 338 h 418"/>
                <a:gd name="T38" fmla="*/ 260 w 512"/>
                <a:gd name="T39" fmla="*/ 303 h 418"/>
                <a:gd name="T40" fmla="*/ 190 w 512"/>
                <a:gd name="T41" fmla="*/ 241 h 418"/>
                <a:gd name="T42" fmla="*/ 132 w 512"/>
                <a:gd name="T43" fmla="*/ 241 h 418"/>
                <a:gd name="T44" fmla="*/ 132 w 512"/>
                <a:gd name="T45" fmla="*/ 327 h 418"/>
                <a:gd name="T46" fmla="*/ 132 w 512"/>
                <a:gd name="T47" fmla="*/ 327 h 418"/>
                <a:gd name="T48" fmla="*/ 132 w 512"/>
                <a:gd name="T49" fmla="*/ 223 h 418"/>
                <a:gd name="T50" fmla="*/ 132 w 512"/>
                <a:gd name="T51" fmla="*/ 223 h 418"/>
                <a:gd name="T52" fmla="*/ 153 w 512"/>
                <a:gd name="T53" fmla="*/ 225 h 418"/>
                <a:gd name="T54" fmla="*/ 269 w 512"/>
                <a:gd name="T55" fmla="*/ 122 h 418"/>
                <a:gd name="T56" fmla="*/ 164 w 512"/>
                <a:gd name="T57" fmla="*/ 18 h 418"/>
                <a:gd name="T58" fmla="*/ 132 w 512"/>
                <a:gd name="T59" fmla="*/ 20 h 418"/>
                <a:gd name="T60" fmla="*/ 132 w 512"/>
                <a:gd name="T61" fmla="*/ 22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2" h="418">
                  <a:moveTo>
                    <a:pt x="132" y="327"/>
                  </a:moveTo>
                  <a:lnTo>
                    <a:pt x="132" y="327"/>
                  </a:lnTo>
                  <a:cubicBezTo>
                    <a:pt x="132" y="382"/>
                    <a:pt x="140" y="393"/>
                    <a:pt x="198" y="391"/>
                  </a:cubicBezTo>
                  <a:lnTo>
                    <a:pt x="198" y="408"/>
                  </a:lnTo>
                  <a:lnTo>
                    <a:pt x="0" y="408"/>
                  </a:lnTo>
                  <a:lnTo>
                    <a:pt x="0" y="391"/>
                  </a:lnTo>
                  <a:cubicBezTo>
                    <a:pt x="55" y="393"/>
                    <a:pt x="61" y="378"/>
                    <a:pt x="61" y="335"/>
                  </a:cubicBezTo>
                  <a:lnTo>
                    <a:pt x="61" y="75"/>
                  </a:lnTo>
                  <a:cubicBezTo>
                    <a:pt x="61" y="33"/>
                    <a:pt x="53" y="23"/>
                    <a:pt x="0" y="23"/>
                  </a:cubicBezTo>
                  <a:lnTo>
                    <a:pt x="0" y="5"/>
                  </a:lnTo>
                  <a:cubicBezTo>
                    <a:pt x="15" y="5"/>
                    <a:pt x="48" y="3"/>
                    <a:pt x="93" y="1"/>
                  </a:cubicBezTo>
                  <a:cubicBezTo>
                    <a:pt x="127" y="0"/>
                    <a:pt x="159" y="0"/>
                    <a:pt x="172" y="0"/>
                  </a:cubicBezTo>
                  <a:cubicBezTo>
                    <a:pt x="303" y="0"/>
                    <a:pt x="347" y="57"/>
                    <a:pt x="347" y="115"/>
                  </a:cubicBezTo>
                  <a:cubicBezTo>
                    <a:pt x="347" y="163"/>
                    <a:pt x="320" y="198"/>
                    <a:pt x="266" y="221"/>
                  </a:cubicBezTo>
                  <a:cubicBezTo>
                    <a:pt x="276" y="228"/>
                    <a:pt x="304" y="255"/>
                    <a:pt x="314" y="266"/>
                  </a:cubicBezTo>
                  <a:lnTo>
                    <a:pt x="356" y="308"/>
                  </a:lnTo>
                  <a:cubicBezTo>
                    <a:pt x="414" y="365"/>
                    <a:pt x="458" y="391"/>
                    <a:pt x="512" y="397"/>
                  </a:cubicBezTo>
                  <a:lnTo>
                    <a:pt x="512" y="415"/>
                  </a:lnTo>
                  <a:cubicBezTo>
                    <a:pt x="384" y="418"/>
                    <a:pt x="353" y="396"/>
                    <a:pt x="294" y="338"/>
                  </a:cubicBezTo>
                  <a:lnTo>
                    <a:pt x="260" y="303"/>
                  </a:lnTo>
                  <a:cubicBezTo>
                    <a:pt x="227" y="270"/>
                    <a:pt x="217" y="261"/>
                    <a:pt x="190" y="241"/>
                  </a:cubicBezTo>
                  <a:cubicBezTo>
                    <a:pt x="171" y="242"/>
                    <a:pt x="149" y="243"/>
                    <a:pt x="132" y="241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3"/>
                  </a:moveTo>
                  <a:lnTo>
                    <a:pt x="132" y="223"/>
                  </a:lnTo>
                  <a:cubicBezTo>
                    <a:pt x="137" y="224"/>
                    <a:pt x="149" y="225"/>
                    <a:pt x="153" y="225"/>
                  </a:cubicBezTo>
                  <a:cubicBezTo>
                    <a:pt x="239" y="221"/>
                    <a:pt x="269" y="188"/>
                    <a:pt x="269" y="122"/>
                  </a:cubicBezTo>
                  <a:cubicBezTo>
                    <a:pt x="269" y="57"/>
                    <a:pt x="234" y="18"/>
                    <a:pt x="164" y="18"/>
                  </a:cubicBezTo>
                  <a:cubicBezTo>
                    <a:pt x="154" y="18"/>
                    <a:pt x="138" y="19"/>
                    <a:pt x="132" y="20"/>
                  </a:cubicBezTo>
                  <a:lnTo>
                    <a:pt x="132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ADECC50D-C45D-4B83-A6B9-2D5204AEC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25" y="1186524"/>
              <a:ext cx="171450" cy="385763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8 h 403"/>
                <a:gd name="T8" fmla="*/ 125 w 181"/>
                <a:gd name="T9" fmla="*/ 74 h 403"/>
                <a:gd name="T10" fmla="*/ 125 w 181"/>
                <a:gd name="T11" fmla="*/ 325 h 403"/>
                <a:gd name="T12" fmla="*/ 181 w 181"/>
                <a:gd name="T13" fmla="*/ 386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6 h 403"/>
                <a:gd name="T20" fmla="*/ 54 w 181"/>
                <a:gd name="T21" fmla="*/ 330 h 403"/>
                <a:gd name="T22" fmla="*/ 54 w 181"/>
                <a:gd name="T23" fmla="*/ 67 h 403"/>
                <a:gd name="T24" fmla="*/ 0 w 181"/>
                <a:gd name="T25" fmla="*/ 18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8"/>
                  </a:lnTo>
                  <a:cubicBezTo>
                    <a:pt x="138" y="18"/>
                    <a:pt x="125" y="28"/>
                    <a:pt x="125" y="74"/>
                  </a:cubicBezTo>
                  <a:lnTo>
                    <a:pt x="125" y="325"/>
                  </a:lnTo>
                  <a:cubicBezTo>
                    <a:pt x="125" y="374"/>
                    <a:pt x="135" y="387"/>
                    <a:pt x="181" y="386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6"/>
                  </a:lnTo>
                  <a:cubicBezTo>
                    <a:pt x="52" y="387"/>
                    <a:pt x="54" y="367"/>
                    <a:pt x="54" y="330"/>
                  </a:cubicBezTo>
                  <a:lnTo>
                    <a:pt x="54" y="67"/>
                  </a:lnTo>
                  <a:cubicBezTo>
                    <a:pt x="54" y="32"/>
                    <a:pt x="45" y="17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79AC8F70-78EA-4CC3-9913-5718BC0CF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1176999"/>
              <a:ext cx="261938" cy="404813"/>
            </a:xfrm>
            <a:custGeom>
              <a:avLst/>
              <a:gdLst>
                <a:gd name="T0" fmla="*/ 0 w 275"/>
                <a:gd name="T1" fmla="*/ 307 h 423"/>
                <a:gd name="T2" fmla="*/ 0 w 275"/>
                <a:gd name="T3" fmla="*/ 307 h 423"/>
                <a:gd name="T4" fmla="*/ 19 w 275"/>
                <a:gd name="T5" fmla="*/ 307 h 423"/>
                <a:gd name="T6" fmla="*/ 131 w 275"/>
                <a:gd name="T7" fmla="*/ 400 h 423"/>
                <a:gd name="T8" fmla="*/ 212 w 275"/>
                <a:gd name="T9" fmla="*/ 333 h 423"/>
                <a:gd name="T10" fmla="*/ 8 w 275"/>
                <a:gd name="T11" fmla="*/ 95 h 423"/>
                <a:gd name="T12" fmla="*/ 126 w 275"/>
                <a:gd name="T13" fmla="*/ 0 h 423"/>
                <a:gd name="T14" fmla="*/ 176 w 275"/>
                <a:gd name="T15" fmla="*/ 5 h 423"/>
                <a:gd name="T16" fmla="*/ 210 w 275"/>
                <a:gd name="T17" fmla="*/ 10 h 423"/>
                <a:gd name="T18" fmla="*/ 228 w 275"/>
                <a:gd name="T19" fmla="*/ 3 h 423"/>
                <a:gd name="T20" fmla="*/ 245 w 275"/>
                <a:gd name="T21" fmla="*/ 3 h 423"/>
                <a:gd name="T22" fmla="*/ 259 w 275"/>
                <a:gd name="T23" fmla="*/ 103 h 423"/>
                <a:gd name="T24" fmla="*/ 239 w 275"/>
                <a:gd name="T25" fmla="*/ 103 h 423"/>
                <a:gd name="T26" fmla="*/ 134 w 275"/>
                <a:gd name="T27" fmla="*/ 21 h 423"/>
                <a:gd name="T28" fmla="*/ 71 w 275"/>
                <a:gd name="T29" fmla="*/ 74 h 423"/>
                <a:gd name="T30" fmla="*/ 275 w 275"/>
                <a:gd name="T31" fmla="*/ 311 h 423"/>
                <a:gd name="T32" fmla="*/ 136 w 275"/>
                <a:gd name="T33" fmla="*/ 423 h 423"/>
                <a:gd name="T34" fmla="*/ 49 w 275"/>
                <a:gd name="T35" fmla="*/ 412 h 423"/>
                <a:gd name="T36" fmla="*/ 32 w 275"/>
                <a:gd name="T37" fmla="*/ 419 h 423"/>
                <a:gd name="T38" fmla="*/ 16 w 275"/>
                <a:gd name="T39" fmla="*/ 419 h 423"/>
                <a:gd name="T40" fmla="*/ 0 w 275"/>
                <a:gd name="T41" fmla="*/ 30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3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5" y="367"/>
                    <a:pt x="76" y="400"/>
                    <a:pt x="131" y="400"/>
                  </a:cubicBezTo>
                  <a:cubicBezTo>
                    <a:pt x="179" y="400"/>
                    <a:pt x="212" y="372"/>
                    <a:pt x="212" y="333"/>
                  </a:cubicBezTo>
                  <a:cubicBezTo>
                    <a:pt x="212" y="243"/>
                    <a:pt x="8" y="207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7" y="0"/>
                    <a:pt x="163" y="3"/>
                    <a:pt x="176" y="5"/>
                  </a:cubicBezTo>
                  <a:cubicBezTo>
                    <a:pt x="189" y="8"/>
                    <a:pt x="199" y="10"/>
                    <a:pt x="210" y="10"/>
                  </a:cubicBezTo>
                  <a:cubicBezTo>
                    <a:pt x="219" y="10"/>
                    <a:pt x="223" y="8"/>
                    <a:pt x="228" y="3"/>
                  </a:cubicBezTo>
                  <a:lnTo>
                    <a:pt x="245" y="3"/>
                  </a:lnTo>
                  <a:lnTo>
                    <a:pt x="259" y="103"/>
                  </a:lnTo>
                  <a:lnTo>
                    <a:pt x="239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2" y="21"/>
                    <a:pt x="71" y="45"/>
                    <a:pt x="71" y="74"/>
                  </a:cubicBezTo>
                  <a:cubicBezTo>
                    <a:pt x="71" y="161"/>
                    <a:pt x="275" y="187"/>
                    <a:pt x="275" y="311"/>
                  </a:cubicBezTo>
                  <a:cubicBezTo>
                    <a:pt x="275" y="378"/>
                    <a:pt x="219" y="423"/>
                    <a:pt x="136" y="423"/>
                  </a:cubicBezTo>
                  <a:cubicBezTo>
                    <a:pt x="87" y="423"/>
                    <a:pt x="67" y="412"/>
                    <a:pt x="49" y="412"/>
                  </a:cubicBezTo>
                  <a:cubicBezTo>
                    <a:pt x="41" y="412"/>
                    <a:pt x="36" y="414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9D7FCF39-9837-4D24-B462-D62D16B03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825" y="1176999"/>
              <a:ext cx="396875" cy="395288"/>
            </a:xfrm>
            <a:custGeom>
              <a:avLst/>
              <a:gdLst>
                <a:gd name="T0" fmla="*/ 12 w 416"/>
                <a:gd name="T1" fmla="*/ 0 h 414"/>
                <a:gd name="T2" fmla="*/ 12 w 416"/>
                <a:gd name="T3" fmla="*/ 0 h 414"/>
                <a:gd name="T4" fmla="*/ 29 w 416"/>
                <a:gd name="T5" fmla="*/ 0 h 414"/>
                <a:gd name="T6" fmla="*/ 40 w 416"/>
                <a:gd name="T7" fmla="*/ 9 h 414"/>
                <a:gd name="T8" fmla="*/ 71 w 416"/>
                <a:gd name="T9" fmla="*/ 12 h 414"/>
                <a:gd name="T10" fmla="*/ 345 w 416"/>
                <a:gd name="T11" fmla="*/ 12 h 414"/>
                <a:gd name="T12" fmla="*/ 387 w 416"/>
                <a:gd name="T13" fmla="*/ 0 h 414"/>
                <a:gd name="T14" fmla="*/ 405 w 416"/>
                <a:gd name="T15" fmla="*/ 0 h 414"/>
                <a:gd name="T16" fmla="*/ 416 w 416"/>
                <a:gd name="T17" fmla="*/ 112 h 414"/>
                <a:gd name="T18" fmla="*/ 397 w 416"/>
                <a:gd name="T19" fmla="*/ 112 h 414"/>
                <a:gd name="T20" fmla="*/ 337 w 416"/>
                <a:gd name="T21" fmla="*/ 41 h 414"/>
                <a:gd name="T22" fmla="*/ 244 w 416"/>
                <a:gd name="T23" fmla="*/ 41 h 414"/>
                <a:gd name="T24" fmla="*/ 244 w 416"/>
                <a:gd name="T25" fmla="*/ 346 h 414"/>
                <a:gd name="T26" fmla="*/ 319 w 416"/>
                <a:gd name="T27" fmla="*/ 397 h 414"/>
                <a:gd name="T28" fmla="*/ 319 w 416"/>
                <a:gd name="T29" fmla="*/ 414 h 414"/>
                <a:gd name="T30" fmla="*/ 97 w 416"/>
                <a:gd name="T31" fmla="*/ 414 h 414"/>
                <a:gd name="T32" fmla="*/ 97 w 416"/>
                <a:gd name="T33" fmla="*/ 397 h 414"/>
                <a:gd name="T34" fmla="*/ 172 w 416"/>
                <a:gd name="T35" fmla="*/ 346 h 414"/>
                <a:gd name="T36" fmla="*/ 172 w 416"/>
                <a:gd name="T37" fmla="*/ 41 h 414"/>
                <a:gd name="T38" fmla="*/ 80 w 416"/>
                <a:gd name="T39" fmla="*/ 41 h 414"/>
                <a:gd name="T40" fmla="*/ 19 w 416"/>
                <a:gd name="T41" fmla="*/ 112 h 414"/>
                <a:gd name="T42" fmla="*/ 0 w 416"/>
                <a:gd name="T43" fmla="*/ 112 h 414"/>
                <a:gd name="T44" fmla="*/ 12 w 416"/>
                <a:gd name="T4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414">
                  <a:moveTo>
                    <a:pt x="12" y="0"/>
                  </a:moveTo>
                  <a:lnTo>
                    <a:pt x="12" y="0"/>
                  </a:lnTo>
                  <a:lnTo>
                    <a:pt x="29" y="0"/>
                  </a:lnTo>
                  <a:cubicBezTo>
                    <a:pt x="32" y="5"/>
                    <a:pt x="34" y="8"/>
                    <a:pt x="40" y="9"/>
                  </a:cubicBezTo>
                  <a:cubicBezTo>
                    <a:pt x="45" y="11"/>
                    <a:pt x="54" y="12"/>
                    <a:pt x="71" y="12"/>
                  </a:cubicBezTo>
                  <a:lnTo>
                    <a:pt x="345" y="12"/>
                  </a:lnTo>
                  <a:cubicBezTo>
                    <a:pt x="378" y="12"/>
                    <a:pt x="383" y="10"/>
                    <a:pt x="387" y="0"/>
                  </a:cubicBezTo>
                  <a:lnTo>
                    <a:pt x="405" y="0"/>
                  </a:lnTo>
                  <a:lnTo>
                    <a:pt x="416" y="112"/>
                  </a:lnTo>
                  <a:lnTo>
                    <a:pt x="397" y="112"/>
                  </a:lnTo>
                  <a:cubicBezTo>
                    <a:pt x="388" y="44"/>
                    <a:pt x="375" y="41"/>
                    <a:pt x="337" y="41"/>
                  </a:cubicBezTo>
                  <a:lnTo>
                    <a:pt x="244" y="41"/>
                  </a:lnTo>
                  <a:lnTo>
                    <a:pt x="244" y="346"/>
                  </a:lnTo>
                  <a:cubicBezTo>
                    <a:pt x="244" y="390"/>
                    <a:pt x="251" y="397"/>
                    <a:pt x="319" y="397"/>
                  </a:cubicBezTo>
                  <a:lnTo>
                    <a:pt x="319" y="414"/>
                  </a:lnTo>
                  <a:lnTo>
                    <a:pt x="97" y="414"/>
                  </a:lnTo>
                  <a:lnTo>
                    <a:pt x="97" y="397"/>
                  </a:lnTo>
                  <a:cubicBezTo>
                    <a:pt x="162" y="397"/>
                    <a:pt x="172" y="388"/>
                    <a:pt x="172" y="346"/>
                  </a:cubicBezTo>
                  <a:lnTo>
                    <a:pt x="172" y="41"/>
                  </a:lnTo>
                  <a:lnTo>
                    <a:pt x="80" y="41"/>
                  </a:lnTo>
                  <a:cubicBezTo>
                    <a:pt x="41" y="41"/>
                    <a:pt x="28" y="44"/>
                    <a:pt x="19" y="112"/>
                  </a:cubicBezTo>
                  <a:lnTo>
                    <a:pt x="0" y="1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E449D2F4-901C-4CBA-815F-227413F558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9987" y="1176999"/>
              <a:ext cx="452438" cy="404813"/>
            </a:xfrm>
            <a:custGeom>
              <a:avLst/>
              <a:gdLst>
                <a:gd name="T0" fmla="*/ 236 w 473"/>
                <a:gd name="T1" fmla="*/ 0 h 423"/>
                <a:gd name="T2" fmla="*/ 236 w 473"/>
                <a:gd name="T3" fmla="*/ 0 h 423"/>
                <a:gd name="T4" fmla="*/ 473 w 473"/>
                <a:gd name="T5" fmla="*/ 205 h 423"/>
                <a:gd name="T6" fmla="*/ 234 w 473"/>
                <a:gd name="T7" fmla="*/ 423 h 423"/>
                <a:gd name="T8" fmla="*/ 0 w 473"/>
                <a:gd name="T9" fmla="*/ 223 h 423"/>
                <a:gd name="T10" fmla="*/ 236 w 473"/>
                <a:gd name="T11" fmla="*/ 0 h 423"/>
                <a:gd name="T12" fmla="*/ 244 w 473"/>
                <a:gd name="T13" fmla="*/ 403 h 423"/>
                <a:gd name="T14" fmla="*/ 244 w 473"/>
                <a:gd name="T15" fmla="*/ 403 h 423"/>
                <a:gd name="T16" fmla="*/ 394 w 473"/>
                <a:gd name="T17" fmla="*/ 221 h 423"/>
                <a:gd name="T18" fmla="*/ 231 w 473"/>
                <a:gd name="T19" fmla="*/ 21 h 423"/>
                <a:gd name="T20" fmla="*/ 78 w 473"/>
                <a:gd name="T21" fmla="*/ 205 h 423"/>
                <a:gd name="T22" fmla="*/ 244 w 473"/>
                <a:gd name="T23" fmla="*/ 40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423">
                  <a:moveTo>
                    <a:pt x="236" y="0"/>
                  </a:moveTo>
                  <a:lnTo>
                    <a:pt x="236" y="0"/>
                  </a:lnTo>
                  <a:cubicBezTo>
                    <a:pt x="376" y="0"/>
                    <a:pt x="473" y="84"/>
                    <a:pt x="473" y="205"/>
                  </a:cubicBezTo>
                  <a:cubicBezTo>
                    <a:pt x="473" y="321"/>
                    <a:pt x="379" y="423"/>
                    <a:pt x="234" y="423"/>
                  </a:cubicBezTo>
                  <a:cubicBezTo>
                    <a:pt x="98" y="423"/>
                    <a:pt x="0" y="339"/>
                    <a:pt x="0" y="223"/>
                  </a:cubicBezTo>
                  <a:cubicBezTo>
                    <a:pt x="0" y="93"/>
                    <a:pt x="99" y="0"/>
                    <a:pt x="236" y="0"/>
                  </a:cubicBezTo>
                  <a:close/>
                  <a:moveTo>
                    <a:pt x="244" y="403"/>
                  </a:moveTo>
                  <a:lnTo>
                    <a:pt x="244" y="403"/>
                  </a:lnTo>
                  <a:cubicBezTo>
                    <a:pt x="334" y="403"/>
                    <a:pt x="394" y="330"/>
                    <a:pt x="394" y="221"/>
                  </a:cubicBezTo>
                  <a:cubicBezTo>
                    <a:pt x="394" y="104"/>
                    <a:pt x="326" y="21"/>
                    <a:pt x="231" y="21"/>
                  </a:cubicBezTo>
                  <a:cubicBezTo>
                    <a:pt x="138" y="21"/>
                    <a:pt x="78" y="92"/>
                    <a:pt x="78" y="205"/>
                  </a:cubicBezTo>
                  <a:cubicBezTo>
                    <a:pt x="78" y="335"/>
                    <a:pt x="162" y="403"/>
                    <a:pt x="244" y="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F8636D6D-3900-4E51-A30B-BFF1C63DF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0700" y="1186524"/>
              <a:ext cx="346075" cy="385763"/>
            </a:xfrm>
            <a:custGeom>
              <a:avLst/>
              <a:gdLst>
                <a:gd name="T0" fmla="*/ 0 w 363"/>
                <a:gd name="T1" fmla="*/ 403 h 403"/>
                <a:gd name="T2" fmla="*/ 0 w 363"/>
                <a:gd name="T3" fmla="*/ 403 h 403"/>
                <a:gd name="T4" fmla="*/ 0 w 363"/>
                <a:gd name="T5" fmla="*/ 386 h 403"/>
                <a:gd name="T6" fmla="*/ 63 w 363"/>
                <a:gd name="T7" fmla="*/ 330 h 403"/>
                <a:gd name="T8" fmla="*/ 63 w 363"/>
                <a:gd name="T9" fmla="*/ 74 h 403"/>
                <a:gd name="T10" fmla="*/ 0 w 363"/>
                <a:gd name="T11" fmla="*/ 18 h 403"/>
                <a:gd name="T12" fmla="*/ 0 w 363"/>
                <a:gd name="T13" fmla="*/ 0 h 403"/>
                <a:gd name="T14" fmla="*/ 212 w 363"/>
                <a:gd name="T15" fmla="*/ 0 h 403"/>
                <a:gd name="T16" fmla="*/ 212 w 363"/>
                <a:gd name="T17" fmla="*/ 18 h 403"/>
                <a:gd name="T18" fmla="*/ 134 w 363"/>
                <a:gd name="T19" fmla="*/ 69 h 403"/>
                <a:gd name="T20" fmla="*/ 134 w 363"/>
                <a:gd name="T21" fmla="*/ 342 h 403"/>
                <a:gd name="T22" fmla="*/ 169 w 363"/>
                <a:gd name="T23" fmla="*/ 374 h 403"/>
                <a:gd name="T24" fmla="*/ 236 w 363"/>
                <a:gd name="T25" fmla="*/ 374 h 403"/>
                <a:gd name="T26" fmla="*/ 344 w 363"/>
                <a:gd name="T27" fmla="*/ 305 h 403"/>
                <a:gd name="T28" fmla="*/ 363 w 363"/>
                <a:gd name="T29" fmla="*/ 305 h 403"/>
                <a:gd name="T30" fmla="*/ 313 w 363"/>
                <a:gd name="T31" fmla="*/ 403 h 403"/>
                <a:gd name="T32" fmla="*/ 0 w 363"/>
                <a:gd name="T3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03">
                  <a:moveTo>
                    <a:pt x="0" y="403"/>
                  </a:moveTo>
                  <a:lnTo>
                    <a:pt x="0" y="403"/>
                  </a:lnTo>
                  <a:lnTo>
                    <a:pt x="0" y="386"/>
                  </a:lnTo>
                  <a:cubicBezTo>
                    <a:pt x="52" y="386"/>
                    <a:pt x="63" y="381"/>
                    <a:pt x="63" y="330"/>
                  </a:cubicBezTo>
                  <a:lnTo>
                    <a:pt x="63" y="74"/>
                  </a:lnTo>
                  <a:cubicBezTo>
                    <a:pt x="63" y="30"/>
                    <a:pt x="58" y="17"/>
                    <a:pt x="0" y="18"/>
                  </a:cubicBezTo>
                  <a:lnTo>
                    <a:pt x="0" y="0"/>
                  </a:lnTo>
                  <a:lnTo>
                    <a:pt x="212" y="0"/>
                  </a:lnTo>
                  <a:lnTo>
                    <a:pt x="212" y="18"/>
                  </a:lnTo>
                  <a:cubicBezTo>
                    <a:pt x="142" y="18"/>
                    <a:pt x="134" y="21"/>
                    <a:pt x="134" y="69"/>
                  </a:cubicBezTo>
                  <a:lnTo>
                    <a:pt x="134" y="342"/>
                  </a:lnTo>
                  <a:cubicBezTo>
                    <a:pt x="134" y="369"/>
                    <a:pt x="140" y="374"/>
                    <a:pt x="169" y="374"/>
                  </a:cubicBezTo>
                  <a:lnTo>
                    <a:pt x="236" y="374"/>
                  </a:lnTo>
                  <a:cubicBezTo>
                    <a:pt x="291" y="374"/>
                    <a:pt x="295" y="371"/>
                    <a:pt x="344" y="305"/>
                  </a:cubicBezTo>
                  <a:lnTo>
                    <a:pt x="363" y="305"/>
                  </a:lnTo>
                  <a:lnTo>
                    <a:pt x="313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8075424F-9846-4ECA-BF31-40E9C9023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1929474"/>
              <a:ext cx="476250" cy="393700"/>
            </a:xfrm>
            <a:custGeom>
              <a:avLst/>
              <a:gdLst>
                <a:gd name="T0" fmla="*/ 0 w 499"/>
                <a:gd name="T1" fmla="*/ 0 h 413"/>
                <a:gd name="T2" fmla="*/ 0 w 499"/>
                <a:gd name="T3" fmla="*/ 0 h 413"/>
                <a:gd name="T4" fmla="*/ 184 w 499"/>
                <a:gd name="T5" fmla="*/ 0 h 413"/>
                <a:gd name="T6" fmla="*/ 184 w 499"/>
                <a:gd name="T7" fmla="*/ 17 h 413"/>
                <a:gd name="T8" fmla="*/ 127 w 499"/>
                <a:gd name="T9" fmla="*/ 73 h 413"/>
                <a:gd name="T10" fmla="*/ 127 w 499"/>
                <a:gd name="T11" fmla="*/ 247 h 413"/>
                <a:gd name="T12" fmla="*/ 266 w 499"/>
                <a:gd name="T13" fmla="*/ 373 h 413"/>
                <a:gd name="T14" fmla="*/ 405 w 499"/>
                <a:gd name="T15" fmla="*/ 246 h 413"/>
                <a:gd name="T16" fmla="*/ 405 w 499"/>
                <a:gd name="T17" fmla="*/ 73 h 413"/>
                <a:gd name="T18" fmla="*/ 343 w 499"/>
                <a:gd name="T19" fmla="*/ 17 h 413"/>
                <a:gd name="T20" fmla="*/ 343 w 499"/>
                <a:gd name="T21" fmla="*/ 0 h 413"/>
                <a:gd name="T22" fmla="*/ 499 w 499"/>
                <a:gd name="T23" fmla="*/ 0 h 413"/>
                <a:gd name="T24" fmla="*/ 499 w 499"/>
                <a:gd name="T25" fmla="*/ 17 h 413"/>
                <a:gd name="T26" fmla="*/ 441 w 499"/>
                <a:gd name="T27" fmla="*/ 73 h 413"/>
                <a:gd name="T28" fmla="*/ 441 w 499"/>
                <a:gd name="T29" fmla="*/ 253 h 413"/>
                <a:gd name="T30" fmla="*/ 244 w 499"/>
                <a:gd name="T31" fmla="*/ 413 h 413"/>
                <a:gd name="T32" fmla="*/ 55 w 499"/>
                <a:gd name="T33" fmla="*/ 249 h 413"/>
                <a:gd name="T34" fmla="*/ 55 w 499"/>
                <a:gd name="T35" fmla="*/ 67 h 413"/>
                <a:gd name="T36" fmla="*/ 0 w 499"/>
                <a:gd name="T37" fmla="*/ 17 h 413"/>
                <a:gd name="T38" fmla="*/ 0 w 499"/>
                <a:gd name="T3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413">
                  <a:moveTo>
                    <a:pt x="0" y="0"/>
                  </a:moveTo>
                  <a:lnTo>
                    <a:pt x="0" y="0"/>
                  </a:lnTo>
                  <a:lnTo>
                    <a:pt x="184" y="0"/>
                  </a:lnTo>
                  <a:lnTo>
                    <a:pt x="184" y="17"/>
                  </a:lnTo>
                  <a:cubicBezTo>
                    <a:pt x="136" y="17"/>
                    <a:pt x="127" y="28"/>
                    <a:pt x="127" y="73"/>
                  </a:cubicBezTo>
                  <a:lnTo>
                    <a:pt x="127" y="247"/>
                  </a:lnTo>
                  <a:cubicBezTo>
                    <a:pt x="127" y="333"/>
                    <a:pt x="185" y="373"/>
                    <a:pt x="266" y="373"/>
                  </a:cubicBezTo>
                  <a:cubicBezTo>
                    <a:pt x="338" y="373"/>
                    <a:pt x="405" y="342"/>
                    <a:pt x="405" y="246"/>
                  </a:cubicBezTo>
                  <a:lnTo>
                    <a:pt x="405" y="73"/>
                  </a:lnTo>
                  <a:cubicBezTo>
                    <a:pt x="405" y="23"/>
                    <a:pt x="395" y="17"/>
                    <a:pt x="343" y="17"/>
                  </a:cubicBezTo>
                  <a:lnTo>
                    <a:pt x="343" y="0"/>
                  </a:lnTo>
                  <a:lnTo>
                    <a:pt x="499" y="0"/>
                  </a:lnTo>
                  <a:lnTo>
                    <a:pt x="499" y="17"/>
                  </a:lnTo>
                  <a:cubicBezTo>
                    <a:pt x="450" y="17"/>
                    <a:pt x="441" y="28"/>
                    <a:pt x="441" y="73"/>
                  </a:cubicBezTo>
                  <a:lnTo>
                    <a:pt x="441" y="253"/>
                  </a:lnTo>
                  <a:cubicBezTo>
                    <a:pt x="441" y="355"/>
                    <a:pt x="362" y="413"/>
                    <a:pt x="244" y="413"/>
                  </a:cubicBezTo>
                  <a:cubicBezTo>
                    <a:pt x="121" y="413"/>
                    <a:pt x="55" y="354"/>
                    <a:pt x="55" y="249"/>
                  </a:cubicBezTo>
                  <a:lnTo>
                    <a:pt x="55" y="67"/>
                  </a:lnTo>
                  <a:cubicBezTo>
                    <a:pt x="55" y="27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9CF95D87-3687-439F-9D75-C571B40F4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6112" y="1929474"/>
              <a:ext cx="474663" cy="388938"/>
            </a:xfrm>
            <a:custGeom>
              <a:avLst/>
              <a:gdLst>
                <a:gd name="T0" fmla="*/ 90 w 498"/>
                <a:gd name="T1" fmla="*/ 73 h 407"/>
                <a:gd name="T2" fmla="*/ 90 w 498"/>
                <a:gd name="T3" fmla="*/ 73 h 407"/>
                <a:gd name="T4" fmla="*/ 90 w 498"/>
                <a:gd name="T5" fmla="*/ 322 h 407"/>
                <a:gd name="T6" fmla="*/ 154 w 498"/>
                <a:gd name="T7" fmla="*/ 385 h 407"/>
                <a:gd name="T8" fmla="*/ 154 w 498"/>
                <a:gd name="T9" fmla="*/ 403 h 407"/>
                <a:gd name="T10" fmla="*/ 0 w 498"/>
                <a:gd name="T11" fmla="*/ 403 h 407"/>
                <a:gd name="T12" fmla="*/ 0 w 498"/>
                <a:gd name="T13" fmla="*/ 385 h 407"/>
                <a:gd name="T14" fmla="*/ 54 w 498"/>
                <a:gd name="T15" fmla="*/ 330 h 407"/>
                <a:gd name="T16" fmla="*/ 54 w 498"/>
                <a:gd name="T17" fmla="*/ 38 h 407"/>
                <a:gd name="T18" fmla="*/ 0 w 498"/>
                <a:gd name="T19" fmla="*/ 18 h 407"/>
                <a:gd name="T20" fmla="*/ 0 w 498"/>
                <a:gd name="T21" fmla="*/ 0 h 407"/>
                <a:gd name="T22" fmla="*/ 117 w 498"/>
                <a:gd name="T23" fmla="*/ 0 h 407"/>
                <a:gd name="T24" fmla="*/ 406 w 498"/>
                <a:gd name="T25" fmla="*/ 305 h 407"/>
                <a:gd name="T26" fmla="*/ 406 w 498"/>
                <a:gd name="T27" fmla="*/ 73 h 407"/>
                <a:gd name="T28" fmla="*/ 341 w 498"/>
                <a:gd name="T29" fmla="*/ 18 h 407"/>
                <a:gd name="T30" fmla="*/ 341 w 498"/>
                <a:gd name="T31" fmla="*/ 0 h 407"/>
                <a:gd name="T32" fmla="*/ 498 w 498"/>
                <a:gd name="T33" fmla="*/ 0 h 407"/>
                <a:gd name="T34" fmla="*/ 498 w 498"/>
                <a:gd name="T35" fmla="*/ 18 h 407"/>
                <a:gd name="T36" fmla="*/ 441 w 498"/>
                <a:gd name="T37" fmla="*/ 74 h 407"/>
                <a:gd name="T38" fmla="*/ 441 w 498"/>
                <a:gd name="T39" fmla="*/ 407 h 407"/>
                <a:gd name="T40" fmla="*/ 406 w 498"/>
                <a:gd name="T41" fmla="*/ 407 h 407"/>
                <a:gd name="T42" fmla="*/ 90 w 498"/>
                <a:gd name="T43" fmla="*/ 7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8" h="407">
                  <a:moveTo>
                    <a:pt x="90" y="73"/>
                  </a:moveTo>
                  <a:lnTo>
                    <a:pt x="90" y="73"/>
                  </a:lnTo>
                  <a:lnTo>
                    <a:pt x="90" y="322"/>
                  </a:lnTo>
                  <a:cubicBezTo>
                    <a:pt x="90" y="372"/>
                    <a:pt x="96" y="388"/>
                    <a:pt x="154" y="385"/>
                  </a:cubicBezTo>
                  <a:lnTo>
                    <a:pt x="154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46" y="387"/>
                    <a:pt x="54" y="372"/>
                    <a:pt x="54" y="330"/>
                  </a:cubicBezTo>
                  <a:lnTo>
                    <a:pt x="54" y="38"/>
                  </a:lnTo>
                  <a:cubicBezTo>
                    <a:pt x="39" y="25"/>
                    <a:pt x="24" y="19"/>
                    <a:pt x="0" y="18"/>
                  </a:cubicBezTo>
                  <a:lnTo>
                    <a:pt x="0" y="0"/>
                  </a:lnTo>
                  <a:lnTo>
                    <a:pt x="117" y="0"/>
                  </a:lnTo>
                  <a:lnTo>
                    <a:pt x="406" y="305"/>
                  </a:lnTo>
                  <a:lnTo>
                    <a:pt x="406" y="73"/>
                  </a:lnTo>
                  <a:cubicBezTo>
                    <a:pt x="406" y="25"/>
                    <a:pt x="398" y="17"/>
                    <a:pt x="341" y="18"/>
                  </a:cubicBezTo>
                  <a:lnTo>
                    <a:pt x="341" y="0"/>
                  </a:lnTo>
                  <a:lnTo>
                    <a:pt x="498" y="0"/>
                  </a:lnTo>
                  <a:lnTo>
                    <a:pt x="498" y="18"/>
                  </a:lnTo>
                  <a:cubicBezTo>
                    <a:pt x="455" y="18"/>
                    <a:pt x="441" y="25"/>
                    <a:pt x="441" y="74"/>
                  </a:cubicBezTo>
                  <a:lnTo>
                    <a:pt x="441" y="407"/>
                  </a:lnTo>
                  <a:lnTo>
                    <a:pt x="406" y="407"/>
                  </a:lnTo>
                  <a:lnTo>
                    <a:pt x="90" y="7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CDA3EA87-31A3-40B3-96EE-17D3F0BD2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1929474"/>
              <a:ext cx="173038" cy="384175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7 h 403"/>
                <a:gd name="T8" fmla="*/ 125 w 181"/>
                <a:gd name="T9" fmla="*/ 73 h 403"/>
                <a:gd name="T10" fmla="*/ 125 w 181"/>
                <a:gd name="T11" fmla="*/ 325 h 403"/>
                <a:gd name="T12" fmla="*/ 181 w 181"/>
                <a:gd name="T13" fmla="*/ 385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5 h 403"/>
                <a:gd name="T20" fmla="*/ 53 w 181"/>
                <a:gd name="T21" fmla="*/ 330 h 403"/>
                <a:gd name="T22" fmla="*/ 53 w 181"/>
                <a:gd name="T23" fmla="*/ 66 h 403"/>
                <a:gd name="T24" fmla="*/ 0 w 181"/>
                <a:gd name="T25" fmla="*/ 17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7"/>
                  </a:lnTo>
                  <a:cubicBezTo>
                    <a:pt x="138" y="17"/>
                    <a:pt x="125" y="27"/>
                    <a:pt x="125" y="73"/>
                  </a:cubicBezTo>
                  <a:lnTo>
                    <a:pt x="125" y="325"/>
                  </a:lnTo>
                  <a:cubicBezTo>
                    <a:pt x="125" y="374"/>
                    <a:pt x="134" y="387"/>
                    <a:pt x="181" y="385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51" y="387"/>
                    <a:pt x="53" y="366"/>
                    <a:pt x="53" y="330"/>
                  </a:cubicBezTo>
                  <a:lnTo>
                    <a:pt x="53" y="66"/>
                  </a:lnTo>
                  <a:cubicBezTo>
                    <a:pt x="53" y="31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3FCB75EB-FC49-48BE-87A0-00C0BE9FF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5" y="1929474"/>
              <a:ext cx="434975" cy="393700"/>
            </a:xfrm>
            <a:custGeom>
              <a:avLst/>
              <a:gdLst>
                <a:gd name="T0" fmla="*/ 67 w 455"/>
                <a:gd name="T1" fmla="*/ 67 h 413"/>
                <a:gd name="T2" fmla="*/ 67 w 455"/>
                <a:gd name="T3" fmla="*/ 67 h 413"/>
                <a:gd name="T4" fmla="*/ 0 w 455"/>
                <a:gd name="T5" fmla="*/ 18 h 413"/>
                <a:gd name="T6" fmla="*/ 0 w 455"/>
                <a:gd name="T7" fmla="*/ 0 h 413"/>
                <a:gd name="T8" fmla="*/ 199 w 455"/>
                <a:gd name="T9" fmla="*/ 0 h 413"/>
                <a:gd name="T10" fmla="*/ 199 w 455"/>
                <a:gd name="T11" fmla="*/ 18 h 413"/>
                <a:gd name="T12" fmla="*/ 137 w 455"/>
                <a:gd name="T13" fmla="*/ 45 h 413"/>
                <a:gd name="T14" fmla="*/ 148 w 455"/>
                <a:gd name="T15" fmla="*/ 84 h 413"/>
                <a:gd name="T16" fmla="*/ 245 w 455"/>
                <a:gd name="T17" fmla="*/ 324 h 413"/>
                <a:gd name="T18" fmla="*/ 341 w 455"/>
                <a:gd name="T19" fmla="*/ 95 h 413"/>
                <a:gd name="T20" fmla="*/ 356 w 455"/>
                <a:gd name="T21" fmla="*/ 45 h 413"/>
                <a:gd name="T22" fmla="*/ 297 w 455"/>
                <a:gd name="T23" fmla="*/ 18 h 413"/>
                <a:gd name="T24" fmla="*/ 297 w 455"/>
                <a:gd name="T25" fmla="*/ 0 h 413"/>
                <a:gd name="T26" fmla="*/ 455 w 455"/>
                <a:gd name="T27" fmla="*/ 0 h 413"/>
                <a:gd name="T28" fmla="*/ 455 w 455"/>
                <a:gd name="T29" fmla="*/ 18 h 413"/>
                <a:gd name="T30" fmla="*/ 379 w 455"/>
                <a:gd name="T31" fmla="*/ 91 h 413"/>
                <a:gd name="T32" fmla="*/ 245 w 455"/>
                <a:gd name="T33" fmla="*/ 413 h 413"/>
                <a:gd name="T34" fmla="*/ 206 w 455"/>
                <a:gd name="T35" fmla="*/ 413 h 413"/>
                <a:gd name="T36" fmla="*/ 67 w 455"/>
                <a:gd name="T37" fmla="*/ 6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5" h="413">
                  <a:moveTo>
                    <a:pt x="67" y="67"/>
                  </a:moveTo>
                  <a:lnTo>
                    <a:pt x="67" y="67"/>
                  </a:lnTo>
                  <a:cubicBezTo>
                    <a:pt x="49" y="23"/>
                    <a:pt x="42" y="18"/>
                    <a:pt x="0" y="18"/>
                  </a:cubicBezTo>
                  <a:lnTo>
                    <a:pt x="0" y="0"/>
                  </a:lnTo>
                  <a:lnTo>
                    <a:pt x="199" y="0"/>
                  </a:lnTo>
                  <a:lnTo>
                    <a:pt x="199" y="18"/>
                  </a:lnTo>
                  <a:cubicBezTo>
                    <a:pt x="146" y="18"/>
                    <a:pt x="137" y="32"/>
                    <a:pt x="137" y="45"/>
                  </a:cubicBezTo>
                  <a:cubicBezTo>
                    <a:pt x="137" y="54"/>
                    <a:pt x="141" y="67"/>
                    <a:pt x="148" y="84"/>
                  </a:cubicBezTo>
                  <a:lnTo>
                    <a:pt x="245" y="324"/>
                  </a:lnTo>
                  <a:lnTo>
                    <a:pt x="341" y="95"/>
                  </a:lnTo>
                  <a:cubicBezTo>
                    <a:pt x="352" y="67"/>
                    <a:pt x="356" y="55"/>
                    <a:pt x="356" y="45"/>
                  </a:cubicBezTo>
                  <a:cubicBezTo>
                    <a:pt x="356" y="24"/>
                    <a:pt x="339" y="18"/>
                    <a:pt x="297" y="18"/>
                  </a:cubicBezTo>
                  <a:lnTo>
                    <a:pt x="297" y="0"/>
                  </a:lnTo>
                  <a:lnTo>
                    <a:pt x="455" y="0"/>
                  </a:lnTo>
                  <a:lnTo>
                    <a:pt x="455" y="18"/>
                  </a:lnTo>
                  <a:cubicBezTo>
                    <a:pt x="409" y="18"/>
                    <a:pt x="400" y="42"/>
                    <a:pt x="379" y="91"/>
                  </a:cubicBezTo>
                  <a:lnTo>
                    <a:pt x="245" y="413"/>
                  </a:lnTo>
                  <a:lnTo>
                    <a:pt x="206" y="413"/>
                  </a:lnTo>
                  <a:lnTo>
                    <a:pt x="67" y="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66D4143B-CD6A-47C3-970E-2CA52D306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75" y="1929474"/>
              <a:ext cx="344488" cy="384175"/>
            </a:xfrm>
            <a:custGeom>
              <a:avLst/>
              <a:gdLst>
                <a:gd name="T0" fmla="*/ 0 w 361"/>
                <a:gd name="T1" fmla="*/ 403 h 403"/>
                <a:gd name="T2" fmla="*/ 0 w 361"/>
                <a:gd name="T3" fmla="*/ 403 h 403"/>
                <a:gd name="T4" fmla="*/ 0 w 361"/>
                <a:gd name="T5" fmla="*/ 385 h 403"/>
                <a:gd name="T6" fmla="*/ 66 w 361"/>
                <a:gd name="T7" fmla="*/ 341 h 403"/>
                <a:gd name="T8" fmla="*/ 66 w 361"/>
                <a:gd name="T9" fmla="*/ 62 h 403"/>
                <a:gd name="T10" fmla="*/ 0 w 361"/>
                <a:gd name="T11" fmla="*/ 17 h 403"/>
                <a:gd name="T12" fmla="*/ 0 w 361"/>
                <a:gd name="T13" fmla="*/ 0 h 403"/>
                <a:gd name="T14" fmla="*/ 331 w 361"/>
                <a:gd name="T15" fmla="*/ 0 h 403"/>
                <a:gd name="T16" fmla="*/ 337 w 361"/>
                <a:gd name="T17" fmla="*/ 97 h 403"/>
                <a:gd name="T18" fmla="*/ 320 w 361"/>
                <a:gd name="T19" fmla="*/ 97 h 403"/>
                <a:gd name="T20" fmla="*/ 316 w 361"/>
                <a:gd name="T21" fmla="*/ 84 h 403"/>
                <a:gd name="T22" fmla="*/ 252 w 361"/>
                <a:gd name="T23" fmla="*/ 29 h 403"/>
                <a:gd name="T24" fmla="*/ 138 w 361"/>
                <a:gd name="T25" fmla="*/ 29 h 403"/>
                <a:gd name="T26" fmla="*/ 138 w 361"/>
                <a:gd name="T27" fmla="*/ 180 h 403"/>
                <a:gd name="T28" fmla="*/ 238 w 361"/>
                <a:gd name="T29" fmla="*/ 180 h 403"/>
                <a:gd name="T30" fmla="*/ 287 w 361"/>
                <a:gd name="T31" fmla="*/ 131 h 403"/>
                <a:gd name="T32" fmla="*/ 304 w 361"/>
                <a:gd name="T33" fmla="*/ 131 h 403"/>
                <a:gd name="T34" fmla="*/ 304 w 361"/>
                <a:gd name="T35" fmla="*/ 261 h 403"/>
                <a:gd name="T36" fmla="*/ 287 w 361"/>
                <a:gd name="T37" fmla="*/ 261 h 403"/>
                <a:gd name="T38" fmla="*/ 238 w 361"/>
                <a:gd name="T39" fmla="*/ 209 h 403"/>
                <a:gd name="T40" fmla="*/ 138 w 361"/>
                <a:gd name="T41" fmla="*/ 209 h 403"/>
                <a:gd name="T42" fmla="*/ 138 w 361"/>
                <a:gd name="T43" fmla="*/ 327 h 403"/>
                <a:gd name="T44" fmla="*/ 176 w 361"/>
                <a:gd name="T45" fmla="*/ 374 h 403"/>
                <a:gd name="T46" fmla="*/ 248 w 361"/>
                <a:gd name="T47" fmla="*/ 374 h 403"/>
                <a:gd name="T48" fmla="*/ 343 w 361"/>
                <a:gd name="T49" fmla="*/ 301 h 403"/>
                <a:gd name="T50" fmla="*/ 361 w 361"/>
                <a:gd name="T51" fmla="*/ 301 h 403"/>
                <a:gd name="T52" fmla="*/ 351 w 361"/>
                <a:gd name="T53" fmla="*/ 403 h 403"/>
                <a:gd name="T54" fmla="*/ 0 w 361"/>
                <a:gd name="T5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403">
                  <a:moveTo>
                    <a:pt x="0" y="403"/>
                  </a:moveTo>
                  <a:lnTo>
                    <a:pt x="0" y="403"/>
                  </a:lnTo>
                  <a:lnTo>
                    <a:pt x="0" y="385"/>
                  </a:lnTo>
                  <a:cubicBezTo>
                    <a:pt x="53" y="385"/>
                    <a:pt x="66" y="377"/>
                    <a:pt x="66" y="341"/>
                  </a:cubicBezTo>
                  <a:lnTo>
                    <a:pt x="66" y="62"/>
                  </a:lnTo>
                  <a:cubicBezTo>
                    <a:pt x="66" y="19"/>
                    <a:pt x="44" y="17"/>
                    <a:pt x="0" y="17"/>
                  </a:cubicBezTo>
                  <a:lnTo>
                    <a:pt x="0" y="0"/>
                  </a:lnTo>
                  <a:lnTo>
                    <a:pt x="331" y="0"/>
                  </a:lnTo>
                  <a:lnTo>
                    <a:pt x="337" y="97"/>
                  </a:lnTo>
                  <a:lnTo>
                    <a:pt x="320" y="97"/>
                  </a:lnTo>
                  <a:lnTo>
                    <a:pt x="316" y="84"/>
                  </a:lnTo>
                  <a:cubicBezTo>
                    <a:pt x="303" y="31"/>
                    <a:pt x="293" y="29"/>
                    <a:pt x="252" y="29"/>
                  </a:cubicBezTo>
                  <a:lnTo>
                    <a:pt x="138" y="29"/>
                  </a:lnTo>
                  <a:lnTo>
                    <a:pt x="138" y="180"/>
                  </a:lnTo>
                  <a:lnTo>
                    <a:pt x="238" y="180"/>
                  </a:lnTo>
                  <a:cubicBezTo>
                    <a:pt x="275" y="180"/>
                    <a:pt x="283" y="176"/>
                    <a:pt x="287" y="131"/>
                  </a:cubicBezTo>
                  <a:lnTo>
                    <a:pt x="304" y="131"/>
                  </a:lnTo>
                  <a:lnTo>
                    <a:pt x="304" y="261"/>
                  </a:lnTo>
                  <a:lnTo>
                    <a:pt x="287" y="261"/>
                  </a:lnTo>
                  <a:cubicBezTo>
                    <a:pt x="282" y="215"/>
                    <a:pt x="274" y="209"/>
                    <a:pt x="238" y="209"/>
                  </a:cubicBezTo>
                  <a:lnTo>
                    <a:pt x="138" y="209"/>
                  </a:lnTo>
                  <a:lnTo>
                    <a:pt x="138" y="327"/>
                  </a:lnTo>
                  <a:cubicBezTo>
                    <a:pt x="138" y="367"/>
                    <a:pt x="143" y="374"/>
                    <a:pt x="176" y="374"/>
                  </a:cubicBezTo>
                  <a:lnTo>
                    <a:pt x="248" y="374"/>
                  </a:lnTo>
                  <a:cubicBezTo>
                    <a:pt x="313" y="374"/>
                    <a:pt x="326" y="365"/>
                    <a:pt x="343" y="301"/>
                  </a:cubicBezTo>
                  <a:lnTo>
                    <a:pt x="361" y="301"/>
                  </a:lnTo>
                  <a:lnTo>
                    <a:pt x="351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D04313F9-4EEA-4CF4-A3D9-249D530C2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0650" y="1923124"/>
              <a:ext cx="487363" cy="400050"/>
            </a:xfrm>
            <a:custGeom>
              <a:avLst/>
              <a:gdLst>
                <a:gd name="T0" fmla="*/ 132 w 511"/>
                <a:gd name="T1" fmla="*/ 327 h 419"/>
                <a:gd name="T2" fmla="*/ 132 w 511"/>
                <a:gd name="T3" fmla="*/ 327 h 419"/>
                <a:gd name="T4" fmla="*/ 198 w 511"/>
                <a:gd name="T5" fmla="*/ 391 h 419"/>
                <a:gd name="T6" fmla="*/ 198 w 511"/>
                <a:gd name="T7" fmla="*/ 409 h 419"/>
                <a:gd name="T8" fmla="*/ 0 w 511"/>
                <a:gd name="T9" fmla="*/ 409 h 419"/>
                <a:gd name="T10" fmla="*/ 0 w 511"/>
                <a:gd name="T11" fmla="*/ 391 h 419"/>
                <a:gd name="T12" fmla="*/ 60 w 511"/>
                <a:gd name="T13" fmla="*/ 336 h 419"/>
                <a:gd name="T14" fmla="*/ 60 w 511"/>
                <a:gd name="T15" fmla="*/ 76 h 419"/>
                <a:gd name="T16" fmla="*/ 0 w 511"/>
                <a:gd name="T17" fmla="*/ 23 h 419"/>
                <a:gd name="T18" fmla="*/ 0 w 511"/>
                <a:gd name="T19" fmla="*/ 6 h 419"/>
                <a:gd name="T20" fmla="*/ 93 w 511"/>
                <a:gd name="T21" fmla="*/ 2 h 419"/>
                <a:gd name="T22" fmla="*/ 172 w 511"/>
                <a:gd name="T23" fmla="*/ 0 h 419"/>
                <a:gd name="T24" fmla="*/ 347 w 511"/>
                <a:gd name="T25" fmla="*/ 116 h 419"/>
                <a:gd name="T26" fmla="*/ 265 w 511"/>
                <a:gd name="T27" fmla="*/ 222 h 419"/>
                <a:gd name="T28" fmla="*/ 314 w 511"/>
                <a:gd name="T29" fmla="*/ 266 h 419"/>
                <a:gd name="T30" fmla="*/ 356 w 511"/>
                <a:gd name="T31" fmla="*/ 308 h 419"/>
                <a:gd name="T32" fmla="*/ 511 w 511"/>
                <a:gd name="T33" fmla="*/ 398 h 419"/>
                <a:gd name="T34" fmla="*/ 511 w 511"/>
                <a:gd name="T35" fmla="*/ 416 h 419"/>
                <a:gd name="T36" fmla="*/ 294 w 511"/>
                <a:gd name="T37" fmla="*/ 338 h 419"/>
                <a:gd name="T38" fmla="*/ 260 w 511"/>
                <a:gd name="T39" fmla="*/ 304 h 419"/>
                <a:gd name="T40" fmla="*/ 190 w 511"/>
                <a:gd name="T41" fmla="*/ 242 h 419"/>
                <a:gd name="T42" fmla="*/ 132 w 511"/>
                <a:gd name="T43" fmla="*/ 242 h 419"/>
                <a:gd name="T44" fmla="*/ 132 w 511"/>
                <a:gd name="T45" fmla="*/ 327 h 419"/>
                <a:gd name="T46" fmla="*/ 132 w 511"/>
                <a:gd name="T47" fmla="*/ 327 h 419"/>
                <a:gd name="T48" fmla="*/ 132 w 511"/>
                <a:gd name="T49" fmla="*/ 224 h 419"/>
                <a:gd name="T50" fmla="*/ 132 w 511"/>
                <a:gd name="T51" fmla="*/ 224 h 419"/>
                <a:gd name="T52" fmla="*/ 153 w 511"/>
                <a:gd name="T53" fmla="*/ 226 h 419"/>
                <a:gd name="T54" fmla="*/ 269 w 511"/>
                <a:gd name="T55" fmla="*/ 123 h 419"/>
                <a:gd name="T56" fmla="*/ 163 w 511"/>
                <a:gd name="T57" fmla="*/ 18 h 419"/>
                <a:gd name="T58" fmla="*/ 132 w 511"/>
                <a:gd name="T59" fmla="*/ 21 h 419"/>
                <a:gd name="T60" fmla="*/ 132 w 511"/>
                <a:gd name="T61" fmla="*/ 2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419">
                  <a:moveTo>
                    <a:pt x="132" y="327"/>
                  </a:moveTo>
                  <a:lnTo>
                    <a:pt x="132" y="327"/>
                  </a:lnTo>
                  <a:cubicBezTo>
                    <a:pt x="132" y="383"/>
                    <a:pt x="139" y="393"/>
                    <a:pt x="198" y="391"/>
                  </a:cubicBezTo>
                  <a:lnTo>
                    <a:pt x="198" y="409"/>
                  </a:lnTo>
                  <a:lnTo>
                    <a:pt x="0" y="409"/>
                  </a:lnTo>
                  <a:lnTo>
                    <a:pt x="0" y="391"/>
                  </a:lnTo>
                  <a:cubicBezTo>
                    <a:pt x="54" y="393"/>
                    <a:pt x="60" y="378"/>
                    <a:pt x="60" y="336"/>
                  </a:cubicBezTo>
                  <a:lnTo>
                    <a:pt x="60" y="76"/>
                  </a:lnTo>
                  <a:cubicBezTo>
                    <a:pt x="60" y="34"/>
                    <a:pt x="53" y="23"/>
                    <a:pt x="0" y="23"/>
                  </a:cubicBezTo>
                  <a:lnTo>
                    <a:pt x="0" y="6"/>
                  </a:lnTo>
                  <a:cubicBezTo>
                    <a:pt x="15" y="6"/>
                    <a:pt x="48" y="3"/>
                    <a:pt x="93" y="2"/>
                  </a:cubicBezTo>
                  <a:cubicBezTo>
                    <a:pt x="127" y="0"/>
                    <a:pt x="159" y="0"/>
                    <a:pt x="172" y="0"/>
                  </a:cubicBezTo>
                  <a:cubicBezTo>
                    <a:pt x="302" y="0"/>
                    <a:pt x="347" y="57"/>
                    <a:pt x="347" y="116"/>
                  </a:cubicBezTo>
                  <a:cubicBezTo>
                    <a:pt x="347" y="164"/>
                    <a:pt x="320" y="199"/>
                    <a:pt x="265" y="222"/>
                  </a:cubicBezTo>
                  <a:cubicBezTo>
                    <a:pt x="276" y="229"/>
                    <a:pt x="304" y="256"/>
                    <a:pt x="314" y="266"/>
                  </a:cubicBezTo>
                  <a:lnTo>
                    <a:pt x="356" y="308"/>
                  </a:lnTo>
                  <a:cubicBezTo>
                    <a:pt x="414" y="366"/>
                    <a:pt x="458" y="392"/>
                    <a:pt x="511" y="398"/>
                  </a:cubicBezTo>
                  <a:lnTo>
                    <a:pt x="511" y="416"/>
                  </a:lnTo>
                  <a:cubicBezTo>
                    <a:pt x="384" y="419"/>
                    <a:pt x="352" y="396"/>
                    <a:pt x="294" y="338"/>
                  </a:cubicBezTo>
                  <a:lnTo>
                    <a:pt x="260" y="304"/>
                  </a:lnTo>
                  <a:cubicBezTo>
                    <a:pt x="227" y="271"/>
                    <a:pt x="217" y="262"/>
                    <a:pt x="190" y="242"/>
                  </a:cubicBezTo>
                  <a:cubicBezTo>
                    <a:pt x="171" y="243"/>
                    <a:pt x="149" y="244"/>
                    <a:pt x="132" y="242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4"/>
                  </a:moveTo>
                  <a:lnTo>
                    <a:pt x="132" y="224"/>
                  </a:lnTo>
                  <a:cubicBezTo>
                    <a:pt x="137" y="224"/>
                    <a:pt x="149" y="226"/>
                    <a:pt x="153" y="226"/>
                  </a:cubicBezTo>
                  <a:cubicBezTo>
                    <a:pt x="239" y="222"/>
                    <a:pt x="269" y="189"/>
                    <a:pt x="269" y="123"/>
                  </a:cubicBezTo>
                  <a:cubicBezTo>
                    <a:pt x="269" y="57"/>
                    <a:pt x="234" y="18"/>
                    <a:pt x="163" y="18"/>
                  </a:cubicBezTo>
                  <a:cubicBezTo>
                    <a:pt x="153" y="18"/>
                    <a:pt x="138" y="20"/>
                    <a:pt x="132" y="21"/>
                  </a:cubicBezTo>
                  <a:lnTo>
                    <a:pt x="132" y="2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5">
              <a:extLst>
                <a:ext uri="{FF2B5EF4-FFF2-40B4-BE49-F238E27FC236}">
                  <a16:creationId xmlns:a16="http://schemas.microsoft.com/office/drawing/2014/main" id="{03B289F5-E04C-49CA-9434-0ED03C0C2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0725" y="1919949"/>
              <a:ext cx="263525" cy="403225"/>
            </a:xfrm>
            <a:custGeom>
              <a:avLst/>
              <a:gdLst>
                <a:gd name="T0" fmla="*/ 0 w 275"/>
                <a:gd name="T1" fmla="*/ 307 h 423"/>
                <a:gd name="T2" fmla="*/ 0 w 275"/>
                <a:gd name="T3" fmla="*/ 307 h 423"/>
                <a:gd name="T4" fmla="*/ 19 w 275"/>
                <a:gd name="T5" fmla="*/ 307 h 423"/>
                <a:gd name="T6" fmla="*/ 132 w 275"/>
                <a:gd name="T7" fmla="*/ 400 h 423"/>
                <a:gd name="T8" fmla="*/ 212 w 275"/>
                <a:gd name="T9" fmla="*/ 333 h 423"/>
                <a:gd name="T10" fmla="*/ 8 w 275"/>
                <a:gd name="T11" fmla="*/ 94 h 423"/>
                <a:gd name="T12" fmla="*/ 126 w 275"/>
                <a:gd name="T13" fmla="*/ 0 h 423"/>
                <a:gd name="T14" fmla="*/ 176 w 275"/>
                <a:gd name="T15" fmla="*/ 5 h 423"/>
                <a:gd name="T16" fmla="*/ 210 w 275"/>
                <a:gd name="T17" fmla="*/ 10 h 423"/>
                <a:gd name="T18" fmla="*/ 229 w 275"/>
                <a:gd name="T19" fmla="*/ 2 h 423"/>
                <a:gd name="T20" fmla="*/ 245 w 275"/>
                <a:gd name="T21" fmla="*/ 2 h 423"/>
                <a:gd name="T22" fmla="*/ 259 w 275"/>
                <a:gd name="T23" fmla="*/ 103 h 423"/>
                <a:gd name="T24" fmla="*/ 240 w 275"/>
                <a:gd name="T25" fmla="*/ 103 h 423"/>
                <a:gd name="T26" fmla="*/ 134 w 275"/>
                <a:gd name="T27" fmla="*/ 20 h 423"/>
                <a:gd name="T28" fmla="*/ 71 w 275"/>
                <a:gd name="T29" fmla="*/ 73 h 423"/>
                <a:gd name="T30" fmla="*/ 275 w 275"/>
                <a:gd name="T31" fmla="*/ 311 h 423"/>
                <a:gd name="T32" fmla="*/ 136 w 275"/>
                <a:gd name="T33" fmla="*/ 423 h 423"/>
                <a:gd name="T34" fmla="*/ 49 w 275"/>
                <a:gd name="T35" fmla="*/ 411 h 423"/>
                <a:gd name="T36" fmla="*/ 32 w 275"/>
                <a:gd name="T37" fmla="*/ 419 h 423"/>
                <a:gd name="T38" fmla="*/ 16 w 275"/>
                <a:gd name="T39" fmla="*/ 419 h 423"/>
                <a:gd name="T40" fmla="*/ 0 w 275"/>
                <a:gd name="T41" fmla="*/ 30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3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6" y="366"/>
                    <a:pt x="76" y="400"/>
                    <a:pt x="132" y="400"/>
                  </a:cubicBezTo>
                  <a:cubicBezTo>
                    <a:pt x="179" y="400"/>
                    <a:pt x="212" y="372"/>
                    <a:pt x="212" y="333"/>
                  </a:cubicBezTo>
                  <a:cubicBezTo>
                    <a:pt x="212" y="242"/>
                    <a:pt x="8" y="207"/>
                    <a:pt x="8" y="94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8" y="0"/>
                    <a:pt x="163" y="2"/>
                    <a:pt x="176" y="5"/>
                  </a:cubicBezTo>
                  <a:cubicBezTo>
                    <a:pt x="189" y="7"/>
                    <a:pt x="200" y="10"/>
                    <a:pt x="210" y="10"/>
                  </a:cubicBezTo>
                  <a:cubicBezTo>
                    <a:pt x="219" y="10"/>
                    <a:pt x="223" y="8"/>
                    <a:pt x="229" y="2"/>
                  </a:cubicBezTo>
                  <a:lnTo>
                    <a:pt x="245" y="2"/>
                  </a:lnTo>
                  <a:lnTo>
                    <a:pt x="259" y="103"/>
                  </a:lnTo>
                  <a:lnTo>
                    <a:pt x="240" y="103"/>
                  </a:lnTo>
                  <a:cubicBezTo>
                    <a:pt x="220" y="52"/>
                    <a:pt x="180" y="20"/>
                    <a:pt x="134" y="20"/>
                  </a:cubicBezTo>
                  <a:cubicBezTo>
                    <a:pt x="93" y="20"/>
                    <a:pt x="71" y="45"/>
                    <a:pt x="71" y="73"/>
                  </a:cubicBezTo>
                  <a:cubicBezTo>
                    <a:pt x="71" y="160"/>
                    <a:pt x="275" y="186"/>
                    <a:pt x="275" y="311"/>
                  </a:cubicBezTo>
                  <a:cubicBezTo>
                    <a:pt x="275" y="378"/>
                    <a:pt x="219" y="423"/>
                    <a:pt x="136" y="423"/>
                  </a:cubicBezTo>
                  <a:cubicBezTo>
                    <a:pt x="88" y="423"/>
                    <a:pt x="67" y="411"/>
                    <a:pt x="49" y="411"/>
                  </a:cubicBezTo>
                  <a:cubicBezTo>
                    <a:pt x="42" y="411"/>
                    <a:pt x="36" y="413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6">
              <a:extLst>
                <a:ext uri="{FF2B5EF4-FFF2-40B4-BE49-F238E27FC236}">
                  <a16:creationId xmlns:a16="http://schemas.microsoft.com/office/drawing/2014/main" id="{33801C38-E7B0-4CBA-9274-597698F2D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7287" y="1929474"/>
              <a:ext cx="173038" cy="384175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7 h 403"/>
                <a:gd name="T8" fmla="*/ 125 w 181"/>
                <a:gd name="T9" fmla="*/ 73 h 403"/>
                <a:gd name="T10" fmla="*/ 125 w 181"/>
                <a:gd name="T11" fmla="*/ 325 h 403"/>
                <a:gd name="T12" fmla="*/ 181 w 181"/>
                <a:gd name="T13" fmla="*/ 385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5 h 403"/>
                <a:gd name="T20" fmla="*/ 53 w 181"/>
                <a:gd name="T21" fmla="*/ 330 h 403"/>
                <a:gd name="T22" fmla="*/ 53 w 181"/>
                <a:gd name="T23" fmla="*/ 66 h 403"/>
                <a:gd name="T24" fmla="*/ 0 w 181"/>
                <a:gd name="T25" fmla="*/ 17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7"/>
                  </a:lnTo>
                  <a:cubicBezTo>
                    <a:pt x="137" y="17"/>
                    <a:pt x="125" y="27"/>
                    <a:pt x="125" y="73"/>
                  </a:cubicBezTo>
                  <a:lnTo>
                    <a:pt x="125" y="325"/>
                  </a:lnTo>
                  <a:cubicBezTo>
                    <a:pt x="125" y="374"/>
                    <a:pt x="134" y="387"/>
                    <a:pt x="181" y="385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51" y="387"/>
                    <a:pt x="53" y="366"/>
                    <a:pt x="53" y="330"/>
                  </a:cubicBezTo>
                  <a:lnTo>
                    <a:pt x="53" y="66"/>
                  </a:lnTo>
                  <a:cubicBezTo>
                    <a:pt x="53" y="31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2AE09C3F-E1EF-4186-B601-03C1EC3A2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5900" y="1918361"/>
              <a:ext cx="396875" cy="395288"/>
            </a:xfrm>
            <a:custGeom>
              <a:avLst/>
              <a:gdLst>
                <a:gd name="T0" fmla="*/ 11 w 416"/>
                <a:gd name="T1" fmla="*/ 0 h 414"/>
                <a:gd name="T2" fmla="*/ 11 w 416"/>
                <a:gd name="T3" fmla="*/ 0 h 414"/>
                <a:gd name="T4" fmla="*/ 29 w 416"/>
                <a:gd name="T5" fmla="*/ 0 h 414"/>
                <a:gd name="T6" fmla="*/ 39 w 416"/>
                <a:gd name="T7" fmla="*/ 9 h 414"/>
                <a:gd name="T8" fmla="*/ 71 w 416"/>
                <a:gd name="T9" fmla="*/ 11 h 414"/>
                <a:gd name="T10" fmla="*/ 345 w 416"/>
                <a:gd name="T11" fmla="*/ 11 h 414"/>
                <a:gd name="T12" fmla="*/ 387 w 416"/>
                <a:gd name="T13" fmla="*/ 0 h 414"/>
                <a:gd name="T14" fmla="*/ 404 w 416"/>
                <a:gd name="T15" fmla="*/ 0 h 414"/>
                <a:gd name="T16" fmla="*/ 416 w 416"/>
                <a:gd name="T17" fmla="*/ 111 h 414"/>
                <a:gd name="T18" fmla="*/ 397 w 416"/>
                <a:gd name="T19" fmla="*/ 111 h 414"/>
                <a:gd name="T20" fmla="*/ 336 w 416"/>
                <a:gd name="T21" fmla="*/ 40 h 414"/>
                <a:gd name="T22" fmla="*/ 244 w 416"/>
                <a:gd name="T23" fmla="*/ 40 h 414"/>
                <a:gd name="T24" fmla="*/ 244 w 416"/>
                <a:gd name="T25" fmla="*/ 345 h 414"/>
                <a:gd name="T26" fmla="*/ 319 w 416"/>
                <a:gd name="T27" fmla="*/ 396 h 414"/>
                <a:gd name="T28" fmla="*/ 319 w 416"/>
                <a:gd name="T29" fmla="*/ 414 h 414"/>
                <a:gd name="T30" fmla="*/ 97 w 416"/>
                <a:gd name="T31" fmla="*/ 414 h 414"/>
                <a:gd name="T32" fmla="*/ 97 w 416"/>
                <a:gd name="T33" fmla="*/ 396 h 414"/>
                <a:gd name="T34" fmla="*/ 172 w 416"/>
                <a:gd name="T35" fmla="*/ 345 h 414"/>
                <a:gd name="T36" fmla="*/ 172 w 416"/>
                <a:gd name="T37" fmla="*/ 40 h 414"/>
                <a:gd name="T38" fmla="*/ 79 w 416"/>
                <a:gd name="T39" fmla="*/ 40 h 414"/>
                <a:gd name="T40" fmla="*/ 18 w 416"/>
                <a:gd name="T41" fmla="*/ 111 h 414"/>
                <a:gd name="T42" fmla="*/ 0 w 416"/>
                <a:gd name="T43" fmla="*/ 111 h 414"/>
                <a:gd name="T44" fmla="*/ 11 w 416"/>
                <a:gd name="T4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414">
                  <a:moveTo>
                    <a:pt x="11" y="0"/>
                  </a:moveTo>
                  <a:lnTo>
                    <a:pt x="11" y="0"/>
                  </a:lnTo>
                  <a:lnTo>
                    <a:pt x="29" y="0"/>
                  </a:lnTo>
                  <a:cubicBezTo>
                    <a:pt x="31" y="5"/>
                    <a:pt x="33" y="8"/>
                    <a:pt x="39" y="9"/>
                  </a:cubicBezTo>
                  <a:cubicBezTo>
                    <a:pt x="45" y="10"/>
                    <a:pt x="54" y="11"/>
                    <a:pt x="71" y="11"/>
                  </a:cubicBezTo>
                  <a:lnTo>
                    <a:pt x="345" y="11"/>
                  </a:lnTo>
                  <a:cubicBezTo>
                    <a:pt x="378" y="11"/>
                    <a:pt x="383" y="10"/>
                    <a:pt x="387" y="0"/>
                  </a:cubicBezTo>
                  <a:lnTo>
                    <a:pt x="404" y="0"/>
                  </a:lnTo>
                  <a:lnTo>
                    <a:pt x="416" y="111"/>
                  </a:lnTo>
                  <a:lnTo>
                    <a:pt x="397" y="111"/>
                  </a:lnTo>
                  <a:cubicBezTo>
                    <a:pt x="388" y="44"/>
                    <a:pt x="375" y="40"/>
                    <a:pt x="336" y="40"/>
                  </a:cubicBezTo>
                  <a:lnTo>
                    <a:pt x="244" y="40"/>
                  </a:lnTo>
                  <a:lnTo>
                    <a:pt x="244" y="345"/>
                  </a:lnTo>
                  <a:cubicBezTo>
                    <a:pt x="244" y="389"/>
                    <a:pt x="251" y="396"/>
                    <a:pt x="319" y="396"/>
                  </a:cubicBezTo>
                  <a:lnTo>
                    <a:pt x="319" y="414"/>
                  </a:lnTo>
                  <a:lnTo>
                    <a:pt x="97" y="414"/>
                  </a:lnTo>
                  <a:lnTo>
                    <a:pt x="97" y="396"/>
                  </a:lnTo>
                  <a:cubicBezTo>
                    <a:pt x="162" y="396"/>
                    <a:pt x="172" y="388"/>
                    <a:pt x="172" y="345"/>
                  </a:cubicBezTo>
                  <a:lnTo>
                    <a:pt x="172" y="40"/>
                  </a:lnTo>
                  <a:lnTo>
                    <a:pt x="79" y="40"/>
                  </a:lnTo>
                  <a:cubicBezTo>
                    <a:pt x="41" y="40"/>
                    <a:pt x="28" y="44"/>
                    <a:pt x="18" y="111"/>
                  </a:cubicBezTo>
                  <a:lnTo>
                    <a:pt x="0" y="11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978C82BF-C5F0-417A-99E4-53BE1583B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8187" y="1929474"/>
              <a:ext cx="441325" cy="384175"/>
            </a:xfrm>
            <a:custGeom>
              <a:avLst/>
              <a:gdLst>
                <a:gd name="T0" fmla="*/ 81 w 462"/>
                <a:gd name="T1" fmla="*/ 70 h 403"/>
                <a:gd name="T2" fmla="*/ 81 w 462"/>
                <a:gd name="T3" fmla="*/ 70 h 403"/>
                <a:gd name="T4" fmla="*/ 0 w 462"/>
                <a:gd name="T5" fmla="*/ 18 h 403"/>
                <a:gd name="T6" fmla="*/ 0 w 462"/>
                <a:gd name="T7" fmla="*/ 0 h 403"/>
                <a:gd name="T8" fmla="*/ 195 w 462"/>
                <a:gd name="T9" fmla="*/ 0 h 403"/>
                <a:gd name="T10" fmla="*/ 195 w 462"/>
                <a:gd name="T11" fmla="*/ 18 h 403"/>
                <a:gd name="T12" fmla="*/ 150 w 462"/>
                <a:gd name="T13" fmla="*/ 36 h 403"/>
                <a:gd name="T14" fmla="*/ 172 w 462"/>
                <a:gd name="T15" fmla="*/ 80 h 403"/>
                <a:gd name="T16" fmla="*/ 257 w 462"/>
                <a:gd name="T17" fmla="*/ 201 h 403"/>
                <a:gd name="T18" fmla="*/ 330 w 462"/>
                <a:gd name="T19" fmla="*/ 84 h 403"/>
                <a:gd name="T20" fmla="*/ 352 w 462"/>
                <a:gd name="T21" fmla="*/ 38 h 403"/>
                <a:gd name="T22" fmla="*/ 310 w 462"/>
                <a:gd name="T23" fmla="*/ 18 h 403"/>
                <a:gd name="T24" fmla="*/ 310 w 462"/>
                <a:gd name="T25" fmla="*/ 0 h 403"/>
                <a:gd name="T26" fmla="*/ 462 w 462"/>
                <a:gd name="T27" fmla="*/ 0 h 403"/>
                <a:gd name="T28" fmla="*/ 462 w 462"/>
                <a:gd name="T29" fmla="*/ 18 h 403"/>
                <a:gd name="T30" fmla="*/ 362 w 462"/>
                <a:gd name="T31" fmla="*/ 98 h 403"/>
                <a:gd name="T32" fmla="*/ 275 w 462"/>
                <a:gd name="T33" fmla="*/ 239 h 403"/>
                <a:gd name="T34" fmla="*/ 275 w 462"/>
                <a:gd name="T35" fmla="*/ 329 h 403"/>
                <a:gd name="T36" fmla="*/ 336 w 462"/>
                <a:gd name="T37" fmla="*/ 385 h 403"/>
                <a:gd name="T38" fmla="*/ 336 w 462"/>
                <a:gd name="T39" fmla="*/ 403 h 403"/>
                <a:gd name="T40" fmla="*/ 141 w 462"/>
                <a:gd name="T41" fmla="*/ 403 h 403"/>
                <a:gd name="T42" fmla="*/ 141 w 462"/>
                <a:gd name="T43" fmla="*/ 385 h 403"/>
                <a:gd name="T44" fmla="*/ 203 w 462"/>
                <a:gd name="T45" fmla="*/ 327 h 403"/>
                <a:gd name="T46" fmla="*/ 203 w 462"/>
                <a:gd name="T47" fmla="*/ 245 h 403"/>
                <a:gd name="T48" fmla="*/ 81 w 462"/>
                <a:gd name="T49" fmla="*/ 7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2" h="403">
                  <a:moveTo>
                    <a:pt x="81" y="70"/>
                  </a:moveTo>
                  <a:lnTo>
                    <a:pt x="81" y="70"/>
                  </a:lnTo>
                  <a:cubicBezTo>
                    <a:pt x="49" y="23"/>
                    <a:pt x="40" y="19"/>
                    <a:pt x="0" y="18"/>
                  </a:cubicBezTo>
                  <a:lnTo>
                    <a:pt x="0" y="0"/>
                  </a:lnTo>
                  <a:lnTo>
                    <a:pt x="195" y="0"/>
                  </a:lnTo>
                  <a:lnTo>
                    <a:pt x="195" y="18"/>
                  </a:lnTo>
                  <a:cubicBezTo>
                    <a:pt x="160" y="18"/>
                    <a:pt x="150" y="25"/>
                    <a:pt x="150" y="36"/>
                  </a:cubicBezTo>
                  <a:cubicBezTo>
                    <a:pt x="150" y="45"/>
                    <a:pt x="155" y="56"/>
                    <a:pt x="172" y="80"/>
                  </a:cubicBezTo>
                  <a:lnTo>
                    <a:pt x="257" y="201"/>
                  </a:lnTo>
                  <a:lnTo>
                    <a:pt x="330" y="84"/>
                  </a:lnTo>
                  <a:cubicBezTo>
                    <a:pt x="345" y="60"/>
                    <a:pt x="352" y="47"/>
                    <a:pt x="352" y="38"/>
                  </a:cubicBezTo>
                  <a:cubicBezTo>
                    <a:pt x="352" y="23"/>
                    <a:pt x="339" y="18"/>
                    <a:pt x="310" y="18"/>
                  </a:cubicBezTo>
                  <a:lnTo>
                    <a:pt x="310" y="0"/>
                  </a:lnTo>
                  <a:lnTo>
                    <a:pt x="462" y="0"/>
                  </a:lnTo>
                  <a:lnTo>
                    <a:pt x="462" y="18"/>
                  </a:lnTo>
                  <a:cubicBezTo>
                    <a:pt x="415" y="23"/>
                    <a:pt x="403" y="31"/>
                    <a:pt x="362" y="98"/>
                  </a:cubicBezTo>
                  <a:lnTo>
                    <a:pt x="275" y="239"/>
                  </a:lnTo>
                  <a:lnTo>
                    <a:pt x="275" y="329"/>
                  </a:lnTo>
                  <a:cubicBezTo>
                    <a:pt x="275" y="377"/>
                    <a:pt x="282" y="385"/>
                    <a:pt x="336" y="385"/>
                  </a:cubicBezTo>
                  <a:lnTo>
                    <a:pt x="336" y="403"/>
                  </a:lnTo>
                  <a:lnTo>
                    <a:pt x="141" y="403"/>
                  </a:lnTo>
                  <a:lnTo>
                    <a:pt x="141" y="385"/>
                  </a:lnTo>
                  <a:cubicBezTo>
                    <a:pt x="190" y="385"/>
                    <a:pt x="203" y="381"/>
                    <a:pt x="203" y="327"/>
                  </a:cubicBezTo>
                  <a:lnTo>
                    <a:pt x="203" y="245"/>
                  </a:lnTo>
                  <a:lnTo>
                    <a:pt x="81" y="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5F4A69C7-5705-446B-8363-92E104D0F9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2225" y="2666074"/>
              <a:ext cx="325438" cy="388938"/>
            </a:xfrm>
            <a:custGeom>
              <a:avLst/>
              <a:gdLst>
                <a:gd name="T0" fmla="*/ 7 w 341"/>
                <a:gd name="T1" fmla="*/ 390 h 407"/>
                <a:gd name="T2" fmla="*/ 7 w 341"/>
                <a:gd name="T3" fmla="*/ 390 h 407"/>
                <a:gd name="T4" fmla="*/ 62 w 341"/>
                <a:gd name="T5" fmla="*/ 321 h 407"/>
                <a:gd name="T6" fmla="*/ 62 w 341"/>
                <a:gd name="T7" fmla="*/ 91 h 407"/>
                <a:gd name="T8" fmla="*/ 0 w 341"/>
                <a:gd name="T9" fmla="*/ 22 h 407"/>
                <a:gd name="T10" fmla="*/ 0 w 341"/>
                <a:gd name="T11" fmla="*/ 5 h 407"/>
                <a:gd name="T12" fmla="*/ 66 w 341"/>
                <a:gd name="T13" fmla="*/ 3 h 407"/>
                <a:gd name="T14" fmla="*/ 152 w 341"/>
                <a:gd name="T15" fmla="*/ 0 h 407"/>
                <a:gd name="T16" fmla="*/ 341 w 341"/>
                <a:gd name="T17" fmla="*/ 116 h 407"/>
                <a:gd name="T18" fmla="*/ 187 w 341"/>
                <a:gd name="T19" fmla="*/ 244 h 407"/>
                <a:gd name="T20" fmla="*/ 134 w 341"/>
                <a:gd name="T21" fmla="*/ 240 h 407"/>
                <a:gd name="T22" fmla="*/ 134 w 341"/>
                <a:gd name="T23" fmla="*/ 328 h 407"/>
                <a:gd name="T24" fmla="*/ 207 w 341"/>
                <a:gd name="T25" fmla="*/ 390 h 407"/>
                <a:gd name="T26" fmla="*/ 207 w 341"/>
                <a:gd name="T27" fmla="*/ 407 h 407"/>
                <a:gd name="T28" fmla="*/ 7 w 341"/>
                <a:gd name="T29" fmla="*/ 407 h 407"/>
                <a:gd name="T30" fmla="*/ 7 w 341"/>
                <a:gd name="T31" fmla="*/ 390 h 407"/>
                <a:gd name="T32" fmla="*/ 7 w 341"/>
                <a:gd name="T33" fmla="*/ 390 h 407"/>
                <a:gd name="T34" fmla="*/ 134 w 341"/>
                <a:gd name="T35" fmla="*/ 220 h 407"/>
                <a:gd name="T36" fmla="*/ 134 w 341"/>
                <a:gd name="T37" fmla="*/ 220 h 407"/>
                <a:gd name="T38" fmla="*/ 162 w 341"/>
                <a:gd name="T39" fmla="*/ 224 h 407"/>
                <a:gd name="T40" fmla="*/ 263 w 341"/>
                <a:gd name="T41" fmla="*/ 115 h 407"/>
                <a:gd name="T42" fmla="*/ 165 w 341"/>
                <a:gd name="T43" fmla="*/ 18 h 407"/>
                <a:gd name="T44" fmla="*/ 134 w 341"/>
                <a:gd name="T45" fmla="*/ 20 h 407"/>
                <a:gd name="T46" fmla="*/ 134 w 341"/>
                <a:gd name="T47" fmla="*/ 22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1" h="407">
                  <a:moveTo>
                    <a:pt x="7" y="390"/>
                  </a:moveTo>
                  <a:lnTo>
                    <a:pt x="7" y="390"/>
                  </a:lnTo>
                  <a:cubicBezTo>
                    <a:pt x="52" y="388"/>
                    <a:pt x="62" y="379"/>
                    <a:pt x="62" y="321"/>
                  </a:cubicBezTo>
                  <a:lnTo>
                    <a:pt x="62" y="91"/>
                  </a:lnTo>
                  <a:cubicBezTo>
                    <a:pt x="62" y="28"/>
                    <a:pt x="51" y="22"/>
                    <a:pt x="0" y="22"/>
                  </a:cubicBezTo>
                  <a:lnTo>
                    <a:pt x="0" y="5"/>
                  </a:lnTo>
                  <a:cubicBezTo>
                    <a:pt x="18" y="5"/>
                    <a:pt x="51" y="3"/>
                    <a:pt x="66" y="3"/>
                  </a:cubicBezTo>
                  <a:cubicBezTo>
                    <a:pt x="97" y="1"/>
                    <a:pt x="140" y="0"/>
                    <a:pt x="152" y="0"/>
                  </a:cubicBezTo>
                  <a:cubicBezTo>
                    <a:pt x="275" y="0"/>
                    <a:pt x="341" y="27"/>
                    <a:pt x="341" y="116"/>
                  </a:cubicBezTo>
                  <a:cubicBezTo>
                    <a:pt x="341" y="192"/>
                    <a:pt x="278" y="244"/>
                    <a:pt x="187" y="244"/>
                  </a:cubicBezTo>
                  <a:cubicBezTo>
                    <a:pt x="169" y="244"/>
                    <a:pt x="152" y="243"/>
                    <a:pt x="134" y="240"/>
                  </a:cubicBezTo>
                  <a:lnTo>
                    <a:pt x="134" y="328"/>
                  </a:lnTo>
                  <a:cubicBezTo>
                    <a:pt x="134" y="378"/>
                    <a:pt x="147" y="389"/>
                    <a:pt x="207" y="390"/>
                  </a:cubicBezTo>
                  <a:lnTo>
                    <a:pt x="207" y="407"/>
                  </a:lnTo>
                  <a:lnTo>
                    <a:pt x="7" y="407"/>
                  </a:lnTo>
                  <a:lnTo>
                    <a:pt x="7" y="390"/>
                  </a:lnTo>
                  <a:lnTo>
                    <a:pt x="7" y="390"/>
                  </a:lnTo>
                  <a:close/>
                  <a:moveTo>
                    <a:pt x="134" y="220"/>
                  </a:moveTo>
                  <a:lnTo>
                    <a:pt x="134" y="220"/>
                  </a:lnTo>
                  <a:cubicBezTo>
                    <a:pt x="142" y="222"/>
                    <a:pt x="152" y="224"/>
                    <a:pt x="162" y="224"/>
                  </a:cubicBezTo>
                  <a:cubicBezTo>
                    <a:pt x="221" y="224"/>
                    <a:pt x="263" y="178"/>
                    <a:pt x="263" y="115"/>
                  </a:cubicBezTo>
                  <a:cubicBezTo>
                    <a:pt x="263" y="71"/>
                    <a:pt x="243" y="18"/>
                    <a:pt x="165" y="18"/>
                  </a:cubicBezTo>
                  <a:cubicBezTo>
                    <a:pt x="153" y="18"/>
                    <a:pt x="143" y="18"/>
                    <a:pt x="134" y="20"/>
                  </a:cubicBezTo>
                  <a:lnTo>
                    <a:pt x="134" y="2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7BC4405D-FAA1-40CD-9D6E-4881BA991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25" y="2666074"/>
              <a:ext cx="487363" cy="400050"/>
            </a:xfrm>
            <a:custGeom>
              <a:avLst/>
              <a:gdLst>
                <a:gd name="T0" fmla="*/ 132 w 511"/>
                <a:gd name="T1" fmla="*/ 327 h 419"/>
                <a:gd name="T2" fmla="*/ 132 w 511"/>
                <a:gd name="T3" fmla="*/ 327 h 419"/>
                <a:gd name="T4" fmla="*/ 198 w 511"/>
                <a:gd name="T5" fmla="*/ 391 h 419"/>
                <a:gd name="T6" fmla="*/ 198 w 511"/>
                <a:gd name="T7" fmla="*/ 408 h 419"/>
                <a:gd name="T8" fmla="*/ 0 w 511"/>
                <a:gd name="T9" fmla="*/ 408 h 419"/>
                <a:gd name="T10" fmla="*/ 0 w 511"/>
                <a:gd name="T11" fmla="*/ 391 h 419"/>
                <a:gd name="T12" fmla="*/ 60 w 511"/>
                <a:gd name="T13" fmla="*/ 335 h 419"/>
                <a:gd name="T14" fmla="*/ 60 w 511"/>
                <a:gd name="T15" fmla="*/ 76 h 419"/>
                <a:gd name="T16" fmla="*/ 0 w 511"/>
                <a:gd name="T17" fmla="*/ 23 h 419"/>
                <a:gd name="T18" fmla="*/ 0 w 511"/>
                <a:gd name="T19" fmla="*/ 6 h 419"/>
                <a:gd name="T20" fmla="*/ 92 w 511"/>
                <a:gd name="T21" fmla="*/ 1 h 419"/>
                <a:gd name="T22" fmla="*/ 171 w 511"/>
                <a:gd name="T23" fmla="*/ 0 h 419"/>
                <a:gd name="T24" fmla="*/ 347 w 511"/>
                <a:gd name="T25" fmla="*/ 116 h 419"/>
                <a:gd name="T26" fmla="*/ 265 w 511"/>
                <a:gd name="T27" fmla="*/ 221 h 419"/>
                <a:gd name="T28" fmla="*/ 313 w 511"/>
                <a:gd name="T29" fmla="*/ 266 h 419"/>
                <a:gd name="T30" fmla="*/ 356 w 511"/>
                <a:gd name="T31" fmla="*/ 308 h 419"/>
                <a:gd name="T32" fmla="*/ 511 w 511"/>
                <a:gd name="T33" fmla="*/ 397 h 419"/>
                <a:gd name="T34" fmla="*/ 511 w 511"/>
                <a:gd name="T35" fmla="*/ 415 h 419"/>
                <a:gd name="T36" fmla="*/ 293 w 511"/>
                <a:gd name="T37" fmla="*/ 338 h 419"/>
                <a:gd name="T38" fmla="*/ 259 w 511"/>
                <a:gd name="T39" fmla="*/ 303 h 419"/>
                <a:gd name="T40" fmla="*/ 189 w 511"/>
                <a:gd name="T41" fmla="*/ 241 h 419"/>
                <a:gd name="T42" fmla="*/ 132 w 511"/>
                <a:gd name="T43" fmla="*/ 241 h 419"/>
                <a:gd name="T44" fmla="*/ 132 w 511"/>
                <a:gd name="T45" fmla="*/ 327 h 419"/>
                <a:gd name="T46" fmla="*/ 132 w 511"/>
                <a:gd name="T47" fmla="*/ 327 h 419"/>
                <a:gd name="T48" fmla="*/ 132 w 511"/>
                <a:gd name="T49" fmla="*/ 223 h 419"/>
                <a:gd name="T50" fmla="*/ 132 w 511"/>
                <a:gd name="T51" fmla="*/ 223 h 419"/>
                <a:gd name="T52" fmla="*/ 152 w 511"/>
                <a:gd name="T53" fmla="*/ 225 h 419"/>
                <a:gd name="T54" fmla="*/ 268 w 511"/>
                <a:gd name="T55" fmla="*/ 122 h 419"/>
                <a:gd name="T56" fmla="*/ 163 w 511"/>
                <a:gd name="T57" fmla="*/ 18 h 419"/>
                <a:gd name="T58" fmla="*/ 132 w 511"/>
                <a:gd name="T59" fmla="*/ 21 h 419"/>
                <a:gd name="T60" fmla="*/ 132 w 511"/>
                <a:gd name="T61" fmla="*/ 2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419">
                  <a:moveTo>
                    <a:pt x="132" y="327"/>
                  </a:moveTo>
                  <a:lnTo>
                    <a:pt x="132" y="327"/>
                  </a:lnTo>
                  <a:cubicBezTo>
                    <a:pt x="132" y="382"/>
                    <a:pt x="139" y="393"/>
                    <a:pt x="198" y="391"/>
                  </a:cubicBezTo>
                  <a:lnTo>
                    <a:pt x="198" y="408"/>
                  </a:lnTo>
                  <a:lnTo>
                    <a:pt x="0" y="408"/>
                  </a:lnTo>
                  <a:lnTo>
                    <a:pt x="0" y="391"/>
                  </a:lnTo>
                  <a:cubicBezTo>
                    <a:pt x="54" y="393"/>
                    <a:pt x="60" y="378"/>
                    <a:pt x="60" y="335"/>
                  </a:cubicBezTo>
                  <a:lnTo>
                    <a:pt x="60" y="76"/>
                  </a:lnTo>
                  <a:cubicBezTo>
                    <a:pt x="60" y="34"/>
                    <a:pt x="53" y="23"/>
                    <a:pt x="0" y="23"/>
                  </a:cubicBezTo>
                  <a:lnTo>
                    <a:pt x="0" y="6"/>
                  </a:lnTo>
                  <a:cubicBezTo>
                    <a:pt x="14" y="6"/>
                    <a:pt x="47" y="3"/>
                    <a:pt x="92" y="1"/>
                  </a:cubicBezTo>
                  <a:cubicBezTo>
                    <a:pt x="126" y="0"/>
                    <a:pt x="158" y="0"/>
                    <a:pt x="171" y="0"/>
                  </a:cubicBezTo>
                  <a:cubicBezTo>
                    <a:pt x="302" y="0"/>
                    <a:pt x="347" y="57"/>
                    <a:pt x="347" y="116"/>
                  </a:cubicBezTo>
                  <a:cubicBezTo>
                    <a:pt x="347" y="164"/>
                    <a:pt x="319" y="199"/>
                    <a:pt x="265" y="221"/>
                  </a:cubicBezTo>
                  <a:cubicBezTo>
                    <a:pt x="275" y="228"/>
                    <a:pt x="303" y="256"/>
                    <a:pt x="313" y="266"/>
                  </a:cubicBezTo>
                  <a:lnTo>
                    <a:pt x="356" y="308"/>
                  </a:lnTo>
                  <a:cubicBezTo>
                    <a:pt x="413" y="366"/>
                    <a:pt x="457" y="392"/>
                    <a:pt x="511" y="397"/>
                  </a:cubicBezTo>
                  <a:lnTo>
                    <a:pt x="511" y="415"/>
                  </a:lnTo>
                  <a:cubicBezTo>
                    <a:pt x="383" y="419"/>
                    <a:pt x="352" y="396"/>
                    <a:pt x="293" y="338"/>
                  </a:cubicBezTo>
                  <a:lnTo>
                    <a:pt x="259" y="303"/>
                  </a:lnTo>
                  <a:cubicBezTo>
                    <a:pt x="226" y="270"/>
                    <a:pt x="216" y="261"/>
                    <a:pt x="189" y="241"/>
                  </a:cubicBezTo>
                  <a:cubicBezTo>
                    <a:pt x="170" y="243"/>
                    <a:pt x="148" y="243"/>
                    <a:pt x="132" y="241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3"/>
                  </a:moveTo>
                  <a:lnTo>
                    <a:pt x="132" y="223"/>
                  </a:lnTo>
                  <a:cubicBezTo>
                    <a:pt x="136" y="224"/>
                    <a:pt x="148" y="225"/>
                    <a:pt x="152" y="225"/>
                  </a:cubicBezTo>
                  <a:cubicBezTo>
                    <a:pt x="238" y="221"/>
                    <a:pt x="268" y="188"/>
                    <a:pt x="268" y="122"/>
                  </a:cubicBezTo>
                  <a:cubicBezTo>
                    <a:pt x="268" y="57"/>
                    <a:pt x="233" y="18"/>
                    <a:pt x="163" y="18"/>
                  </a:cubicBezTo>
                  <a:cubicBezTo>
                    <a:pt x="153" y="18"/>
                    <a:pt x="137" y="19"/>
                    <a:pt x="132" y="21"/>
                  </a:cubicBezTo>
                  <a:lnTo>
                    <a:pt x="132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30EF8FAA-A58B-42C9-906D-56E42EF37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2670836"/>
              <a:ext cx="344488" cy="384175"/>
            </a:xfrm>
            <a:custGeom>
              <a:avLst/>
              <a:gdLst>
                <a:gd name="T0" fmla="*/ 0 w 361"/>
                <a:gd name="T1" fmla="*/ 402 h 402"/>
                <a:gd name="T2" fmla="*/ 0 w 361"/>
                <a:gd name="T3" fmla="*/ 402 h 402"/>
                <a:gd name="T4" fmla="*/ 0 w 361"/>
                <a:gd name="T5" fmla="*/ 385 h 402"/>
                <a:gd name="T6" fmla="*/ 66 w 361"/>
                <a:gd name="T7" fmla="*/ 340 h 402"/>
                <a:gd name="T8" fmla="*/ 66 w 361"/>
                <a:gd name="T9" fmla="*/ 61 h 402"/>
                <a:gd name="T10" fmla="*/ 0 w 361"/>
                <a:gd name="T11" fmla="*/ 17 h 402"/>
                <a:gd name="T12" fmla="*/ 0 w 361"/>
                <a:gd name="T13" fmla="*/ 0 h 402"/>
                <a:gd name="T14" fmla="*/ 331 w 361"/>
                <a:gd name="T15" fmla="*/ 0 h 402"/>
                <a:gd name="T16" fmla="*/ 337 w 361"/>
                <a:gd name="T17" fmla="*/ 97 h 402"/>
                <a:gd name="T18" fmla="*/ 319 w 361"/>
                <a:gd name="T19" fmla="*/ 97 h 402"/>
                <a:gd name="T20" fmla="*/ 316 w 361"/>
                <a:gd name="T21" fmla="*/ 83 h 402"/>
                <a:gd name="T22" fmla="*/ 251 w 361"/>
                <a:gd name="T23" fmla="*/ 29 h 402"/>
                <a:gd name="T24" fmla="*/ 138 w 361"/>
                <a:gd name="T25" fmla="*/ 29 h 402"/>
                <a:gd name="T26" fmla="*/ 138 w 361"/>
                <a:gd name="T27" fmla="*/ 180 h 402"/>
                <a:gd name="T28" fmla="*/ 238 w 361"/>
                <a:gd name="T29" fmla="*/ 180 h 402"/>
                <a:gd name="T30" fmla="*/ 286 w 361"/>
                <a:gd name="T31" fmla="*/ 130 h 402"/>
                <a:gd name="T32" fmla="*/ 304 w 361"/>
                <a:gd name="T33" fmla="*/ 130 h 402"/>
                <a:gd name="T34" fmla="*/ 304 w 361"/>
                <a:gd name="T35" fmla="*/ 261 h 402"/>
                <a:gd name="T36" fmla="*/ 286 w 361"/>
                <a:gd name="T37" fmla="*/ 261 h 402"/>
                <a:gd name="T38" fmla="*/ 238 w 361"/>
                <a:gd name="T39" fmla="*/ 209 h 402"/>
                <a:gd name="T40" fmla="*/ 138 w 361"/>
                <a:gd name="T41" fmla="*/ 209 h 402"/>
                <a:gd name="T42" fmla="*/ 138 w 361"/>
                <a:gd name="T43" fmla="*/ 327 h 402"/>
                <a:gd name="T44" fmla="*/ 176 w 361"/>
                <a:gd name="T45" fmla="*/ 373 h 402"/>
                <a:gd name="T46" fmla="*/ 248 w 361"/>
                <a:gd name="T47" fmla="*/ 373 h 402"/>
                <a:gd name="T48" fmla="*/ 343 w 361"/>
                <a:gd name="T49" fmla="*/ 301 h 402"/>
                <a:gd name="T50" fmla="*/ 361 w 361"/>
                <a:gd name="T51" fmla="*/ 301 h 402"/>
                <a:gd name="T52" fmla="*/ 351 w 361"/>
                <a:gd name="T53" fmla="*/ 402 h 402"/>
                <a:gd name="T54" fmla="*/ 0 w 361"/>
                <a:gd name="T5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402">
                  <a:moveTo>
                    <a:pt x="0" y="402"/>
                  </a:moveTo>
                  <a:lnTo>
                    <a:pt x="0" y="402"/>
                  </a:lnTo>
                  <a:lnTo>
                    <a:pt x="0" y="385"/>
                  </a:lnTo>
                  <a:cubicBezTo>
                    <a:pt x="53" y="385"/>
                    <a:pt x="66" y="376"/>
                    <a:pt x="66" y="340"/>
                  </a:cubicBezTo>
                  <a:lnTo>
                    <a:pt x="66" y="61"/>
                  </a:lnTo>
                  <a:cubicBezTo>
                    <a:pt x="66" y="18"/>
                    <a:pt x="44" y="17"/>
                    <a:pt x="0" y="17"/>
                  </a:cubicBezTo>
                  <a:lnTo>
                    <a:pt x="0" y="0"/>
                  </a:lnTo>
                  <a:lnTo>
                    <a:pt x="331" y="0"/>
                  </a:lnTo>
                  <a:lnTo>
                    <a:pt x="337" y="97"/>
                  </a:lnTo>
                  <a:lnTo>
                    <a:pt x="319" y="97"/>
                  </a:lnTo>
                  <a:lnTo>
                    <a:pt x="316" y="83"/>
                  </a:lnTo>
                  <a:cubicBezTo>
                    <a:pt x="303" y="30"/>
                    <a:pt x="293" y="29"/>
                    <a:pt x="251" y="29"/>
                  </a:cubicBezTo>
                  <a:lnTo>
                    <a:pt x="138" y="29"/>
                  </a:lnTo>
                  <a:lnTo>
                    <a:pt x="138" y="180"/>
                  </a:lnTo>
                  <a:lnTo>
                    <a:pt x="238" y="180"/>
                  </a:lnTo>
                  <a:cubicBezTo>
                    <a:pt x="275" y="180"/>
                    <a:pt x="283" y="175"/>
                    <a:pt x="286" y="130"/>
                  </a:cubicBezTo>
                  <a:lnTo>
                    <a:pt x="304" y="130"/>
                  </a:lnTo>
                  <a:lnTo>
                    <a:pt x="304" y="261"/>
                  </a:lnTo>
                  <a:lnTo>
                    <a:pt x="286" y="261"/>
                  </a:lnTo>
                  <a:cubicBezTo>
                    <a:pt x="282" y="215"/>
                    <a:pt x="274" y="209"/>
                    <a:pt x="238" y="209"/>
                  </a:cubicBezTo>
                  <a:lnTo>
                    <a:pt x="138" y="209"/>
                  </a:lnTo>
                  <a:lnTo>
                    <a:pt x="138" y="327"/>
                  </a:lnTo>
                  <a:cubicBezTo>
                    <a:pt x="138" y="367"/>
                    <a:pt x="143" y="373"/>
                    <a:pt x="176" y="373"/>
                  </a:cubicBezTo>
                  <a:lnTo>
                    <a:pt x="248" y="373"/>
                  </a:lnTo>
                  <a:cubicBezTo>
                    <a:pt x="313" y="373"/>
                    <a:pt x="326" y="364"/>
                    <a:pt x="343" y="301"/>
                  </a:cubicBezTo>
                  <a:lnTo>
                    <a:pt x="361" y="301"/>
                  </a:lnTo>
                  <a:lnTo>
                    <a:pt x="351" y="402"/>
                  </a:lnTo>
                  <a:lnTo>
                    <a:pt x="0" y="40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2C56B2C0-6D3E-443B-936B-6391E1E79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5" y="2661311"/>
              <a:ext cx="261938" cy="404813"/>
            </a:xfrm>
            <a:custGeom>
              <a:avLst/>
              <a:gdLst>
                <a:gd name="T0" fmla="*/ 0 w 275"/>
                <a:gd name="T1" fmla="*/ 307 h 424"/>
                <a:gd name="T2" fmla="*/ 0 w 275"/>
                <a:gd name="T3" fmla="*/ 307 h 424"/>
                <a:gd name="T4" fmla="*/ 19 w 275"/>
                <a:gd name="T5" fmla="*/ 307 h 424"/>
                <a:gd name="T6" fmla="*/ 131 w 275"/>
                <a:gd name="T7" fmla="*/ 400 h 424"/>
                <a:gd name="T8" fmla="*/ 211 w 275"/>
                <a:gd name="T9" fmla="*/ 334 h 424"/>
                <a:gd name="T10" fmla="*/ 8 w 275"/>
                <a:gd name="T11" fmla="*/ 95 h 424"/>
                <a:gd name="T12" fmla="*/ 126 w 275"/>
                <a:gd name="T13" fmla="*/ 0 h 424"/>
                <a:gd name="T14" fmla="*/ 176 w 275"/>
                <a:gd name="T15" fmla="*/ 6 h 424"/>
                <a:gd name="T16" fmla="*/ 210 w 275"/>
                <a:gd name="T17" fmla="*/ 11 h 424"/>
                <a:gd name="T18" fmla="*/ 228 w 275"/>
                <a:gd name="T19" fmla="*/ 3 h 424"/>
                <a:gd name="T20" fmla="*/ 244 w 275"/>
                <a:gd name="T21" fmla="*/ 3 h 424"/>
                <a:gd name="T22" fmla="*/ 259 w 275"/>
                <a:gd name="T23" fmla="*/ 103 h 424"/>
                <a:gd name="T24" fmla="*/ 239 w 275"/>
                <a:gd name="T25" fmla="*/ 103 h 424"/>
                <a:gd name="T26" fmla="*/ 134 w 275"/>
                <a:gd name="T27" fmla="*/ 21 h 424"/>
                <a:gd name="T28" fmla="*/ 70 w 275"/>
                <a:gd name="T29" fmla="*/ 74 h 424"/>
                <a:gd name="T30" fmla="*/ 275 w 275"/>
                <a:gd name="T31" fmla="*/ 312 h 424"/>
                <a:gd name="T32" fmla="*/ 136 w 275"/>
                <a:gd name="T33" fmla="*/ 424 h 424"/>
                <a:gd name="T34" fmla="*/ 49 w 275"/>
                <a:gd name="T35" fmla="*/ 412 h 424"/>
                <a:gd name="T36" fmla="*/ 31 w 275"/>
                <a:gd name="T37" fmla="*/ 419 h 424"/>
                <a:gd name="T38" fmla="*/ 16 w 275"/>
                <a:gd name="T39" fmla="*/ 419 h 424"/>
                <a:gd name="T40" fmla="*/ 0 w 275"/>
                <a:gd name="T41" fmla="*/ 30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4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5" y="367"/>
                    <a:pt x="76" y="400"/>
                    <a:pt x="131" y="400"/>
                  </a:cubicBezTo>
                  <a:cubicBezTo>
                    <a:pt x="178" y="400"/>
                    <a:pt x="211" y="373"/>
                    <a:pt x="211" y="334"/>
                  </a:cubicBezTo>
                  <a:cubicBezTo>
                    <a:pt x="211" y="243"/>
                    <a:pt x="8" y="208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7" y="0"/>
                    <a:pt x="163" y="3"/>
                    <a:pt x="176" y="6"/>
                  </a:cubicBezTo>
                  <a:cubicBezTo>
                    <a:pt x="189" y="8"/>
                    <a:pt x="199" y="11"/>
                    <a:pt x="210" y="11"/>
                  </a:cubicBezTo>
                  <a:cubicBezTo>
                    <a:pt x="219" y="11"/>
                    <a:pt x="223" y="9"/>
                    <a:pt x="228" y="3"/>
                  </a:cubicBezTo>
                  <a:lnTo>
                    <a:pt x="244" y="3"/>
                  </a:lnTo>
                  <a:lnTo>
                    <a:pt x="259" y="103"/>
                  </a:lnTo>
                  <a:lnTo>
                    <a:pt x="239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2" y="21"/>
                    <a:pt x="70" y="46"/>
                    <a:pt x="70" y="74"/>
                  </a:cubicBezTo>
                  <a:cubicBezTo>
                    <a:pt x="70" y="161"/>
                    <a:pt x="275" y="187"/>
                    <a:pt x="275" y="312"/>
                  </a:cubicBezTo>
                  <a:cubicBezTo>
                    <a:pt x="275" y="378"/>
                    <a:pt x="219" y="424"/>
                    <a:pt x="136" y="424"/>
                  </a:cubicBezTo>
                  <a:cubicBezTo>
                    <a:pt x="87" y="424"/>
                    <a:pt x="67" y="412"/>
                    <a:pt x="49" y="412"/>
                  </a:cubicBezTo>
                  <a:cubicBezTo>
                    <a:pt x="41" y="412"/>
                    <a:pt x="36" y="414"/>
                    <a:pt x="31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3E7E6017-BC3A-47F0-B7BD-61A826D40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661311"/>
              <a:ext cx="261938" cy="404813"/>
            </a:xfrm>
            <a:custGeom>
              <a:avLst/>
              <a:gdLst>
                <a:gd name="T0" fmla="*/ 0 w 275"/>
                <a:gd name="T1" fmla="*/ 307 h 424"/>
                <a:gd name="T2" fmla="*/ 0 w 275"/>
                <a:gd name="T3" fmla="*/ 307 h 424"/>
                <a:gd name="T4" fmla="*/ 20 w 275"/>
                <a:gd name="T5" fmla="*/ 307 h 424"/>
                <a:gd name="T6" fmla="*/ 132 w 275"/>
                <a:gd name="T7" fmla="*/ 400 h 424"/>
                <a:gd name="T8" fmla="*/ 212 w 275"/>
                <a:gd name="T9" fmla="*/ 334 h 424"/>
                <a:gd name="T10" fmla="*/ 8 w 275"/>
                <a:gd name="T11" fmla="*/ 95 h 424"/>
                <a:gd name="T12" fmla="*/ 126 w 275"/>
                <a:gd name="T13" fmla="*/ 0 h 424"/>
                <a:gd name="T14" fmla="*/ 176 w 275"/>
                <a:gd name="T15" fmla="*/ 6 h 424"/>
                <a:gd name="T16" fmla="*/ 211 w 275"/>
                <a:gd name="T17" fmla="*/ 11 h 424"/>
                <a:gd name="T18" fmla="*/ 229 w 275"/>
                <a:gd name="T19" fmla="*/ 3 h 424"/>
                <a:gd name="T20" fmla="*/ 245 w 275"/>
                <a:gd name="T21" fmla="*/ 3 h 424"/>
                <a:gd name="T22" fmla="*/ 259 w 275"/>
                <a:gd name="T23" fmla="*/ 103 h 424"/>
                <a:gd name="T24" fmla="*/ 240 w 275"/>
                <a:gd name="T25" fmla="*/ 103 h 424"/>
                <a:gd name="T26" fmla="*/ 134 w 275"/>
                <a:gd name="T27" fmla="*/ 21 h 424"/>
                <a:gd name="T28" fmla="*/ 71 w 275"/>
                <a:gd name="T29" fmla="*/ 74 h 424"/>
                <a:gd name="T30" fmla="*/ 275 w 275"/>
                <a:gd name="T31" fmla="*/ 312 h 424"/>
                <a:gd name="T32" fmla="*/ 136 w 275"/>
                <a:gd name="T33" fmla="*/ 424 h 424"/>
                <a:gd name="T34" fmla="*/ 49 w 275"/>
                <a:gd name="T35" fmla="*/ 412 h 424"/>
                <a:gd name="T36" fmla="*/ 32 w 275"/>
                <a:gd name="T37" fmla="*/ 419 h 424"/>
                <a:gd name="T38" fmla="*/ 16 w 275"/>
                <a:gd name="T39" fmla="*/ 419 h 424"/>
                <a:gd name="T40" fmla="*/ 0 w 275"/>
                <a:gd name="T41" fmla="*/ 30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4">
                  <a:moveTo>
                    <a:pt x="0" y="307"/>
                  </a:moveTo>
                  <a:lnTo>
                    <a:pt x="0" y="307"/>
                  </a:lnTo>
                  <a:lnTo>
                    <a:pt x="20" y="307"/>
                  </a:lnTo>
                  <a:cubicBezTo>
                    <a:pt x="36" y="367"/>
                    <a:pt x="76" y="400"/>
                    <a:pt x="132" y="400"/>
                  </a:cubicBezTo>
                  <a:cubicBezTo>
                    <a:pt x="179" y="400"/>
                    <a:pt x="212" y="373"/>
                    <a:pt x="212" y="334"/>
                  </a:cubicBezTo>
                  <a:cubicBezTo>
                    <a:pt x="212" y="243"/>
                    <a:pt x="8" y="208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8" y="0"/>
                    <a:pt x="163" y="3"/>
                    <a:pt x="176" y="6"/>
                  </a:cubicBezTo>
                  <a:cubicBezTo>
                    <a:pt x="189" y="8"/>
                    <a:pt x="200" y="11"/>
                    <a:pt x="211" y="11"/>
                  </a:cubicBezTo>
                  <a:cubicBezTo>
                    <a:pt x="219" y="11"/>
                    <a:pt x="224" y="9"/>
                    <a:pt x="229" y="3"/>
                  </a:cubicBezTo>
                  <a:lnTo>
                    <a:pt x="245" y="3"/>
                  </a:lnTo>
                  <a:lnTo>
                    <a:pt x="259" y="103"/>
                  </a:lnTo>
                  <a:lnTo>
                    <a:pt x="240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3" y="21"/>
                    <a:pt x="71" y="46"/>
                    <a:pt x="71" y="74"/>
                  </a:cubicBezTo>
                  <a:cubicBezTo>
                    <a:pt x="71" y="161"/>
                    <a:pt x="275" y="187"/>
                    <a:pt x="275" y="312"/>
                  </a:cubicBezTo>
                  <a:cubicBezTo>
                    <a:pt x="275" y="378"/>
                    <a:pt x="219" y="424"/>
                    <a:pt x="136" y="424"/>
                  </a:cubicBezTo>
                  <a:cubicBezTo>
                    <a:pt x="88" y="424"/>
                    <a:pt x="68" y="412"/>
                    <a:pt x="49" y="412"/>
                  </a:cubicBezTo>
                  <a:cubicBezTo>
                    <a:pt x="42" y="412"/>
                    <a:pt x="37" y="414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Freeform 52">
            <a:extLst>
              <a:ext uri="{FF2B5EF4-FFF2-40B4-BE49-F238E27FC236}">
                <a16:creationId xmlns:a16="http://schemas.microsoft.com/office/drawing/2014/main" id="{8B56F05E-6264-492E-A6B8-1AF599A38DF8}"/>
              </a:ext>
            </a:extLst>
          </p:cNvPr>
          <p:cNvSpPr>
            <a:spLocks/>
          </p:cNvSpPr>
          <p:nvPr userDrawn="1"/>
        </p:nvSpPr>
        <p:spPr bwMode="auto">
          <a:xfrm>
            <a:off x="7642224" y="5468011"/>
            <a:ext cx="639763" cy="15875"/>
          </a:xfrm>
          <a:custGeom>
            <a:avLst/>
            <a:gdLst>
              <a:gd name="T0" fmla="*/ 0 w 671"/>
              <a:gd name="T1" fmla="*/ 0 h 17"/>
              <a:gd name="T2" fmla="*/ 0 w 671"/>
              <a:gd name="T3" fmla="*/ 0 h 17"/>
              <a:gd name="T4" fmla="*/ 671 w 671"/>
              <a:gd name="T5" fmla="*/ 0 h 17"/>
              <a:gd name="T6" fmla="*/ 671 w 671"/>
              <a:gd name="T7" fmla="*/ 17 h 17"/>
              <a:gd name="T8" fmla="*/ 0 w 671"/>
              <a:gd name="T9" fmla="*/ 17 h 17"/>
              <a:gd name="T10" fmla="*/ 0 w 671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1" h="17">
                <a:moveTo>
                  <a:pt x="0" y="0"/>
                </a:moveTo>
                <a:lnTo>
                  <a:pt x="0" y="0"/>
                </a:lnTo>
                <a:lnTo>
                  <a:pt x="671" y="0"/>
                </a:lnTo>
                <a:lnTo>
                  <a:pt x="671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2CCA2B99-6650-4427-94AE-8F91CB2788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42224" y="3203764"/>
            <a:ext cx="4446000" cy="1346400"/>
            <a:chOff x="3204" y="2167"/>
            <a:chExt cx="2810" cy="859"/>
          </a:xfrm>
          <a:solidFill>
            <a:schemeClr val="accent2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4BC1087E-6990-47F0-BF89-461471A83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170"/>
              <a:ext cx="136" cy="176"/>
            </a:xfrm>
            <a:custGeom>
              <a:avLst/>
              <a:gdLst>
                <a:gd name="T0" fmla="*/ 0 w 226"/>
                <a:gd name="T1" fmla="*/ 290 h 290"/>
                <a:gd name="T2" fmla="*/ 0 w 226"/>
                <a:gd name="T3" fmla="*/ 290 h 290"/>
                <a:gd name="T4" fmla="*/ 0 w 226"/>
                <a:gd name="T5" fmla="*/ 0 h 290"/>
                <a:gd name="T6" fmla="*/ 27 w 226"/>
                <a:gd name="T7" fmla="*/ 0 h 290"/>
                <a:gd name="T8" fmla="*/ 27 w 226"/>
                <a:gd name="T9" fmla="*/ 125 h 290"/>
                <a:gd name="T10" fmla="*/ 199 w 226"/>
                <a:gd name="T11" fmla="*/ 125 h 290"/>
                <a:gd name="T12" fmla="*/ 199 w 226"/>
                <a:gd name="T13" fmla="*/ 0 h 290"/>
                <a:gd name="T14" fmla="*/ 226 w 226"/>
                <a:gd name="T15" fmla="*/ 0 h 290"/>
                <a:gd name="T16" fmla="*/ 226 w 226"/>
                <a:gd name="T17" fmla="*/ 290 h 290"/>
                <a:gd name="T18" fmla="*/ 199 w 226"/>
                <a:gd name="T19" fmla="*/ 290 h 290"/>
                <a:gd name="T20" fmla="*/ 199 w 226"/>
                <a:gd name="T21" fmla="*/ 148 h 290"/>
                <a:gd name="T22" fmla="*/ 27 w 226"/>
                <a:gd name="T23" fmla="*/ 148 h 290"/>
                <a:gd name="T24" fmla="*/ 27 w 226"/>
                <a:gd name="T25" fmla="*/ 290 h 290"/>
                <a:gd name="T26" fmla="*/ 0 w 226"/>
                <a:gd name="T2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290">
                  <a:moveTo>
                    <a:pt x="0" y="290"/>
                  </a:moveTo>
                  <a:lnTo>
                    <a:pt x="0" y="29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25"/>
                  </a:lnTo>
                  <a:lnTo>
                    <a:pt x="199" y="125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26" y="290"/>
                  </a:lnTo>
                  <a:lnTo>
                    <a:pt x="199" y="290"/>
                  </a:lnTo>
                  <a:lnTo>
                    <a:pt x="199" y="148"/>
                  </a:lnTo>
                  <a:lnTo>
                    <a:pt x="27" y="148"/>
                  </a:lnTo>
                  <a:lnTo>
                    <a:pt x="27" y="290"/>
                  </a:lnTo>
                  <a:lnTo>
                    <a:pt x="0" y="2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6D162F2E-61EE-444B-BAA8-51F2DC0E9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7" y="2216"/>
              <a:ext cx="116" cy="134"/>
            </a:xfrm>
            <a:custGeom>
              <a:avLst/>
              <a:gdLst>
                <a:gd name="T0" fmla="*/ 97 w 193"/>
                <a:gd name="T1" fmla="*/ 220 h 220"/>
                <a:gd name="T2" fmla="*/ 97 w 193"/>
                <a:gd name="T3" fmla="*/ 220 h 220"/>
                <a:gd name="T4" fmla="*/ 59 w 193"/>
                <a:gd name="T5" fmla="*/ 213 h 220"/>
                <a:gd name="T6" fmla="*/ 28 w 193"/>
                <a:gd name="T7" fmla="*/ 192 h 220"/>
                <a:gd name="T8" fmla="*/ 8 w 193"/>
                <a:gd name="T9" fmla="*/ 158 h 220"/>
                <a:gd name="T10" fmla="*/ 0 w 193"/>
                <a:gd name="T11" fmla="*/ 110 h 220"/>
                <a:gd name="T12" fmla="*/ 6 w 193"/>
                <a:gd name="T13" fmla="*/ 67 h 220"/>
                <a:gd name="T14" fmla="*/ 24 w 193"/>
                <a:gd name="T15" fmla="*/ 32 h 220"/>
                <a:gd name="T16" fmla="*/ 54 w 193"/>
                <a:gd name="T17" fmla="*/ 9 h 220"/>
                <a:gd name="T18" fmla="*/ 97 w 193"/>
                <a:gd name="T19" fmla="*/ 0 h 220"/>
                <a:gd name="T20" fmla="*/ 139 w 193"/>
                <a:gd name="T21" fmla="*/ 9 h 220"/>
                <a:gd name="T22" fmla="*/ 170 w 193"/>
                <a:gd name="T23" fmla="*/ 32 h 220"/>
                <a:gd name="T24" fmla="*/ 188 w 193"/>
                <a:gd name="T25" fmla="*/ 67 h 220"/>
                <a:gd name="T26" fmla="*/ 193 w 193"/>
                <a:gd name="T27" fmla="*/ 110 h 220"/>
                <a:gd name="T28" fmla="*/ 187 w 193"/>
                <a:gd name="T29" fmla="*/ 155 h 220"/>
                <a:gd name="T30" fmla="*/ 167 w 193"/>
                <a:gd name="T31" fmla="*/ 190 h 220"/>
                <a:gd name="T32" fmla="*/ 136 w 193"/>
                <a:gd name="T33" fmla="*/ 212 h 220"/>
                <a:gd name="T34" fmla="*/ 97 w 193"/>
                <a:gd name="T35" fmla="*/ 220 h 220"/>
                <a:gd name="T36" fmla="*/ 168 w 193"/>
                <a:gd name="T37" fmla="*/ 110 h 220"/>
                <a:gd name="T38" fmla="*/ 168 w 193"/>
                <a:gd name="T39" fmla="*/ 110 h 220"/>
                <a:gd name="T40" fmla="*/ 164 w 193"/>
                <a:gd name="T41" fmla="*/ 75 h 220"/>
                <a:gd name="T42" fmla="*/ 151 w 193"/>
                <a:gd name="T43" fmla="*/ 47 h 220"/>
                <a:gd name="T44" fmla="*/ 129 w 193"/>
                <a:gd name="T45" fmla="*/ 29 h 220"/>
                <a:gd name="T46" fmla="*/ 97 w 193"/>
                <a:gd name="T47" fmla="*/ 22 h 220"/>
                <a:gd name="T48" fmla="*/ 64 w 193"/>
                <a:gd name="T49" fmla="*/ 29 h 220"/>
                <a:gd name="T50" fmla="*/ 42 w 193"/>
                <a:gd name="T51" fmla="*/ 49 h 220"/>
                <a:gd name="T52" fmla="*/ 30 w 193"/>
                <a:gd name="T53" fmla="*/ 77 h 220"/>
                <a:gd name="T54" fmla="*/ 26 w 193"/>
                <a:gd name="T55" fmla="*/ 110 h 220"/>
                <a:gd name="T56" fmla="*/ 30 w 193"/>
                <a:gd name="T57" fmla="*/ 146 h 220"/>
                <a:gd name="T58" fmla="*/ 44 w 193"/>
                <a:gd name="T59" fmla="*/ 174 h 220"/>
                <a:gd name="T60" fmla="*/ 66 w 193"/>
                <a:gd name="T61" fmla="*/ 192 h 220"/>
                <a:gd name="T62" fmla="*/ 97 w 193"/>
                <a:gd name="T63" fmla="*/ 198 h 220"/>
                <a:gd name="T64" fmla="*/ 129 w 193"/>
                <a:gd name="T65" fmla="*/ 191 h 220"/>
                <a:gd name="T66" fmla="*/ 151 w 193"/>
                <a:gd name="T67" fmla="*/ 171 h 220"/>
                <a:gd name="T68" fmla="*/ 164 w 193"/>
                <a:gd name="T69" fmla="*/ 143 h 220"/>
                <a:gd name="T70" fmla="*/ 168 w 193"/>
                <a:gd name="T71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" h="220">
                  <a:moveTo>
                    <a:pt x="97" y="220"/>
                  </a:moveTo>
                  <a:lnTo>
                    <a:pt x="97" y="220"/>
                  </a:lnTo>
                  <a:cubicBezTo>
                    <a:pt x="83" y="220"/>
                    <a:pt x="71" y="217"/>
                    <a:pt x="59" y="213"/>
                  </a:cubicBezTo>
                  <a:cubicBezTo>
                    <a:pt x="47" y="208"/>
                    <a:pt x="37" y="201"/>
                    <a:pt x="28" y="192"/>
                  </a:cubicBezTo>
                  <a:cubicBezTo>
                    <a:pt x="20" y="183"/>
                    <a:pt x="13" y="172"/>
                    <a:pt x="8" y="158"/>
                  </a:cubicBezTo>
                  <a:cubicBezTo>
                    <a:pt x="3" y="144"/>
                    <a:pt x="0" y="128"/>
                    <a:pt x="0" y="110"/>
                  </a:cubicBezTo>
                  <a:cubicBezTo>
                    <a:pt x="0" y="95"/>
                    <a:pt x="2" y="80"/>
                    <a:pt x="6" y="67"/>
                  </a:cubicBezTo>
                  <a:cubicBezTo>
                    <a:pt x="10" y="54"/>
                    <a:pt x="16" y="42"/>
                    <a:pt x="24" y="32"/>
                  </a:cubicBezTo>
                  <a:cubicBezTo>
                    <a:pt x="32" y="22"/>
                    <a:pt x="42" y="15"/>
                    <a:pt x="54" y="9"/>
                  </a:cubicBezTo>
                  <a:cubicBezTo>
                    <a:pt x="66" y="3"/>
                    <a:pt x="81" y="0"/>
                    <a:pt x="97" y="0"/>
                  </a:cubicBezTo>
                  <a:cubicBezTo>
                    <a:pt x="113" y="0"/>
                    <a:pt x="127" y="3"/>
                    <a:pt x="139" y="9"/>
                  </a:cubicBezTo>
                  <a:cubicBezTo>
                    <a:pt x="151" y="15"/>
                    <a:pt x="162" y="22"/>
                    <a:pt x="170" y="32"/>
                  </a:cubicBezTo>
                  <a:cubicBezTo>
                    <a:pt x="178" y="42"/>
                    <a:pt x="184" y="54"/>
                    <a:pt x="188" y="67"/>
                  </a:cubicBezTo>
                  <a:cubicBezTo>
                    <a:pt x="191" y="80"/>
                    <a:pt x="193" y="95"/>
                    <a:pt x="193" y="110"/>
                  </a:cubicBezTo>
                  <a:cubicBezTo>
                    <a:pt x="193" y="127"/>
                    <a:pt x="191" y="142"/>
                    <a:pt x="187" y="155"/>
                  </a:cubicBezTo>
                  <a:cubicBezTo>
                    <a:pt x="182" y="169"/>
                    <a:pt x="175" y="180"/>
                    <a:pt x="167" y="190"/>
                  </a:cubicBezTo>
                  <a:cubicBezTo>
                    <a:pt x="159" y="200"/>
                    <a:pt x="148" y="207"/>
                    <a:pt x="136" y="212"/>
                  </a:cubicBezTo>
                  <a:cubicBezTo>
                    <a:pt x="124" y="217"/>
                    <a:pt x="111" y="220"/>
                    <a:pt x="97" y="220"/>
                  </a:cubicBezTo>
                  <a:close/>
                  <a:moveTo>
                    <a:pt x="168" y="110"/>
                  </a:moveTo>
                  <a:lnTo>
                    <a:pt x="168" y="110"/>
                  </a:lnTo>
                  <a:cubicBezTo>
                    <a:pt x="168" y="98"/>
                    <a:pt x="166" y="86"/>
                    <a:pt x="164" y="75"/>
                  </a:cubicBezTo>
                  <a:cubicBezTo>
                    <a:pt x="161" y="65"/>
                    <a:pt x="157" y="55"/>
                    <a:pt x="151" y="47"/>
                  </a:cubicBezTo>
                  <a:cubicBezTo>
                    <a:pt x="145" y="40"/>
                    <a:pt x="138" y="33"/>
                    <a:pt x="129" y="29"/>
                  </a:cubicBezTo>
                  <a:cubicBezTo>
                    <a:pt x="120" y="24"/>
                    <a:pt x="110" y="22"/>
                    <a:pt x="97" y="22"/>
                  </a:cubicBezTo>
                  <a:cubicBezTo>
                    <a:pt x="84" y="22"/>
                    <a:pt x="73" y="24"/>
                    <a:pt x="64" y="29"/>
                  </a:cubicBezTo>
                  <a:cubicBezTo>
                    <a:pt x="55" y="34"/>
                    <a:pt x="48" y="41"/>
                    <a:pt x="42" y="49"/>
                  </a:cubicBezTo>
                  <a:cubicBezTo>
                    <a:pt x="37" y="57"/>
                    <a:pt x="32" y="67"/>
                    <a:pt x="30" y="77"/>
                  </a:cubicBezTo>
                  <a:cubicBezTo>
                    <a:pt x="27" y="88"/>
                    <a:pt x="26" y="99"/>
                    <a:pt x="26" y="110"/>
                  </a:cubicBezTo>
                  <a:cubicBezTo>
                    <a:pt x="26" y="123"/>
                    <a:pt x="27" y="135"/>
                    <a:pt x="30" y="146"/>
                  </a:cubicBezTo>
                  <a:cubicBezTo>
                    <a:pt x="33" y="157"/>
                    <a:pt x="38" y="166"/>
                    <a:pt x="44" y="174"/>
                  </a:cubicBezTo>
                  <a:cubicBezTo>
                    <a:pt x="50" y="182"/>
                    <a:pt x="57" y="188"/>
                    <a:pt x="66" y="192"/>
                  </a:cubicBezTo>
                  <a:cubicBezTo>
                    <a:pt x="75" y="196"/>
                    <a:pt x="85" y="198"/>
                    <a:pt x="97" y="198"/>
                  </a:cubicBezTo>
                  <a:cubicBezTo>
                    <a:pt x="109" y="198"/>
                    <a:pt x="120" y="196"/>
                    <a:pt x="129" y="191"/>
                  </a:cubicBezTo>
                  <a:cubicBezTo>
                    <a:pt x="138" y="186"/>
                    <a:pt x="145" y="179"/>
                    <a:pt x="151" y="171"/>
                  </a:cubicBezTo>
                  <a:cubicBezTo>
                    <a:pt x="157" y="163"/>
                    <a:pt x="161" y="153"/>
                    <a:pt x="164" y="143"/>
                  </a:cubicBezTo>
                  <a:cubicBezTo>
                    <a:pt x="166" y="132"/>
                    <a:pt x="168" y="121"/>
                    <a:pt x="168" y="1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2A60414-1354-4E3F-8B1D-D0C5195FD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216"/>
              <a:ext cx="171" cy="130"/>
            </a:xfrm>
            <a:custGeom>
              <a:avLst/>
              <a:gdLst>
                <a:gd name="T0" fmla="*/ 25 w 284"/>
                <a:gd name="T1" fmla="*/ 214 h 214"/>
                <a:gd name="T2" fmla="*/ 25 w 284"/>
                <a:gd name="T3" fmla="*/ 214 h 214"/>
                <a:gd name="T4" fmla="*/ 0 w 284"/>
                <a:gd name="T5" fmla="*/ 214 h 214"/>
                <a:gd name="T6" fmla="*/ 0 w 284"/>
                <a:gd name="T7" fmla="*/ 6 h 214"/>
                <a:gd name="T8" fmla="*/ 25 w 284"/>
                <a:gd name="T9" fmla="*/ 6 h 214"/>
                <a:gd name="T10" fmla="*/ 25 w 284"/>
                <a:gd name="T11" fmla="*/ 37 h 214"/>
                <a:gd name="T12" fmla="*/ 25 w 284"/>
                <a:gd name="T13" fmla="*/ 37 h 214"/>
                <a:gd name="T14" fmla="*/ 52 w 284"/>
                <a:gd name="T15" fmla="*/ 10 h 214"/>
                <a:gd name="T16" fmla="*/ 90 w 284"/>
                <a:gd name="T17" fmla="*/ 0 h 214"/>
                <a:gd name="T18" fmla="*/ 114 w 284"/>
                <a:gd name="T19" fmla="*/ 3 h 214"/>
                <a:gd name="T20" fmla="*/ 132 w 284"/>
                <a:gd name="T21" fmla="*/ 12 h 214"/>
                <a:gd name="T22" fmla="*/ 143 w 284"/>
                <a:gd name="T23" fmla="*/ 25 h 214"/>
                <a:gd name="T24" fmla="*/ 151 w 284"/>
                <a:gd name="T25" fmla="*/ 40 h 214"/>
                <a:gd name="T26" fmla="*/ 179 w 284"/>
                <a:gd name="T27" fmla="*/ 10 h 214"/>
                <a:gd name="T28" fmla="*/ 219 w 284"/>
                <a:gd name="T29" fmla="*/ 0 h 214"/>
                <a:gd name="T30" fmla="*/ 253 w 284"/>
                <a:gd name="T31" fmla="*/ 7 h 214"/>
                <a:gd name="T32" fmla="*/ 273 w 284"/>
                <a:gd name="T33" fmla="*/ 26 h 214"/>
                <a:gd name="T34" fmla="*/ 282 w 284"/>
                <a:gd name="T35" fmla="*/ 52 h 214"/>
                <a:gd name="T36" fmla="*/ 284 w 284"/>
                <a:gd name="T37" fmla="*/ 83 h 214"/>
                <a:gd name="T38" fmla="*/ 284 w 284"/>
                <a:gd name="T39" fmla="*/ 214 h 214"/>
                <a:gd name="T40" fmla="*/ 260 w 284"/>
                <a:gd name="T41" fmla="*/ 214 h 214"/>
                <a:gd name="T42" fmla="*/ 260 w 284"/>
                <a:gd name="T43" fmla="*/ 70 h 214"/>
                <a:gd name="T44" fmla="*/ 250 w 284"/>
                <a:gd name="T45" fmla="*/ 35 h 214"/>
                <a:gd name="T46" fmla="*/ 215 w 284"/>
                <a:gd name="T47" fmla="*/ 22 h 214"/>
                <a:gd name="T48" fmla="*/ 190 w 284"/>
                <a:gd name="T49" fmla="*/ 28 h 214"/>
                <a:gd name="T50" fmla="*/ 168 w 284"/>
                <a:gd name="T51" fmla="*/ 46 h 214"/>
                <a:gd name="T52" fmla="*/ 161 w 284"/>
                <a:gd name="T53" fmla="*/ 58 h 214"/>
                <a:gd name="T54" fmla="*/ 157 w 284"/>
                <a:gd name="T55" fmla="*/ 73 h 214"/>
                <a:gd name="T56" fmla="*/ 155 w 284"/>
                <a:gd name="T57" fmla="*/ 88 h 214"/>
                <a:gd name="T58" fmla="*/ 154 w 284"/>
                <a:gd name="T59" fmla="*/ 102 h 214"/>
                <a:gd name="T60" fmla="*/ 154 w 284"/>
                <a:gd name="T61" fmla="*/ 214 h 214"/>
                <a:gd name="T62" fmla="*/ 130 w 284"/>
                <a:gd name="T63" fmla="*/ 214 h 214"/>
                <a:gd name="T64" fmla="*/ 130 w 284"/>
                <a:gd name="T65" fmla="*/ 70 h 214"/>
                <a:gd name="T66" fmla="*/ 121 w 284"/>
                <a:gd name="T67" fmla="*/ 35 h 214"/>
                <a:gd name="T68" fmla="*/ 85 w 284"/>
                <a:gd name="T69" fmla="*/ 22 h 214"/>
                <a:gd name="T70" fmla="*/ 60 w 284"/>
                <a:gd name="T71" fmla="*/ 28 h 214"/>
                <a:gd name="T72" fmla="*/ 38 w 284"/>
                <a:gd name="T73" fmla="*/ 46 h 214"/>
                <a:gd name="T74" fmla="*/ 32 w 284"/>
                <a:gd name="T75" fmla="*/ 58 h 214"/>
                <a:gd name="T76" fmla="*/ 27 w 284"/>
                <a:gd name="T77" fmla="*/ 73 h 214"/>
                <a:gd name="T78" fmla="*/ 25 w 284"/>
                <a:gd name="T79" fmla="*/ 88 h 214"/>
                <a:gd name="T80" fmla="*/ 25 w 284"/>
                <a:gd name="T81" fmla="*/ 102 h 214"/>
                <a:gd name="T82" fmla="*/ 25 w 284"/>
                <a:gd name="T8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214">
                  <a:moveTo>
                    <a:pt x="25" y="214"/>
                  </a:moveTo>
                  <a:lnTo>
                    <a:pt x="25" y="214"/>
                  </a:lnTo>
                  <a:lnTo>
                    <a:pt x="0" y="214"/>
                  </a:lnTo>
                  <a:lnTo>
                    <a:pt x="0" y="6"/>
                  </a:lnTo>
                  <a:lnTo>
                    <a:pt x="25" y="6"/>
                  </a:lnTo>
                  <a:lnTo>
                    <a:pt x="25" y="37"/>
                  </a:lnTo>
                  <a:lnTo>
                    <a:pt x="25" y="37"/>
                  </a:lnTo>
                  <a:cubicBezTo>
                    <a:pt x="32" y="25"/>
                    <a:pt x="40" y="16"/>
                    <a:pt x="52" y="10"/>
                  </a:cubicBezTo>
                  <a:cubicBezTo>
                    <a:pt x="64" y="3"/>
                    <a:pt x="76" y="0"/>
                    <a:pt x="90" y="0"/>
                  </a:cubicBezTo>
                  <a:cubicBezTo>
                    <a:pt x="100" y="0"/>
                    <a:pt x="108" y="1"/>
                    <a:pt x="114" y="3"/>
                  </a:cubicBezTo>
                  <a:cubicBezTo>
                    <a:pt x="121" y="6"/>
                    <a:pt x="127" y="8"/>
                    <a:pt x="132" y="12"/>
                  </a:cubicBezTo>
                  <a:cubicBezTo>
                    <a:pt x="136" y="16"/>
                    <a:pt x="140" y="20"/>
                    <a:pt x="143" y="25"/>
                  </a:cubicBezTo>
                  <a:cubicBezTo>
                    <a:pt x="146" y="30"/>
                    <a:pt x="149" y="35"/>
                    <a:pt x="151" y="40"/>
                  </a:cubicBezTo>
                  <a:cubicBezTo>
                    <a:pt x="158" y="27"/>
                    <a:pt x="167" y="17"/>
                    <a:pt x="179" y="10"/>
                  </a:cubicBezTo>
                  <a:cubicBezTo>
                    <a:pt x="191" y="3"/>
                    <a:pt x="204" y="0"/>
                    <a:pt x="219" y="0"/>
                  </a:cubicBezTo>
                  <a:cubicBezTo>
                    <a:pt x="233" y="0"/>
                    <a:pt x="245" y="2"/>
                    <a:pt x="253" y="7"/>
                  </a:cubicBezTo>
                  <a:cubicBezTo>
                    <a:pt x="262" y="12"/>
                    <a:pt x="268" y="18"/>
                    <a:pt x="273" y="26"/>
                  </a:cubicBezTo>
                  <a:cubicBezTo>
                    <a:pt x="277" y="33"/>
                    <a:pt x="280" y="42"/>
                    <a:pt x="282" y="52"/>
                  </a:cubicBezTo>
                  <a:cubicBezTo>
                    <a:pt x="283" y="62"/>
                    <a:pt x="284" y="72"/>
                    <a:pt x="284" y="83"/>
                  </a:cubicBezTo>
                  <a:lnTo>
                    <a:pt x="284" y="214"/>
                  </a:lnTo>
                  <a:lnTo>
                    <a:pt x="260" y="214"/>
                  </a:lnTo>
                  <a:lnTo>
                    <a:pt x="260" y="70"/>
                  </a:lnTo>
                  <a:cubicBezTo>
                    <a:pt x="260" y="55"/>
                    <a:pt x="257" y="43"/>
                    <a:pt x="250" y="35"/>
                  </a:cubicBezTo>
                  <a:cubicBezTo>
                    <a:pt x="244" y="26"/>
                    <a:pt x="232" y="22"/>
                    <a:pt x="215" y="22"/>
                  </a:cubicBezTo>
                  <a:cubicBezTo>
                    <a:pt x="206" y="22"/>
                    <a:pt x="198" y="24"/>
                    <a:pt x="190" y="28"/>
                  </a:cubicBezTo>
                  <a:cubicBezTo>
                    <a:pt x="181" y="32"/>
                    <a:pt x="174" y="38"/>
                    <a:pt x="168" y="46"/>
                  </a:cubicBezTo>
                  <a:cubicBezTo>
                    <a:pt x="165" y="49"/>
                    <a:pt x="163" y="53"/>
                    <a:pt x="161" y="58"/>
                  </a:cubicBezTo>
                  <a:cubicBezTo>
                    <a:pt x="160" y="63"/>
                    <a:pt x="158" y="68"/>
                    <a:pt x="157" y="73"/>
                  </a:cubicBezTo>
                  <a:cubicBezTo>
                    <a:pt x="156" y="78"/>
                    <a:pt x="155" y="83"/>
                    <a:pt x="155" y="88"/>
                  </a:cubicBezTo>
                  <a:cubicBezTo>
                    <a:pt x="154" y="93"/>
                    <a:pt x="154" y="98"/>
                    <a:pt x="154" y="102"/>
                  </a:cubicBezTo>
                  <a:lnTo>
                    <a:pt x="154" y="214"/>
                  </a:lnTo>
                  <a:lnTo>
                    <a:pt x="130" y="214"/>
                  </a:lnTo>
                  <a:lnTo>
                    <a:pt x="130" y="70"/>
                  </a:lnTo>
                  <a:cubicBezTo>
                    <a:pt x="130" y="55"/>
                    <a:pt x="127" y="43"/>
                    <a:pt x="121" y="35"/>
                  </a:cubicBezTo>
                  <a:cubicBezTo>
                    <a:pt x="114" y="26"/>
                    <a:pt x="103" y="22"/>
                    <a:pt x="85" y="22"/>
                  </a:cubicBezTo>
                  <a:cubicBezTo>
                    <a:pt x="77" y="22"/>
                    <a:pt x="68" y="24"/>
                    <a:pt x="60" y="28"/>
                  </a:cubicBezTo>
                  <a:cubicBezTo>
                    <a:pt x="52" y="32"/>
                    <a:pt x="44" y="38"/>
                    <a:pt x="38" y="46"/>
                  </a:cubicBezTo>
                  <a:cubicBezTo>
                    <a:pt x="36" y="49"/>
                    <a:pt x="33" y="53"/>
                    <a:pt x="32" y="58"/>
                  </a:cubicBezTo>
                  <a:cubicBezTo>
                    <a:pt x="30" y="63"/>
                    <a:pt x="28" y="68"/>
                    <a:pt x="27" y="73"/>
                  </a:cubicBezTo>
                  <a:cubicBezTo>
                    <a:pt x="26" y="78"/>
                    <a:pt x="26" y="83"/>
                    <a:pt x="25" y="88"/>
                  </a:cubicBezTo>
                  <a:cubicBezTo>
                    <a:pt x="25" y="93"/>
                    <a:pt x="25" y="98"/>
                    <a:pt x="25" y="102"/>
                  </a:cubicBezTo>
                  <a:lnTo>
                    <a:pt x="25" y="2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5F6AFCC2-377A-4D7C-A13D-119D7718F4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6" y="2216"/>
              <a:ext cx="113" cy="134"/>
            </a:xfrm>
            <a:custGeom>
              <a:avLst/>
              <a:gdLst>
                <a:gd name="T0" fmla="*/ 26 w 188"/>
                <a:gd name="T1" fmla="*/ 116 h 220"/>
                <a:gd name="T2" fmla="*/ 26 w 188"/>
                <a:gd name="T3" fmla="*/ 116 h 220"/>
                <a:gd name="T4" fmla="*/ 31 w 188"/>
                <a:gd name="T5" fmla="*/ 148 h 220"/>
                <a:gd name="T6" fmla="*/ 44 w 188"/>
                <a:gd name="T7" fmla="*/ 174 h 220"/>
                <a:gd name="T8" fmla="*/ 66 w 188"/>
                <a:gd name="T9" fmla="*/ 192 h 220"/>
                <a:gd name="T10" fmla="*/ 96 w 188"/>
                <a:gd name="T11" fmla="*/ 198 h 220"/>
                <a:gd name="T12" fmla="*/ 137 w 188"/>
                <a:gd name="T13" fmla="*/ 186 h 220"/>
                <a:gd name="T14" fmla="*/ 159 w 188"/>
                <a:gd name="T15" fmla="*/ 150 h 220"/>
                <a:gd name="T16" fmla="*/ 186 w 188"/>
                <a:gd name="T17" fmla="*/ 150 h 220"/>
                <a:gd name="T18" fmla="*/ 175 w 188"/>
                <a:gd name="T19" fmla="*/ 178 h 220"/>
                <a:gd name="T20" fmla="*/ 157 w 188"/>
                <a:gd name="T21" fmla="*/ 200 h 220"/>
                <a:gd name="T22" fmla="*/ 131 w 188"/>
                <a:gd name="T23" fmla="*/ 215 h 220"/>
                <a:gd name="T24" fmla="*/ 96 w 188"/>
                <a:gd name="T25" fmla="*/ 220 h 220"/>
                <a:gd name="T26" fmla="*/ 53 w 188"/>
                <a:gd name="T27" fmla="*/ 212 h 220"/>
                <a:gd name="T28" fmla="*/ 23 w 188"/>
                <a:gd name="T29" fmla="*/ 188 h 220"/>
                <a:gd name="T30" fmla="*/ 6 w 188"/>
                <a:gd name="T31" fmla="*/ 154 h 220"/>
                <a:gd name="T32" fmla="*/ 0 w 188"/>
                <a:gd name="T33" fmla="*/ 111 h 220"/>
                <a:gd name="T34" fmla="*/ 7 w 188"/>
                <a:gd name="T35" fmla="*/ 68 h 220"/>
                <a:gd name="T36" fmla="*/ 26 w 188"/>
                <a:gd name="T37" fmla="*/ 33 h 220"/>
                <a:gd name="T38" fmla="*/ 56 w 188"/>
                <a:gd name="T39" fmla="*/ 9 h 220"/>
                <a:gd name="T40" fmla="*/ 96 w 188"/>
                <a:gd name="T41" fmla="*/ 0 h 220"/>
                <a:gd name="T42" fmla="*/ 164 w 188"/>
                <a:gd name="T43" fmla="*/ 30 h 220"/>
                <a:gd name="T44" fmla="*/ 188 w 188"/>
                <a:gd name="T45" fmla="*/ 116 h 220"/>
                <a:gd name="T46" fmla="*/ 26 w 188"/>
                <a:gd name="T47" fmla="*/ 116 h 220"/>
                <a:gd name="T48" fmla="*/ 26 w 188"/>
                <a:gd name="T49" fmla="*/ 116 h 220"/>
                <a:gd name="T50" fmla="*/ 162 w 188"/>
                <a:gd name="T51" fmla="*/ 96 h 220"/>
                <a:gd name="T52" fmla="*/ 162 w 188"/>
                <a:gd name="T53" fmla="*/ 96 h 220"/>
                <a:gd name="T54" fmla="*/ 158 w 188"/>
                <a:gd name="T55" fmla="*/ 67 h 220"/>
                <a:gd name="T56" fmla="*/ 146 w 188"/>
                <a:gd name="T57" fmla="*/ 43 h 220"/>
                <a:gd name="T58" fmla="*/ 125 w 188"/>
                <a:gd name="T59" fmla="*/ 28 h 220"/>
                <a:gd name="T60" fmla="*/ 96 w 188"/>
                <a:gd name="T61" fmla="*/ 22 h 220"/>
                <a:gd name="T62" fmla="*/ 68 w 188"/>
                <a:gd name="T63" fmla="*/ 28 h 220"/>
                <a:gd name="T64" fmla="*/ 47 w 188"/>
                <a:gd name="T65" fmla="*/ 44 h 220"/>
                <a:gd name="T66" fmla="*/ 33 w 188"/>
                <a:gd name="T67" fmla="*/ 67 h 220"/>
                <a:gd name="T68" fmla="*/ 26 w 188"/>
                <a:gd name="T69" fmla="*/ 96 h 220"/>
                <a:gd name="T70" fmla="*/ 162 w 188"/>
                <a:gd name="T71" fmla="*/ 9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" h="220">
                  <a:moveTo>
                    <a:pt x="26" y="116"/>
                  </a:moveTo>
                  <a:lnTo>
                    <a:pt x="26" y="116"/>
                  </a:lnTo>
                  <a:cubicBezTo>
                    <a:pt x="26" y="127"/>
                    <a:pt x="28" y="138"/>
                    <a:pt x="31" y="148"/>
                  </a:cubicBezTo>
                  <a:cubicBezTo>
                    <a:pt x="33" y="158"/>
                    <a:pt x="38" y="167"/>
                    <a:pt x="44" y="174"/>
                  </a:cubicBezTo>
                  <a:cubicBezTo>
                    <a:pt x="49" y="181"/>
                    <a:pt x="57" y="187"/>
                    <a:pt x="66" y="192"/>
                  </a:cubicBezTo>
                  <a:cubicBezTo>
                    <a:pt x="74" y="196"/>
                    <a:pt x="85" y="198"/>
                    <a:pt x="96" y="198"/>
                  </a:cubicBezTo>
                  <a:cubicBezTo>
                    <a:pt x="112" y="198"/>
                    <a:pt x="126" y="194"/>
                    <a:pt x="137" y="186"/>
                  </a:cubicBezTo>
                  <a:cubicBezTo>
                    <a:pt x="148" y="178"/>
                    <a:pt x="156" y="166"/>
                    <a:pt x="159" y="150"/>
                  </a:cubicBezTo>
                  <a:lnTo>
                    <a:pt x="186" y="150"/>
                  </a:lnTo>
                  <a:cubicBezTo>
                    <a:pt x="183" y="160"/>
                    <a:pt x="180" y="170"/>
                    <a:pt x="175" y="178"/>
                  </a:cubicBezTo>
                  <a:cubicBezTo>
                    <a:pt x="170" y="186"/>
                    <a:pt x="164" y="194"/>
                    <a:pt x="157" y="200"/>
                  </a:cubicBezTo>
                  <a:cubicBezTo>
                    <a:pt x="149" y="206"/>
                    <a:pt x="141" y="211"/>
                    <a:pt x="131" y="215"/>
                  </a:cubicBezTo>
                  <a:cubicBezTo>
                    <a:pt x="121" y="218"/>
                    <a:pt x="109" y="220"/>
                    <a:pt x="96" y="220"/>
                  </a:cubicBezTo>
                  <a:cubicBezTo>
                    <a:pt x="80" y="220"/>
                    <a:pt x="65" y="217"/>
                    <a:pt x="53" y="212"/>
                  </a:cubicBezTo>
                  <a:cubicBezTo>
                    <a:pt x="41" y="206"/>
                    <a:pt x="31" y="198"/>
                    <a:pt x="23" y="188"/>
                  </a:cubicBezTo>
                  <a:cubicBezTo>
                    <a:pt x="15" y="179"/>
                    <a:pt x="10" y="167"/>
                    <a:pt x="6" y="154"/>
                  </a:cubicBezTo>
                  <a:cubicBezTo>
                    <a:pt x="2" y="141"/>
                    <a:pt x="0" y="126"/>
                    <a:pt x="0" y="111"/>
                  </a:cubicBezTo>
                  <a:cubicBezTo>
                    <a:pt x="0" y="96"/>
                    <a:pt x="3" y="81"/>
                    <a:pt x="7" y="68"/>
                  </a:cubicBezTo>
                  <a:cubicBezTo>
                    <a:pt x="11" y="54"/>
                    <a:pt x="18" y="43"/>
                    <a:pt x="26" y="33"/>
                  </a:cubicBezTo>
                  <a:cubicBezTo>
                    <a:pt x="34" y="22"/>
                    <a:pt x="44" y="15"/>
                    <a:pt x="56" y="9"/>
                  </a:cubicBezTo>
                  <a:cubicBezTo>
                    <a:pt x="68" y="3"/>
                    <a:pt x="81" y="0"/>
                    <a:pt x="96" y="0"/>
                  </a:cubicBezTo>
                  <a:cubicBezTo>
                    <a:pt x="125" y="0"/>
                    <a:pt x="147" y="10"/>
                    <a:pt x="164" y="30"/>
                  </a:cubicBezTo>
                  <a:cubicBezTo>
                    <a:pt x="180" y="49"/>
                    <a:pt x="188" y="78"/>
                    <a:pt x="188" y="116"/>
                  </a:cubicBezTo>
                  <a:lnTo>
                    <a:pt x="26" y="116"/>
                  </a:lnTo>
                  <a:lnTo>
                    <a:pt x="26" y="116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cubicBezTo>
                    <a:pt x="162" y="85"/>
                    <a:pt x="161" y="76"/>
                    <a:pt x="158" y="67"/>
                  </a:cubicBezTo>
                  <a:cubicBezTo>
                    <a:pt x="155" y="58"/>
                    <a:pt x="151" y="50"/>
                    <a:pt x="146" y="43"/>
                  </a:cubicBezTo>
                  <a:cubicBezTo>
                    <a:pt x="140" y="37"/>
                    <a:pt x="133" y="32"/>
                    <a:pt x="125" y="28"/>
                  </a:cubicBezTo>
                  <a:cubicBezTo>
                    <a:pt x="116" y="24"/>
                    <a:pt x="107" y="22"/>
                    <a:pt x="96" y="22"/>
                  </a:cubicBezTo>
                  <a:cubicBezTo>
                    <a:pt x="85" y="22"/>
                    <a:pt x="76" y="24"/>
                    <a:pt x="68" y="28"/>
                  </a:cubicBezTo>
                  <a:cubicBezTo>
                    <a:pt x="60" y="32"/>
                    <a:pt x="53" y="37"/>
                    <a:pt x="47" y="44"/>
                  </a:cubicBezTo>
                  <a:cubicBezTo>
                    <a:pt x="41" y="51"/>
                    <a:pt x="36" y="59"/>
                    <a:pt x="33" y="67"/>
                  </a:cubicBezTo>
                  <a:cubicBezTo>
                    <a:pt x="29" y="76"/>
                    <a:pt x="27" y="86"/>
                    <a:pt x="26" y="96"/>
                  </a:cubicBezTo>
                  <a:lnTo>
                    <a:pt x="162" y="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228ECC6B-FE9D-4B03-9344-4F17E4D66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6" y="2216"/>
              <a:ext cx="117" cy="134"/>
            </a:xfrm>
            <a:custGeom>
              <a:avLst/>
              <a:gdLst>
                <a:gd name="T0" fmla="*/ 97 w 194"/>
                <a:gd name="T1" fmla="*/ 220 h 220"/>
                <a:gd name="T2" fmla="*/ 97 w 194"/>
                <a:gd name="T3" fmla="*/ 220 h 220"/>
                <a:gd name="T4" fmla="*/ 59 w 194"/>
                <a:gd name="T5" fmla="*/ 213 h 220"/>
                <a:gd name="T6" fmla="*/ 29 w 194"/>
                <a:gd name="T7" fmla="*/ 192 h 220"/>
                <a:gd name="T8" fmla="*/ 8 w 194"/>
                <a:gd name="T9" fmla="*/ 158 h 220"/>
                <a:gd name="T10" fmla="*/ 0 w 194"/>
                <a:gd name="T11" fmla="*/ 110 h 220"/>
                <a:gd name="T12" fmla="*/ 6 w 194"/>
                <a:gd name="T13" fmla="*/ 67 h 220"/>
                <a:gd name="T14" fmla="*/ 25 w 194"/>
                <a:gd name="T15" fmla="*/ 32 h 220"/>
                <a:gd name="T16" fmla="*/ 55 w 194"/>
                <a:gd name="T17" fmla="*/ 9 h 220"/>
                <a:gd name="T18" fmla="*/ 97 w 194"/>
                <a:gd name="T19" fmla="*/ 0 h 220"/>
                <a:gd name="T20" fmla="*/ 140 w 194"/>
                <a:gd name="T21" fmla="*/ 9 h 220"/>
                <a:gd name="T22" fmla="*/ 170 w 194"/>
                <a:gd name="T23" fmla="*/ 32 h 220"/>
                <a:gd name="T24" fmla="*/ 188 w 194"/>
                <a:gd name="T25" fmla="*/ 67 h 220"/>
                <a:gd name="T26" fmla="*/ 194 w 194"/>
                <a:gd name="T27" fmla="*/ 110 h 220"/>
                <a:gd name="T28" fmla="*/ 187 w 194"/>
                <a:gd name="T29" fmla="*/ 155 h 220"/>
                <a:gd name="T30" fmla="*/ 167 w 194"/>
                <a:gd name="T31" fmla="*/ 190 h 220"/>
                <a:gd name="T32" fmla="*/ 137 w 194"/>
                <a:gd name="T33" fmla="*/ 212 h 220"/>
                <a:gd name="T34" fmla="*/ 97 w 194"/>
                <a:gd name="T35" fmla="*/ 220 h 220"/>
                <a:gd name="T36" fmla="*/ 168 w 194"/>
                <a:gd name="T37" fmla="*/ 110 h 220"/>
                <a:gd name="T38" fmla="*/ 168 w 194"/>
                <a:gd name="T39" fmla="*/ 110 h 220"/>
                <a:gd name="T40" fmla="*/ 164 w 194"/>
                <a:gd name="T41" fmla="*/ 75 h 220"/>
                <a:gd name="T42" fmla="*/ 151 w 194"/>
                <a:gd name="T43" fmla="*/ 47 h 220"/>
                <a:gd name="T44" fmla="*/ 130 w 194"/>
                <a:gd name="T45" fmla="*/ 29 h 220"/>
                <a:gd name="T46" fmla="*/ 97 w 194"/>
                <a:gd name="T47" fmla="*/ 22 h 220"/>
                <a:gd name="T48" fmla="*/ 65 w 194"/>
                <a:gd name="T49" fmla="*/ 29 h 220"/>
                <a:gd name="T50" fmla="*/ 43 w 194"/>
                <a:gd name="T51" fmla="*/ 49 h 220"/>
                <a:gd name="T52" fmla="*/ 30 w 194"/>
                <a:gd name="T53" fmla="*/ 77 h 220"/>
                <a:gd name="T54" fmla="*/ 26 w 194"/>
                <a:gd name="T55" fmla="*/ 110 h 220"/>
                <a:gd name="T56" fmla="*/ 31 w 194"/>
                <a:gd name="T57" fmla="*/ 146 h 220"/>
                <a:gd name="T58" fmla="*/ 44 w 194"/>
                <a:gd name="T59" fmla="*/ 174 h 220"/>
                <a:gd name="T60" fmla="*/ 66 w 194"/>
                <a:gd name="T61" fmla="*/ 192 h 220"/>
                <a:gd name="T62" fmla="*/ 97 w 194"/>
                <a:gd name="T63" fmla="*/ 198 h 220"/>
                <a:gd name="T64" fmla="*/ 129 w 194"/>
                <a:gd name="T65" fmla="*/ 191 h 220"/>
                <a:gd name="T66" fmla="*/ 151 w 194"/>
                <a:gd name="T67" fmla="*/ 171 h 220"/>
                <a:gd name="T68" fmla="*/ 164 w 194"/>
                <a:gd name="T69" fmla="*/ 143 h 220"/>
                <a:gd name="T70" fmla="*/ 168 w 194"/>
                <a:gd name="T71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20">
                  <a:moveTo>
                    <a:pt x="97" y="220"/>
                  </a:moveTo>
                  <a:lnTo>
                    <a:pt x="97" y="220"/>
                  </a:lnTo>
                  <a:cubicBezTo>
                    <a:pt x="84" y="220"/>
                    <a:pt x="71" y="217"/>
                    <a:pt x="59" y="213"/>
                  </a:cubicBezTo>
                  <a:cubicBezTo>
                    <a:pt x="48" y="208"/>
                    <a:pt x="37" y="201"/>
                    <a:pt x="29" y="192"/>
                  </a:cubicBezTo>
                  <a:cubicBezTo>
                    <a:pt x="20" y="183"/>
                    <a:pt x="13" y="172"/>
                    <a:pt x="8" y="158"/>
                  </a:cubicBezTo>
                  <a:cubicBezTo>
                    <a:pt x="3" y="144"/>
                    <a:pt x="0" y="128"/>
                    <a:pt x="0" y="110"/>
                  </a:cubicBezTo>
                  <a:cubicBezTo>
                    <a:pt x="0" y="95"/>
                    <a:pt x="2" y="80"/>
                    <a:pt x="6" y="67"/>
                  </a:cubicBezTo>
                  <a:cubicBezTo>
                    <a:pt x="10" y="54"/>
                    <a:pt x="16" y="42"/>
                    <a:pt x="25" y="32"/>
                  </a:cubicBezTo>
                  <a:cubicBezTo>
                    <a:pt x="33" y="22"/>
                    <a:pt x="43" y="15"/>
                    <a:pt x="55" y="9"/>
                  </a:cubicBezTo>
                  <a:cubicBezTo>
                    <a:pt x="67" y="3"/>
                    <a:pt x="81" y="0"/>
                    <a:pt x="97" y="0"/>
                  </a:cubicBezTo>
                  <a:cubicBezTo>
                    <a:pt x="113" y="0"/>
                    <a:pt x="128" y="3"/>
                    <a:pt x="140" y="9"/>
                  </a:cubicBezTo>
                  <a:cubicBezTo>
                    <a:pt x="152" y="15"/>
                    <a:pt x="162" y="22"/>
                    <a:pt x="170" y="32"/>
                  </a:cubicBezTo>
                  <a:cubicBezTo>
                    <a:pt x="178" y="42"/>
                    <a:pt x="184" y="54"/>
                    <a:pt x="188" y="67"/>
                  </a:cubicBezTo>
                  <a:cubicBezTo>
                    <a:pt x="192" y="80"/>
                    <a:pt x="194" y="95"/>
                    <a:pt x="194" y="110"/>
                  </a:cubicBezTo>
                  <a:cubicBezTo>
                    <a:pt x="194" y="127"/>
                    <a:pt x="191" y="142"/>
                    <a:pt x="187" y="155"/>
                  </a:cubicBezTo>
                  <a:cubicBezTo>
                    <a:pt x="182" y="169"/>
                    <a:pt x="176" y="180"/>
                    <a:pt x="167" y="190"/>
                  </a:cubicBezTo>
                  <a:cubicBezTo>
                    <a:pt x="159" y="200"/>
                    <a:pt x="149" y="207"/>
                    <a:pt x="137" y="212"/>
                  </a:cubicBezTo>
                  <a:cubicBezTo>
                    <a:pt x="125" y="217"/>
                    <a:pt x="112" y="220"/>
                    <a:pt x="97" y="220"/>
                  </a:cubicBezTo>
                  <a:close/>
                  <a:moveTo>
                    <a:pt x="168" y="110"/>
                  </a:moveTo>
                  <a:lnTo>
                    <a:pt x="168" y="110"/>
                  </a:lnTo>
                  <a:cubicBezTo>
                    <a:pt x="168" y="98"/>
                    <a:pt x="167" y="86"/>
                    <a:pt x="164" y="75"/>
                  </a:cubicBezTo>
                  <a:cubicBezTo>
                    <a:pt x="161" y="65"/>
                    <a:pt x="157" y="55"/>
                    <a:pt x="151" y="47"/>
                  </a:cubicBezTo>
                  <a:cubicBezTo>
                    <a:pt x="146" y="40"/>
                    <a:pt x="139" y="33"/>
                    <a:pt x="130" y="29"/>
                  </a:cubicBezTo>
                  <a:cubicBezTo>
                    <a:pt x="121" y="24"/>
                    <a:pt x="110" y="22"/>
                    <a:pt x="97" y="22"/>
                  </a:cubicBezTo>
                  <a:cubicBezTo>
                    <a:pt x="84" y="22"/>
                    <a:pt x="74" y="24"/>
                    <a:pt x="65" y="29"/>
                  </a:cubicBezTo>
                  <a:cubicBezTo>
                    <a:pt x="56" y="34"/>
                    <a:pt x="48" y="41"/>
                    <a:pt x="43" y="49"/>
                  </a:cubicBezTo>
                  <a:cubicBezTo>
                    <a:pt x="37" y="57"/>
                    <a:pt x="33" y="67"/>
                    <a:pt x="30" y="77"/>
                  </a:cubicBezTo>
                  <a:cubicBezTo>
                    <a:pt x="27" y="88"/>
                    <a:pt x="26" y="99"/>
                    <a:pt x="26" y="110"/>
                  </a:cubicBezTo>
                  <a:cubicBezTo>
                    <a:pt x="26" y="123"/>
                    <a:pt x="28" y="135"/>
                    <a:pt x="31" y="146"/>
                  </a:cubicBezTo>
                  <a:cubicBezTo>
                    <a:pt x="34" y="157"/>
                    <a:pt x="38" y="166"/>
                    <a:pt x="44" y="174"/>
                  </a:cubicBezTo>
                  <a:cubicBezTo>
                    <a:pt x="50" y="182"/>
                    <a:pt x="58" y="188"/>
                    <a:pt x="66" y="192"/>
                  </a:cubicBezTo>
                  <a:cubicBezTo>
                    <a:pt x="75" y="196"/>
                    <a:pt x="86" y="198"/>
                    <a:pt x="97" y="198"/>
                  </a:cubicBezTo>
                  <a:cubicBezTo>
                    <a:pt x="110" y="198"/>
                    <a:pt x="120" y="196"/>
                    <a:pt x="129" y="191"/>
                  </a:cubicBezTo>
                  <a:cubicBezTo>
                    <a:pt x="138" y="186"/>
                    <a:pt x="146" y="179"/>
                    <a:pt x="151" y="171"/>
                  </a:cubicBezTo>
                  <a:cubicBezTo>
                    <a:pt x="157" y="163"/>
                    <a:pt x="161" y="153"/>
                    <a:pt x="164" y="143"/>
                  </a:cubicBezTo>
                  <a:cubicBezTo>
                    <a:pt x="167" y="132"/>
                    <a:pt x="168" y="121"/>
                    <a:pt x="168" y="1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C9E062DE-EF16-4558-81EB-7672F9783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2167"/>
              <a:ext cx="58" cy="179"/>
            </a:xfrm>
            <a:custGeom>
              <a:avLst/>
              <a:gdLst>
                <a:gd name="T0" fmla="*/ 0 w 96"/>
                <a:gd name="T1" fmla="*/ 107 h 295"/>
                <a:gd name="T2" fmla="*/ 0 w 96"/>
                <a:gd name="T3" fmla="*/ 107 h 295"/>
                <a:gd name="T4" fmla="*/ 0 w 96"/>
                <a:gd name="T5" fmla="*/ 87 h 295"/>
                <a:gd name="T6" fmla="*/ 31 w 96"/>
                <a:gd name="T7" fmla="*/ 87 h 295"/>
                <a:gd name="T8" fmla="*/ 31 w 96"/>
                <a:gd name="T9" fmla="*/ 54 h 295"/>
                <a:gd name="T10" fmla="*/ 41 w 96"/>
                <a:gd name="T11" fmla="*/ 14 h 295"/>
                <a:gd name="T12" fmla="*/ 75 w 96"/>
                <a:gd name="T13" fmla="*/ 0 h 295"/>
                <a:gd name="T14" fmla="*/ 86 w 96"/>
                <a:gd name="T15" fmla="*/ 0 h 295"/>
                <a:gd name="T16" fmla="*/ 96 w 96"/>
                <a:gd name="T17" fmla="*/ 1 h 295"/>
                <a:gd name="T18" fmla="*/ 96 w 96"/>
                <a:gd name="T19" fmla="*/ 24 h 295"/>
                <a:gd name="T20" fmla="*/ 81 w 96"/>
                <a:gd name="T21" fmla="*/ 21 h 295"/>
                <a:gd name="T22" fmla="*/ 67 w 96"/>
                <a:gd name="T23" fmla="*/ 25 h 295"/>
                <a:gd name="T24" fmla="*/ 59 w 96"/>
                <a:gd name="T25" fmla="*/ 34 h 295"/>
                <a:gd name="T26" fmla="*/ 56 w 96"/>
                <a:gd name="T27" fmla="*/ 47 h 295"/>
                <a:gd name="T28" fmla="*/ 55 w 96"/>
                <a:gd name="T29" fmla="*/ 61 h 295"/>
                <a:gd name="T30" fmla="*/ 55 w 96"/>
                <a:gd name="T31" fmla="*/ 87 h 295"/>
                <a:gd name="T32" fmla="*/ 96 w 96"/>
                <a:gd name="T33" fmla="*/ 87 h 295"/>
                <a:gd name="T34" fmla="*/ 96 w 96"/>
                <a:gd name="T35" fmla="*/ 107 h 295"/>
                <a:gd name="T36" fmla="*/ 55 w 96"/>
                <a:gd name="T37" fmla="*/ 107 h 295"/>
                <a:gd name="T38" fmla="*/ 55 w 96"/>
                <a:gd name="T39" fmla="*/ 295 h 295"/>
                <a:gd name="T40" fmla="*/ 31 w 96"/>
                <a:gd name="T41" fmla="*/ 295 h 295"/>
                <a:gd name="T42" fmla="*/ 31 w 96"/>
                <a:gd name="T43" fmla="*/ 107 h 295"/>
                <a:gd name="T44" fmla="*/ 0 w 96"/>
                <a:gd name="T45" fmla="*/ 10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295">
                  <a:moveTo>
                    <a:pt x="0" y="107"/>
                  </a:moveTo>
                  <a:lnTo>
                    <a:pt x="0" y="107"/>
                  </a:lnTo>
                  <a:lnTo>
                    <a:pt x="0" y="87"/>
                  </a:lnTo>
                  <a:lnTo>
                    <a:pt x="31" y="87"/>
                  </a:lnTo>
                  <a:lnTo>
                    <a:pt x="31" y="54"/>
                  </a:lnTo>
                  <a:cubicBezTo>
                    <a:pt x="31" y="37"/>
                    <a:pt x="34" y="24"/>
                    <a:pt x="41" y="14"/>
                  </a:cubicBezTo>
                  <a:cubicBezTo>
                    <a:pt x="48" y="5"/>
                    <a:pt x="59" y="0"/>
                    <a:pt x="75" y="0"/>
                  </a:cubicBezTo>
                  <a:cubicBezTo>
                    <a:pt x="79" y="0"/>
                    <a:pt x="83" y="0"/>
                    <a:pt x="86" y="0"/>
                  </a:cubicBezTo>
                  <a:cubicBezTo>
                    <a:pt x="89" y="0"/>
                    <a:pt x="92" y="1"/>
                    <a:pt x="96" y="1"/>
                  </a:cubicBezTo>
                  <a:lnTo>
                    <a:pt x="96" y="24"/>
                  </a:lnTo>
                  <a:cubicBezTo>
                    <a:pt x="90" y="22"/>
                    <a:pt x="85" y="21"/>
                    <a:pt x="81" y="21"/>
                  </a:cubicBezTo>
                  <a:cubicBezTo>
                    <a:pt x="75" y="21"/>
                    <a:pt x="70" y="23"/>
                    <a:pt x="67" y="25"/>
                  </a:cubicBezTo>
                  <a:cubicBezTo>
                    <a:pt x="63" y="27"/>
                    <a:pt x="60" y="30"/>
                    <a:pt x="59" y="34"/>
                  </a:cubicBezTo>
                  <a:cubicBezTo>
                    <a:pt x="57" y="38"/>
                    <a:pt x="56" y="42"/>
                    <a:pt x="56" y="47"/>
                  </a:cubicBezTo>
                  <a:cubicBezTo>
                    <a:pt x="55" y="51"/>
                    <a:pt x="55" y="56"/>
                    <a:pt x="55" y="61"/>
                  </a:cubicBezTo>
                  <a:lnTo>
                    <a:pt x="55" y="87"/>
                  </a:lnTo>
                  <a:lnTo>
                    <a:pt x="96" y="87"/>
                  </a:lnTo>
                  <a:lnTo>
                    <a:pt x="96" y="107"/>
                  </a:lnTo>
                  <a:lnTo>
                    <a:pt x="55" y="107"/>
                  </a:lnTo>
                  <a:lnTo>
                    <a:pt x="55" y="295"/>
                  </a:lnTo>
                  <a:lnTo>
                    <a:pt x="31" y="295"/>
                  </a:lnTo>
                  <a:lnTo>
                    <a:pt x="31" y="107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3CBEC058-A370-43B1-9D00-3A4DB6320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" y="2537"/>
              <a:ext cx="232" cy="293"/>
            </a:xfrm>
            <a:custGeom>
              <a:avLst/>
              <a:gdLst>
                <a:gd name="T0" fmla="*/ 347 w 385"/>
                <a:gd name="T1" fmla="*/ 262 h 483"/>
                <a:gd name="T2" fmla="*/ 347 w 385"/>
                <a:gd name="T3" fmla="*/ 262 h 483"/>
                <a:gd name="T4" fmla="*/ 376 w 385"/>
                <a:gd name="T5" fmla="*/ 212 h 483"/>
                <a:gd name="T6" fmla="*/ 385 w 385"/>
                <a:gd name="T7" fmla="*/ 155 h 483"/>
                <a:gd name="T8" fmla="*/ 376 w 385"/>
                <a:gd name="T9" fmla="*/ 98 h 483"/>
                <a:gd name="T10" fmla="*/ 347 w 385"/>
                <a:gd name="T11" fmla="*/ 48 h 483"/>
                <a:gd name="T12" fmla="*/ 295 w 385"/>
                <a:gd name="T13" fmla="*/ 13 h 483"/>
                <a:gd name="T14" fmla="*/ 218 w 385"/>
                <a:gd name="T15" fmla="*/ 0 h 483"/>
                <a:gd name="T16" fmla="*/ 0 w 385"/>
                <a:gd name="T17" fmla="*/ 0 h 483"/>
                <a:gd name="T18" fmla="*/ 0 w 385"/>
                <a:gd name="T19" fmla="*/ 483 h 483"/>
                <a:gd name="T20" fmla="*/ 106 w 385"/>
                <a:gd name="T21" fmla="*/ 483 h 483"/>
                <a:gd name="T22" fmla="*/ 106 w 385"/>
                <a:gd name="T23" fmla="*/ 310 h 483"/>
                <a:gd name="T24" fmla="*/ 218 w 385"/>
                <a:gd name="T25" fmla="*/ 310 h 483"/>
                <a:gd name="T26" fmla="*/ 295 w 385"/>
                <a:gd name="T27" fmla="*/ 297 h 483"/>
                <a:gd name="T28" fmla="*/ 347 w 385"/>
                <a:gd name="T29" fmla="*/ 262 h 483"/>
                <a:gd name="T30" fmla="*/ 274 w 385"/>
                <a:gd name="T31" fmla="*/ 192 h 483"/>
                <a:gd name="T32" fmla="*/ 274 w 385"/>
                <a:gd name="T33" fmla="*/ 192 h 483"/>
                <a:gd name="T34" fmla="*/ 254 w 385"/>
                <a:gd name="T35" fmla="*/ 214 h 483"/>
                <a:gd name="T36" fmla="*/ 224 w 385"/>
                <a:gd name="T37" fmla="*/ 225 h 483"/>
                <a:gd name="T38" fmla="*/ 189 w 385"/>
                <a:gd name="T39" fmla="*/ 228 h 483"/>
                <a:gd name="T40" fmla="*/ 106 w 385"/>
                <a:gd name="T41" fmla="*/ 228 h 483"/>
                <a:gd name="T42" fmla="*/ 106 w 385"/>
                <a:gd name="T43" fmla="*/ 83 h 483"/>
                <a:gd name="T44" fmla="*/ 189 w 385"/>
                <a:gd name="T45" fmla="*/ 83 h 483"/>
                <a:gd name="T46" fmla="*/ 224 w 385"/>
                <a:gd name="T47" fmla="*/ 86 h 483"/>
                <a:gd name="T48" fmla="*/ 254 w 385"/>
                <a:gd name="T49" fmla="*/ 96 h 483"/>
                <a:gd name="T50" fmla="*/ 274 w 385"/>
                <a:gd name="T51" fmla="*/ 118 h 483"/>
                <a:gd name="T52" fmla="*/ 282 w 385"/>
                <a:gd name="T53" fmla="*/ 155 h 483"/>
                <a:gd name="T54" fmla="*/ 274 w 385"/>
                <a:gd name="T55" fmla="*/ 19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83">
                  <a:moveTo>
                    <a:pt x="347" y="262"/>
                  </a:moveTo>
                  <a:lnTo>
                    <a:pt x="347" y="262"/>
                  </a:lnTo>
                  <a:cubicBezTo>
                    <a:pt x="360" y="248"/>
                    <a:pt x="370" y="231"/>
                    <a:pt x="376" y="212"/>
                  </a:cubicBezTo>
                  <a:cubicBezTo>
                    <a:pt x="382" y="194"/>
                    <a:pt x="385" y="175"/>
                    <a:pt x="385" y="155"/>
                  </a:cubicBezTo>
                  <a:cubicBezTo>
                    <a:pt x="385" y="135"/>
                    <a:pt x="382" y="116"/>
                    <a:pt x="376" y="98"/>
                  </a:cubicBezTo>
                  <a:cubicBezTo>
                    <a:pt x="370" y="79"/>
                    <a:pt x="360" y="63"/>
                    <a:pt x="347" y="48"/>
                  </a:cubicBezTo>
                  <a:cubicBezTo>
                    <a:pt x="333" y="34"/>
                    <a:pt x="316" y="22"/>
                    <a:pt x="295" y="13"/>
                  </a:cubicBezTo>
                  <a:cubicBezTo>
                    <a:pt x="274" y="5"/>
                    <a:pt x="248" y="0"/>
                    <a:pt x="218" y="0"/>
                  </a:cubicBezTo>
                  <a:lnTo>
                    <a:pt x="0" y="0"/>
                  </a:lnTo>
                  <a:lnTo>
                    <a:pt x="0" y="483"/>
                  </a:lnTo>
                  <a:lnTo>
                    <a:pt x="106" y="483"/>
                  </a:lnTo>
                  <a:lnTo>
                    <a:pt x="106" y="310"/>
                  </a:lnTo>
                  <a:lnTo>
                    <a:pt x="218" y="310"/>
                  </a:lnTo>
                  <a:cubicBezTo>
                    <a:pt x="248" y="310"/>
                    <a:pt x="274" y="306"/>
                    <a:pt x="295" y="297"/>
                  </a:cubicBezTo>
                  <a:cubicBezTo>
                    <a:pt x="316" y="288"/>
                    <a:pt x="333" y="277"/>
                    <a:pt x="347" y="262"/>
                  </a:cubicBezTo>
                  <a:close/>
                  <a:moveTo>
                    <a:pt x="274" y="192"/>
                  </a:moveTo>
                  <a:lnTo>
                    <a:pt x="274" y="192"/>
                  </a:lnTo>
                  <a:cubicBezTo>
                    <a:pt x="269" y="202"/>
                    <a:pt x="262" y="209"/>
                    <a:pt x="254" y="214"/>
                  </a:cubicBezTo>
                  <a:cubicBezTo>
                    <a:pt x="245" y="220"/>
                    <a:pt x="235" y="223"/>
                    <a:pt x="224" y="225"/>
                  </a:cubicBezTo>
                  <a:cubicBezTo>
                    <a:pt x="212" y="227"/>
                    <a:pt x="201" y="228"/>
                    <a:pt x="189" y="228"/>
                  </a:cubicBezTo>
                  <a:lnTo>
                    <a:pt x="106" y="228"/>
                  </a:lnTo>
                  <a:lnTo>
                    <a:pt x="106" y="83"/>
                  </a:lnTo>
                  <a:lnTo>
                    <a:pt x="189" y="83"/>
                  </a:lnTo>
                  <a:cubicBezTo>
                    <a:pt x="201" y="83"/>
                    <a:pt x="212" y="84"/>
                    <a:pt x="224" y="86"/>
                  </a:cubicBezTo>
                  <a:cubicBezTo>
                    <a:pt x="235" y="87"/>
                    <a:pt x="245" y="91"/>
                    <a:pt x="254" y="96"/>
                  </a:cubicBezTo>
                  <a:cubicBezTo>
                    <a:pt x="262" y="101"/>
                    <a:pt x="269" y="109"/>
                    <a:pt x="274" y="118"/>
                  </a:cubicBezTo>
                  <a:cubicBezTo>
                    <a:pt x="279" y="127"/>
                    <a:pt x="282" y="140"/>
                    <a:pt x="282" y="155"/>
                  </a:cubicBezTo>
                  <a:cubicBezTo>
                    <a:pt x="282" y="171"/>
                    <a:pt x="279" y="183"/>
                    <a:pt x="274" y="1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4A0990F2-49D6-4ADD-8433-CF0AD52A2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" y="2612"/>
              <a:ext cx="218" cy="223"/>
            </a:xfrm>
            <a:custGeom>
              <a:avLst/>
              <a:gdLst>
                <a:gd name="T0" fmla="*/ 312 w 362"/>
                <a:gd name="T1" fmla="*/ 319 h 368"/>
                <a:gd name="T2" fmla="*/ 312 w 362"/>
                <a:gd name="T3" fmla="*/ 319 h 368"/>
                <a:gd name="T4" fmla="*/ 349 w 362"/>
                <a:gd name="T5" fmla="*/ 261 h 368"/>
                <a:gd name="T6" fmla="*/ 362 w 362"/>
                <a:gd name="T7" fmla="*/ 185 h 368"/>
                <a:gd name="T8" fmla="*/ 349 w 362"/>
                <a:gd name="T9" fmla="*/ 109 h 368"/>
                <a:gd name="T10" fmla="*/ 312 w 362"/>
                <a:gd name="T11" fmla="*/ 51 h 368"/>
                <a:gd name="T12" fmla="*/ 255 w 362"/>
                <a:gd name="T13" fmla="*/ 13 h 368"/>
                <a:gd name="T14" fmla="*/ 180 w 362"/>
                <a:gd name="T15" fmla="*/ 0 h 368"/>
                <a:gd name="T16" fmla="*/ 106 w 362"/>
                <a:gd name="T17" fmla="*/ 13 h 368"/>
                <a:gd name="T18" fmla="*/ 49 w 362"/>
                <a:gd name="T19" fmla="*/ 51 h 368"/>
                <a:gd name="T20" fmla="*/ 13 w 362"/>
                <a:gd name="T21" fmla="*/ 109 h 368"/>
                <a:gd name="T22" fmla="*/ 0 w 362"/>
                <a:gd name="T23" fmla="*/ 185 h 368"/>
                <a:gd name="T24" fmla="*/ 13 w 362"/>
                <a:gd name="T25" fmla="*/ 261 h 368"/>
                <a:gd name="T26" fmla="*/ 49 w 362"/>
                <a:gd name="T27" fmla="*/ 319 h 368"/>
                <a:gd name="T28" fmla="*/ 106 w 362"/>
                <a:gd name="T29" fmla="*/ 355 h 368"/>
                <a:gd name="T30" fmla="*/ 180 w 362"/>
                <a:gd name="T31" fmla="*/ 368 h 368"/>
                <a:gd name="T32" fmla="*/ 255 w 362"/>
                <a:gd name="T33" fmla="*/ 355 h 368"/>
                <a:gd name="T34" fmla="*/ 312 w 362"/>
                <a:gd name="T35" fmla="*/ 319 h 368"/>
                <a:gd name="T36" fmla="*/ 221 w 362"/>
                <a:gd name="T37" fmla="*/ 287 h 368"/>
                <a:gd name="T38" fmla="*/ 221 w 362"/>
                <a:gd name="T39" fmla="*/ 287 h 368"/>
                <a:gd name="T40" fmla="*/ 180 w 362"/>
                <a:gd name="T41" fmla="*/ 297 h 368"/>
                <a:gd name="T42" fmla="*/ 140 w 362"/>
                <a:gd name="T43" fmla="*/ 287 h 368"/>
                <a:gd name="T44" fmla="*/ 114 w 362"/>
                <a:gd name="T45" fmla="*/ 262 h 368"/>
                <a:gd name="T46" fmla="*/ 100 w 362"/>
                <a:gd name="T47" fmla="*/ 226 h 368"/>
                <a:gd name="T48" fmla="*/ 96 w 362"/>
                <a:gd name="T49" fmla="*/ 185 h 368"/>
                <a:gd name="T50" fmla="*/ 100 w 362"/>
                <a:gd name="T51" fmla="*/ 144 h 368"/>
                <a:gd name="T52" fmla="*/ 114 w 362"/>
                <a:gd name="T53" fmla="*/ 108 h 368"/>
                <a:gd name="T54" fmla="*/ 140 w 362"/>
                <a:gd name="T55" fmla="*/ 82 h 368"/>
                <a:gd name="T56" fmla="*/ 180 w 362"/>
                <a:gd name="T57" fmla="*/ 73 h 368"/>
                <a:gd name="T58" fmla="*/ 221 w 362"/>
                <a:gd name="T59" fmla="*/ 82 h 368"/>
                <a:gd name="T60" fmla="*/ 248 w 362"/>
                <a:gd name="T61" fmla="*/ 108 h 368"/>
                <a:gd name="T62" fmla="*/ 262 w 362"/>
                <a:gd name="T63" fmla="*/ 144 h 368"/>
                <a:gd name="T64" fmla="*/ 266 w 362"/>
                <a:gd name="T65" fmla="*/ 185 h 368"/>
                <a:gd name="T66" fmla="*/ 262 w 362"/>
                <a:gd name="T67" fmla="*/ 226 h 368"/>
                <a:gd name="T68" fmla="*/ 248 w 362"/>
                <a:gd name="T69" fmla="*/ 262 h 368"/>
                <a:gd name="T70" fmla="*/ 221 w 362"/>
                <a:gd name="T71" fmla="*/ 28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2" h="368">
                  <a:moveTo>
                    <a:pt x="312" y="319"/>
                  </a:moveTo>
                  <a:lnTo>
                    <a:pt x="312" y="319"/>
                  </a:lnTo>
                  <a:cubicBezTo>
                    <a:pt x="328" y="303"/>
                    <a:pt x="340" y="283"/>
                    <a:pt x="349" y="261"/>
                  </a:cubicBezTo>
                  <a:cubicBezTo>
                    <a:pt x="358" y="238"/>
                    <a:pt x="362" y="213"/>
                    <a:pt x="362" y="185"/>
                  </a:cubicBezTo>
                  <a:cubicBezTo>
                    <a:pt x="362" y="157"/>
                    <a:pt x="358" y="132"/>
                    <a:pt x="349" y="109"/>
                  </a:cubicBezTo>
                  <a:cubicBezTo>
                    <a:pt x="340" y="86"/>
                    <a:pt x="328" y="67"/>
                    <a:pt x="312" y="51"/>
                  </a:cubicBezTo>
                  <a:cubicBezTo>
                    <a:pt x="297" y="35"/>
                    <a:pt x="278" y="22"/>
                    <a:pt x="255" y="13"/>
                  </a:cubicBezTo>
                  <a:cubicBezTo>
                    <a:pt x="233" y="5"/>
                    <a:pt x="208" y="0"/>
                    <a:pt x="180" y="0"/>
                  </a:cubicBezTo>
                  <a:cubicBezTo>
                    <a:pt x="153" y="0"/>
                    <a:pt x="128" y="5"/>
                    <a:pt x="106" y="13"/>
                  </a:cubicBezTo>
                  <a:cubicBezTo>
                    <a:pt x="84" y="22"/>
                    <a:pt x="65" y="35"/>
                    <a:pt x="49" y="51"/>
                  </a:cubicBezTo>
                  <a:cubicBezTo>
                    <a:pt x="33" y="67"/>
                    <a:pt x="21" y="86"/>
                    <a:pt x="13" y="109"/>
                  </a:cubicBezTo>
                  <a:cubicBezTo>
                    <a:pt x="4" y="132"/>
                    <a:pt x="0" y="157"/>
                    <a:pt x="0" y="185"/>
                  </a:cubicBezTo>
                  <a:cubicBezTo>
                    <a:pt x="0" y="213"/>
                    <a:pt x="4" y="238"/>
                    <a:pt x="13" y="261"/>
                  </a:cubicBezTo>
                  <a:cubicBezTo>
                    <a:pt x="21" y="283"/>
                    <a:pt x="33" y="303"/>
                    <a:pt x="49" y="319"/>
                  </a:cubicBezTo>
                  <a:cubicBezTo>
                    <a:pt x="65" y="335"/>
                    <a:pt x="84" y="347"/>
                    <a:pt x="106" y="355"/>
                  </a:cubicBezTo>
                  <a:cubicBezTo>
                    <a:pt x="128" y="364"/>
                    <a:pt x="153" y="368"/>
                    <a:pt x="180" y="368"/>
                  </a:cubicBezTo>
                  <a:cubicBezTo>
                    <a:pt x="208" y="368"/>
                    <a:pt x="233" y="364"/>
                    <a:pt x="255" y="355"/>
                  </a:cubicBezTo>
                  <a:cubicBezTo>
                    <a:pt x="278" y="347"/>
                    <a:pt x="297" y="335"/>
                    <a:pt x="312" y="319"/>
                  </a:cubicBezTo>
                  <a:close/>
                  <a:moveTo>
                    <a:pt x="221" y="287"/>
                  </a:moveTo>
                  <a:lnTo>
                    <a:pt x="221" y="287"/>
                  </a:lnTo>
                  <a:cubicBezTo>
                    <a:pt x="210" y="293"/>
                    <a:pt x="197" y="297"/>
                    <a:pt x="180" y="297"/>
                  </a:cubicBezTo>
                  <a:cubicBezTo>
                    <a:pt x="164" y="297"/>
                    <a:pt x="151" y="293"/>
                    <a:pt x="140" y="287"/>
                  </a:cubicBezTo>
                  <a:cubicBezTo>
                    <a:pt x="129" y="281"/>
                    <a:pt x="120" y="272"/>
                    <a:pt x="114" y="262"/>
                  </a:cubicBezTo>
                  <a:cubicBezTo>
                    <a:pt x="107" y="251"/>
                    <a:pt x="103" y="239"/>
                    <a:pt x="100" y="226"/>
                  </a:cubicBezTo>
                  <a:cubicBezTo>
                    <a:pt x="97" y="213"/>
                    <a:pt x="96" y="199"/>
                    <a:pt x="96" y="185"/>
                  </a:cubicBezTo>
                  <a:cubicBezTo>
                    <a:pt x="96" y="171"/>
                    <a:pt x="97" y="157"/>
                    <a:pt x="100" y="144"/>
                  </a:cubicBezTo>
                  <a:cubicBezTo>
                    <a:pt x="103" y="130"/>
                    <a:pt x="107" y="118"/>
                    <a:pt x="114" y="108"/>
                  </a:cubicBezTo>
                  <a:cubicBezTo>
                    <a:pt x="120" y="97"/>
                    <a:pt x="129" y="89"/>
                    <a:pt x="140" y="82"/>
                  </a:cubicBezTo>
                  <a:cubicBezTo>
                    <a:pt x="151" y="76"/>
                    <a:pt x="164" y="73"/>
                    <a:pt x="180" y="73"/>
                  </a:cubicBezTo>
                  <a:cubicBezTo>
                    <a:pt x="197" y="73"/>
                    <a:pt x="210" y="76"/>
                    <a:pt x="221" y="82"/>
                  </a:cubicBezTo>
                  <a:cubicBezTo>
                    <a:pt x="232" y="89"/>
                    <a:pt x="241" y="97"/>
                    <a:pt x="248" y="108"/>
                  </a:cubicBezTo>
                  <a:cubicBezTo>
                    <a:pt x="254" y="118"/>
                    <a:pt x="259" y="130"/>
                    <a:pt x="262" y="144"/>
                  </a:cubicBezTo>
                  <a:cubicBezTo>
                    <a:pt x="264" y="157"/>
                    <a:pt x="266" y="171"/>
                    <a:pt x="266" y="185"/>
                  </a:cubicBezTo>
                  <a:cubicBezTo>
                    <a:pt x="266" y="199"/>
                    <a:pt x="264" y="213"/>
                    <a:pt x="262" y="226"/>
                  </a:cubicBezTo>
                  <a:cubicBezTo>
                    <a:pt x="259" y="239"/>
                    <a:pt x="254" y="251"/>
                    <a:pt x="248" y="262"/>
                  </a:cubicBezTo>
                  <a:cubicBezTo>
                    <a:pt x="241" y="272"/>
                    <a:pt x="232" y="281"/>
                    <a:pt x="221" y="2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9EE83750-B721-46A9-A5A4-A3DCEA777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2537"/>
              <a:ext cx="58" cy="293"/>
            </a:xfrm>
            <a:custGeom>
              <a:avLst/>
              <a:gdLst>
                <a:gd name="T0" fmla="*/ 0 w 96"/>
                <a:gd name="T1" fmla="*/ 0 h 484"/>
                <a:gd name="T2" fmla="*/ 0 w 96"/>
                <a:gd name="T3" fmla="*/ 0 h 484"/>
                <a:gd name="T4" fmla="*/ 96 w 96"/>
                <a:gd name="T5" fmla="*/ 0 h 484"/>
                <a:gd name="T6" fmla="*/ 96 w 96"/>
                <a:gd name="T7" fmla="*/ 484 h 484"/>
                <a:gd name="T8" fmla="*/ 0 w 96"/>
                <a:gd name="T9" fmla="*/ 484 h 484"/>
                <a:gd name="T10" fmla="*/ 0 w 96"/>
                <a:gd name="T11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484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484"/>
                  </a:lnTo>
                  <a:lnTo>
                    <a:pt x="0" y="4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89E2F831-F863-4199-96F2-5FEE23800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537"/>
              <a:ext cx="58" cy="48"/>
            </a:xfrm>
            <a:custGeom>
              <a:avLst/>
              <a:gdLst>
                <a:gd name="T0" fmla="*/ 0 w 96"/>
                <a:gd name="T1" fmla="*/ 0 h 79"/>
                <a:gd name="T2" fmla="*/ 0 w 96"/>
                <a:gd name="T3" fmla="*/ 0 h 79"/>
                <a:gd name="T4" fmla="*/ 96 w 96"/>
                <a:gd name="T5" fmla="*/ 0 h 79"/>
                <a:gd name="T6" fmla="*/ 96 w 96"/>
                <a:gd name="T7" fmla="*/ 79 h 79"/>
                <a:gd name="T8" fmla="*/ 0 w 96"/>
                <a:gd name="T9" fmla="*/ 79 h 79"/>
                <a:gd name="T10" fmla="*/ 0 w 96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70D1DF7F-2A1A-4B3D-AF40-CC53548C9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618"/>
              <a:ext cx="58" cy="212"/>
            </a:xfrm>
            <a:custGeom>
              <a:avLst/>
              <a:gdLst>
                <a:gd name="T0" fmla="*/ 0 w 96"/>
                <a:gd name="T1" fmla="*/ 0 h 350"/>
                <a:gd name="T2" fmla="*/ 0 w 96"/>
                <a:gd name="T3" fmla="*/ 0 h 350"/>
                <a:gd name="T4" fmla="*/ 96 w 96"/>
                <a:gd name="T5" fmla="*/ 0 h 350"/>
                <a:gd name="T6" fmla="*/ 96 w 96"/>
                <a:gd name="T7" fmla="*/ 350 h 350"/>
                <a:gd name="T8" fmla="*/ 0 w 96"/>
                <a:gd name="T9" fmla="*/ 350 h 350"/>
                <a:gd name="T10" fmla="*/ 0 w 96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50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50"/>
                  </a:lnTo>
                  <a:lnTo>
                    <a:pt x="0" y="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CBA1FD3-5132-4045-B7DA-8CB4E88BF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2612"/>
              <a:ext cx="208" cy="223"/>
            </a:xfrm>
            <a:custGeom>
              <a:avLst/>
              <a:gdLst>
                <a:gd name="T0" fmla="*/ 229 w 345"/>
                <a:gd name="T1" fmla="*/ 277 h 368"/>
                <a:gd name="T2" fmla="*/ 229 w 345"/>
                <a:gd name="T3" fmla="*/ 277 h 368"/>
                <a:gd name="T4" fmla="*/ 176 w 345"/>
                <a:gd name="T5" fmla="*/ 297 h 368"/>
                <a:gd name="T6" fmla="*/ 138 w 345"/>
                <a:gd name="T7" fmla="*/ 286 h 368"/>
                <a:gd name="T8" fmla="*/ 114 w 345"/>
                <a:gd name="T9" fmla="*/ 260 h 368"/>
                <a:gd name="T10" fmla="*/ 100 w 345"/>
                <a:gd name="T11" fmla="*/ 225 h 368"/>
                <a:gd name="T12" fmla="*/ 96 w 345"/>
                <a:gd name="T13" fmla="*/ 186 h 368"/>
                <a:gd name="T14" fmla="*/ 100 w 345"/>
                <a:gd name="T15" fmla="*/ 147 h 368"/>
                <a:gd name="T16" fmla="*/ 114 w 345"/>
                <a:gd name="T17" fmla="*/ 110 h 368"/>
                <a:gd name="T18" fmla="*/ 140 w 345"/>
                <a:gd name="T19" fmla="*/ 83 h 368"/>
                <a:gd name="T20" fmla="*/ 178 w 345"/>
                <a:gd name="T21" fmla="*/ 73 h 368"/>
                <a:gd name="T22" fmla="*/ 249 w 345"/>
                <a:gd name="T23" fmla="*/ 133 h 368"/>
                <a:gd name="T24" fmla="*/ 343 w 345"/>
                <a:gd name="T25" fmla="*/ 133 h 368"/>
                <a:gd name="T26" fmla="*/ 327 w 345"/>
                <a:gd name="T27" fmla="*/ 74 h 368"/>
                <a:gd name="T28" fmla="*/ 290 w 345"/>
                <a:gd name="T29" fmla="*/ 33 h 368"/>
                <a:gd name="T30" fmla="*/ 239 w 345"/>
                <a:gd name="T31" fmla="*/ 8 h 368"/>
                <a:gd name="T32" fmla="*/ 179 w 345"/>
                <a:gd name="T33" fmla="*/ 0 h 368"/>
                <a:gd name="T34" fmla="*/ 103 w 345"/>
                <a:gd name="T35" fmla="*/ 14 h 368"/>
                <a:gd name="T36" fmla="*/ 47 w 345"/>
                <a:gd name="T37" fmla="*/ 54 h 368"/>
                <a:gd name="T38" fmla="*/ 12 w 345"/>
                <a:gd name="T39" fmla="*/ 114 h 368"/>
                <a:gd name="T40" fmla="*/ 0 w 345"/>
                <a:gd name="T41" fmla="*/ 190 h 368"/>
                <a:gd name="T42" fmla="*/ 13 w 345"/>
                <a:gd name="T43" fmla="*/ 262 h 368"/>
                <a:gd name="T44" fmla="*/ 49 w 345"/>
                <a:gd name="T45" fmla="*/ 318 h 368"/>
                <a:gd name="T46" fmla="*/ 105 w 345"/>
                <a:gd name="T47" fmla="*/ 355 h 368"/>
                <a:gd name="T48" fmla="*/ 177 w 345"/>
                <a:gd name="T49" fmla="*/ 368 h 368"/>
                <a:gd name="T50" fmla="*/ 291 w 345"/>
                <a:gd name="T51" fmla="*/ 332 h 368"/>
                <a:gd name="T52" fmla="*/ 345 w 345"/>
                <a:gd name="T53" fmla="*/ 226 h 368"/>
                <a:gd name="T54" fmla="*/ 253 w 345"/>
                <a:gd name="T55" fmla="*/ 226 h 368"/>
                <a:gd name="T56" fmla="*/ 229 w 345"/>
                <a:gd name="T57" fmla="*/ 27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5" h="368">
                  <a:moveTo>
                    <a:pt x="229" y="277"/>
                  </a:moveTo>
                  <a:lnTo>
                    <a:pt x="229" y="277"/>
                  </a:lnTo>
                  <a:cubicBezTo>
                    <a:pt x="217" y="290"/>
                    <a:pt x="199" y="297"/>
                    <a:pt x="176" y="297"/>
                  </a:cubicBezTo>
                  <a:cubicBezTo>
                    <a:pt x="161" y="297"/>
                    <a:pt x="149" y="293"/>
                    <a:pt x="138" y="286"/>
                  </a:cubicBezTo>
                  <a:cubicBezTo>
                    <a:pt x="128" y="280"/>
                    <a:pt x="120" y="271"/>
                    <a:pt x="114" y="260"/>
                  </a:cubicBezTo>
                  <a:cubicBezTo>
                    <a:pt x="108" y="250"/>
                    <a:pt x="103" y="238"/>
                    <a:pt x="100" y="225"/>
                  </a:cubicBezTo>
                  <a:cubicBezTo>
                    <a:pt x="98" y="212"/>
                    <a:pt x="96" y="199"/>
                    <a:pt x="96" y="186"/>
                  </a:cubicBezTo>
                  <a:cubicBezTo>
                    <a:pt x="96" y="173"/>
                    <a:pt x="98" y="160"/>
                    <a:pt x="100" y="147"/>
                  </a:cubicBezTo>
                  <a:cubicBezTo>
                    <a:pt x="103" y="133"/>
                    <a:pt x="108" y="121"/>
                    <a:pt x="114" y="110"/>
                  </a:cubicBezTo>
                  <a:cubicBezTo>
                    <a:pt x="121" y="99"/>
                    <a:pt x="129" y="90"/>
                    <a:pt x="140" y="83"/>
                  </a:cubicBezTo>
                  <a:cubicBezTo>
                    <a:pt x="150" y="76"/>
                    <a:pt x="163" y="73"/>
                    <a:pt x="178" y="73"/>
                  </a:cubicBezTo>
                  <a:cubicBezTo>
                    <a:pt x="219" y="73"/>
                    <a:pt x="243" y="93"/>
                    <a:pt x="249" y="133"/>
                  </a:cubicBezTo>
                  <a:lnTo>
                    <a:pt x="343" y="133"/>
                  </a:lnTo>
                  <a:cubicBezTo>
                    <a:pt x="342" y="110"/>
                    <a:pt x="337" y="91"/>
                    <a:pt x="327" y="74"/>
                  </a:cubicBezTo>
                  <a:cubicBezTo>
                    <a:pt x="318" y="58"/>
                    <a:pt x="305" y="44"/>
                    <a:pt x="290" y="33"/>
                  </a:cubicBezTo>
                  <a:cubicBezTo>
                    <a:pt x="275" y="22"/>
                    <a:pt x="258" y="14"/>
                    <a:pt x="239" y="8"/>
                  </a:cubicBezTo>
                  <a:cubicBezTo>
                    <a:pt x="220" y="3"/>
                    <a:pt x="200" y="0"/>
                    <a:pt x="179" y="0"/>
                  </a:cubicBezTo>
                  <a:cubicBezTo>
                    <a:pt x="151" y="0"/>
                    <a:pt x="125" y="5"/>
                    <a:pt x="103" y="14"/>
                  </a:cubicBezTo>
                  <a:cubicBezTo>
                    <a:pt x="81" y="24"/>
                    <a:pt x="62" y="37"/>
                    <a:pt x="47" y="54"/>
                  </a:cubicBezTo>
                  <a:cubicBezTo>
                    <a:pt x="32" y="71"/>
                    <a:pt x="20" y="91"/>
                    <a:pt x="12" y="114"/>
                  </a:cubicBezTo>
                  <a:cubicBezTo>
                    <a:pt x="4" y="137"/>
                    <a:pt x="0" y="163"/>
                    <a:pt x="0" y="190"/>
                  </a:cubicBezTo>
                  <a:cubicBezTo>
                    <a:pt x="0" y="216"/>
                    <a:pt x="5" y="240"/>
                    <a:pt x="13" y="262"/>
                  </a:cubicBezTo>
                  <a:cubicBezTo>
                    <a:pt x="22" y="284"/>
                    <a:pt x="34" y="302"/>
                    <a:pt x="49" y="318"/>
                  </a:cubicBezTo>
                  <a:cubicBezTo>
                    <a:pt x="64" y="334"/>
                    <a:pt x="83" y="346"/>
                    <a:pt x="105" y="355"/>
                  </a:cubicBezTo>
                  <a:cubicBezTo>
                    <a:pt x="127" y="364"/>
                    <a:pt x="151" y="368"/>
                    <a:pt x="177" y="368"/>
                  </a:cubicBezTo>
                  <a:cubicBezTo>
                    <a:pt x="223" y="368"/>
                    <a:pt x="262" y="356"/>
                    <a:pt x="291" y="332"/>
                  </a:cubicBezTo>
                  <a:cubicBezTo>
                    <a:pt x="321" y="307"/>
                    <a:pt x="339" y="272"/>
                    <a:pt x="345" y="226"/>
                  </a:cubicBezTo>
                  <a:lnTo>
                    <a:pt x="253" y="226"/>
                  </a:lnTo>
                  <a:cubicBezTo>
                    <a:pt x="250" y="247"/>
                    <a:pt x="242" y="264"/>
                    <a:pt x="229" y="27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54A1DEF3-246A-48FC-B7FC-4E85CC3BA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618"/>
              <a:ext cx="216" cy="287"/>
            </a:xfrm>
            <a:custGeom>
              <a:avLst/>
              <a:gdLst>
                <a:gd name="T0" fmla="*/ 259 w 358"/>
                <a:gd name="T1" fmla="*/ 0 h 472"/>
                <a:gd name="T2" fmla="*/ 259 w 358"/>
                <a:gd name="T3" fmla="*/ 0 h 472"/>
                <a:gd name="T4" fmla="*/ 182 w 358"/>
                <a:gd name="T5" fmla="*/ 239 h 472"/>
                <a:gd name="T6" fmla="*/ 181 w 358"/>
                <a:gd name="T7" fmla="*/ 239 h 472"/>
                <a:gd name="T8" fmla="*/ 102 w 358"/>
                <a:gd name="T9" fmla="*/ 0 h 472"/>
                <a:gd name="T10" fmla="*/ 0 w 358"/>
                <a:gd name="T11" fmla="*/ 0 h 472"/>
                <a:gd name="T12" fmla="*/ 122 w 358"/>
                <a:gd name="T13" fmla="*/ 328 h 472"/>
                <a:gd name="T14" fmla="*/ 126 w 358"/>
                <a:gd name="T15" fmla="*/ 349 h 472"/>
                <a:gd name="T16" fmla="*/ 117 w 358"/>
                <a:gd name="T17" fmla="*/ 378 h 472"/>
                <a:gd name="T18" fmla="*/ 89 w 358"/>
                <a:gd name="T19" fmla="*/ 393 h 472"/>
                <a:gd name="T20" fmla="*/ 61 w 358"/>
                <a:gd name="T21" fmla="*/ 392 h 472"/>
                <a:gd name="T22" fmla="*/ 33 w 358"/>
                <a:gd name="T23" fmla="*/ 389 h 472"/>
                <a:gd name="T24" fmla="*/ 33 w 358"/>
                <a:gd name="T25" fmla="*/ 469 h 472"/>
                <a:gd name="T26" fmla="*/ 62 w 358"/>
                <a:gd name="T27" fmla="*/ 471 h 472"/>
                <a:gd name="T28" fmla="*/ 92 w 358"/>
                <a:gd name="T29" fmla="*/ 472 h 472"/>
                <a:gd name="T30" fmla="*/ 169 w 358"/>
                <a:gd name="T31" fmla="*/ 454 h 472"/>
                <a:gd name="T32" fmla="*/ 212 w 358"/>
                <a:gd name="T33" fmla="*/ 393 h 472"/>
                <a:gd name="T34" fmla="*/ 358 w 358"/>
                <a:gd name="T35" fmla="*/ 0 h 472"/>
                <a:gd name="T36" fmla="*/ 259 w 358"/>
                <a:gd name="T3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8" h="472">
                  <a:moveTo>
                    <a:pt x="259" y="0"/>
                  </a:moveTo>
                  <a:lnTo>
                    <a:pt x="259" y="0"/>
                  </a:lnTo>
                  <a:lnTo>
                    <a:pt x="182" y="239"/>
                  </a:lnTo>
                  <a:lnTo>
                    <a:pt x="181" y="239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122" y="328"/>
                  </a:lnTo>
                  <a:cubicBezTo>
                    <a:pt x="125" y="335"/>
                    <a:pt x="126" y="342"/>
                    <a:pt x="126" y="349"/>
                  </a:cubicBezTo>
                  <a:cubicBezTo>
                    <a:pt x="126" y="360"/>
                    <a:pt x="123" y="369"/>
                    <a:pt x="117" y="378"/>
                  </a:cubicBezTo>
                  <a:cubicBezTo>
                    <a:pt x="111" y="386"/>
                    <a:pt x="102" y="391"/>
                    <a:pt x="89" y="393"/>
                  </a:cubicBezTo>
                  <a:cubicBezTo>
                    <a:pt x="79" y="393"/>
                    <a:pt x="70" y="393"/>
                    <a:pt x="61" y="392"/>
                  </a:cubicBezTo>
                  <a:cubicBezTo>
                    <a:pt x="51" y="391"/>
                    <a:pt x="42" y="390"/>
                    <a:pt x="33" y="389"/>
                  </a:cubicBezTo>
                  <a:lnTo>
                    <a:pt x="33" y="469"/>
                  </a:lnTo>
                  <a:cubicBezTo>
                    <a:pt x="43" y="470"/>
                    <a:pt x="53" y="470"/>
                    <a:pt x="62" y="471"/>
                  </a:cubicBezTo>
                  <a:cubicBezTo>
                    <a:pt x="72" y="472"/>
                    <a:pt x="82" y="472"/>
                    <a:pt x="92" y="472"/>
                  </a:cubicBezTo>
                  <a:cubicBezTo>
                    <a:pt x="125" y="472"/>
                    <a:pt x="150" y="466"/>
                    <a:pt x="169" y="454"/>
                  </a:cubicBezTo>
                  <a:cubicBezTo>
                    <a:pt x="187" y="442"/>
                    <a:pt x="202" y="421"/>
                    <a:pt x="212" y="393"/>
                  </a:cubicBezTo>
                  <a:lnTo>
                    <a:pt x="358" y="0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374F0702-F4E9-4FA9-84F7-995026C7F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" y="2537"/>
              <a:ext cx="232" cy="293"/>
            </a:xfrm>
            <a:custGeom>
              <a:avLst/>
              <a:gdLst>
                <a:gd name="T0" fmla="*/ 347 w 385"/>
                <a:gd name="T1" fmla="*/ 48 h 483"/>
                <a:gd name="T2" fmla="*/ 347 w 385"/>
                <a:gd name="T3" fmla="*/ 48 h 483"/>
                <a:gd name="T4" fmla="*/ 295 w 385"/>
                <a:gd name="T5" fmla="*/ 13 h 483"/>
                <a:gd name="T6" fmla="*/ 218 w 385"/>
                <a:gd name="T7" fmla="*/ 0 h 483"/>
                <a:gd name="T8" fmla="*/ 0 w 385"/>
                <a:gd name="T9" fmla="*/ 0 h 483"/>
                <a:gd name="T10" fmla="*/ 0 w 385"/>
                <a:gd name="T11" fmla="*/ 483 h 483"/>
                <a:gd name="T12" fmla="*/ 106 w 385"/>
                <a:gd name="T13" fmla="*/ 483 h 483"/>
                <a:gd name="T14" fmla="*/ 106 w 385"/>
                <a:gd name="T15" fmla="*/ 310 h 483"/>
                <a:gd name="T16" fmla="*/ 218 w 385"/>
                <a:gd name="T17" fmla="*/ 310 h 483"/>
                <a:gd name="T18" fmla="*/ 295 w 385"/>
                <a:gd name="T19" fmla="*/ 297 h 483"/>
                <a:gd name="T20" fmla="*/ 347 w 385"/>
                <a:gd name="T21" fmla="*/ 262 h 483"/>
                <a:gd name="T22" fmla="*/ 376 w 385"/>
                <a:gd name="T23" fmla="*/ 212 h 483"/>
                <a:gd name="T24" fmla="*/ 385 w 385"/>
                <a:gd name="T25" fmla="*/ 155 h 483"/>
                <a:gd name="T26" fmla="*/ 376 w 385"/>
                <a:gd name="T27" fmla="*/ 98 h 483"/>
                <a:gd name="T28" fmla="*/ 347 w 385"/>
                <a:gd name="T29" fmla="*/ 48 h 483"/>
                <a:gd name="T30" fmla="*/ 275 w 385"/>
                <a:gd name="T31" fmla="*/ 192 h 483"/>
                <a:gd name="T32" fmla="*/ 275 w 385"/>
                <a:gd name="T33" fmla="*/ 192 h 483"/>
                <a:gd name="T34" fmla="*/ 254 w 385"/>
                <a:gd name="T35" fmla="*/ 214 h 483"/>
                <a:gd name="T36" fmla="*/ 224 w 385"/>
                <a:gd name="T37" fmla="*/ 225 h 483"/>
                <a:gd name="T38" fmla="*/ 189 w 385"/>
                <a:gd name="T39" fmla="*/ 228 h 483"/>
                <a:gd name="T40" fmla="*/ 106 w 385"/>
                <a:gd name="T41" fmla="*/ 228 h 483"/>
                <a:gd name="T42" fmla="*/ 106 w 385"/>
                <a:gd name="T43" fmla="*/ 83 h 483"/>
                <a:gd name="T44" fmla="*/ 189 w 385"/>
                <a:gd name="T45" fmla="*/ 83 h 483"/>
                <a:gd name="T46" fmla="*/ 224 w 385"/>
                <a:gd name="T47" fmla="*/ 86 h 483"/>
                <a:gd name="T48" fmla="*/ 254 w 385"/>
                <a:gd name="T49" fmla="*/ 96 h 483"/>
                <a:gd name="T50" fmla="*/ 275 w 385"/>
                <a:gd name="T51" fmla="*/ 118 h 483"/>
                <a:gd name="T52" fmla="*/ 282 w 385"/>
                <a:gd name="T53" fmla="*/ 155 h 483"/>
                <a:gd name="T54" fmla="*/ 275 w 385"/>
                <a:gd name="T55" fmla="*/ 19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83">
                  <a:moveTo>
                    <a:pt x="347" y="48"/>
                  </a:moveTo>
                  <a:lnTo>
                    <a:pt x="347" y="48"/>
                  </a:lnTo>
                  <a:cubicBezTo>
                    <a:pt x="334" y="34"/>
                    <a:pt x="316" y="22"/>
                    <a:pt x="295" y="13"/>
                  </a:cubicBezTo>
                  <a:cubicBezTo>
                    <a:pt x="274" y="5"/>
                    <a:pt x="248" y="0"/>
                    <a:pt x="218" y="0"/>
                  </a:cubicBezTo>
                  <a:lnTo>
                    <a:pt x="0" y="0"/>
                  </a:lnTo>
                  <a:lnTo>
                    <a:pt x="0" y="483"/>
                  </a:lnTo>
                  <a:lnTo>
                    <a:pt x="106" y="483"/>
                  </a:lnTo>
                  <a:lnTo>
                    <a:pt x="106" y="310"/>
                  </a:lnTo>
                  <a:lnTo>
                    <a:pt x="218" y="310"/>
                  </a:lnTo>
                  <a:cubicBezTo>
                    <a:pt x="248" y="310"/>
                    <a:pt x="274" y="306"/>
                    <a:pt x="295" y="297"/>
                  </a:cubicBezTo>
                  <a:cubicBezTo>
                    <a:pt x="316" y="288"/>
                    <a:pt x="334" y="277"/>
                    <a:pt x="347" y="262"/>
                  </a:cubicBezTo>
                  <a:cubicBezTo>
                    <a:pt x="360" y="248"/>
                    <a:pt x="370" y="231"/>
                    <a:pt x="376" y="212"/>
                  </a:cubicBezTo>
                  <a:cubicBezTo>
                    <a:pt x="382" y="194"/>
                    <a:pt x="385" y="175"/>
                    <a:pt x="385" y="155"/>
                  </a:cubicBezTo>
                  <a:cubicBezTo>
                    <a:pt x="385" y="135"/>
                    <a:pt x="382" y="116"/>
                    <a:pt x="376" y="98"/>
                  </a:cubicBezTo>
                  <a:cubicBezTo>
                    <a:pt x="370" y="79"/>
                    <a:pt x="360" y="63"/>
                    <a:pt x="347" y="48"/>
                  </a:cubicBezTo>
                  <a:close/>
                  <a:moveTo>
                    <a:pt x="275" y="192"/>
                  </a:moveTo>
                  <a:lnTo>
                    <a:pt x="275" y="192"/>
                  </a:lnTo>
                  <a:cubicBezTo>
                    <a:pt x="269" y="202"/>
                    <a:pt x="263" y="209"/>
                    <a:pt x="254" y="214"/>
                  </a:cubicBezTo>
                  <a:cubicBezTo>
                    <a:pt x="245" y="220"/>
                    <a:pt x="235" y="223"/>
                    <a:pt x="224" y="225"/>
                  </a:cubicBezTo>
                  <a:cubicBezTo>
                    <a:pt x="213" y="227"/>
                    <a:pt x="201" y="228"/>
                    <a:pt x="189" y="228"/>
                  </a:cubicBezTo>
                  <a:lnTo>
                    <a:pt x="106" y="228"/>
                  </a:lnTo>
                  <a:lnTo>
                    <a:pt x="106" y="83"/>
                  </a:lnTo>
                  <a:lnTo>
                    <a:pt x="189" y="83"/>
                  </a:lnTo>
                  <a:cubicBezTo>
                    <a:pt x="201" y="83"/>
                    <a:pt x="213" y="84"/>
                    <a:pt x="224" y="86"/>
                  </a:cubicBezTo>
                  <a:cubicBezTo>
                    <a:pt x="235" y="87"/>
                    <a:pt x="245" y="91"/>
                    <a:pt x="254" y="96"/>
                  </a:cubicBezTo>
                  <a:cubicBezTo>
                    <a:pt x="263" y="101"/>
                    <a:pt x="269" y="109"/>
                    <a:pt x="275" y="118"/>
                  </a:cubicBezTo>
                  <a:cubicBezTo>
                    <a:pt x="280" y="127"/>
                    <a:pt x="282" y="140"/>
                    <a:pt x="282" y="155"/>
                  </a:cubicBezTo>
                  <a:cubicBezTo>
                    <a:pt x="282" y="171"/>
                    <a:pt x="280" y="183"/>
                    <a:pt x="275" y="1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DF44A9D6-678F-41C0-A0A9-55B52094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" y="2612"/>
              <a:ext cx="136" cy="218"/>
            </a:xfrm>
            <a:custGeom>
              <a:avLst/>
              <a:gdLst>
                <a:gd name="T0" fmla="*/ 169 w 225"/>
                <a:gd name="T1" fmla="*/ 6 h 360"/>
                <a:gd name="T2" fmla="*/ 169 w 225"/>
                <a:gd name="T3" fmla="*/ 6 h 360"/>
                <a:gd name="T4" fmla="*/ 137 w 225"/>
                <a:gd name="T5" fmla="*/ 21 h 360"/>
                <a:gd name="T6" fmla="*/ 111 w 225"/>
                <a:gd name="T7" fmla="*/ 44 h 360"/>
                <a:gd name="T8" fmla="*/ 92 w 225"/>
                <a:gd name="T9" fmla="*/ 75 h 360"/>
                <a:gd name="T10" fmla="*/ 91 w 225"/>
                <a:gd name="T11" fmla="*/ 75 h 360"/>
                <a:gd name="T12" fmla="*/ 91 w 225"/>
                <a:gd name="T13" fmla="*/ 10 h 360"/>
                <a:gd name="T14" fmla="*/ 0 w 225"/>
                <a:gd name="T15" fmla="*/ 10 h 360"/>
                <a:gd name="T16" fmla="*/ 0 w 225"/>
                <a:gd name="T17" fmla="*/ 360 h 360"/>
                <a:gd name="T18" fmla="*/ 96 w 225"/>
                <a:gd name="T19" fmla="*/ 360 h 360"/>
                <a:gd name="T20" fmla="*/ 96 w 225"/>
                <a:gd name="T21" fmla="*/ 202 h 360"/>
                <a:gd name="T22" fmla="*/ 101 w 225"/>
                <a:gd name="T23" fmla="*/ 158 h 360"/>
                <a:gd name="T24" fmla="*/ 116 w 225"/>
                <a:gd name="T25" fmla="*/ 122 h 360"/>
                <a:gd name="T26" fmla="*/ 146 w 225"/>
                <a:gd name="T27" fmla="*/ 98 h 360"/>
                <a:gd name="T28" fmla="*/ 191 w 225"/>
                <a:gd name="T29" fmla="*/ 89 h 360"/>
                <a:gd name="T30" fmla="*/ 209 w 225"/>
                <a:gd name="T31" fmla="*/ 90 h 360"/>
                <a:gd name="T32" fmla="*/ 225 w 225"/>
                <a:gd name="T33" fmla="*/ 93 h 360"/>
                <a:gd name="T34" fmla="*/ 225 w 225"/>
                <a:gd name="T35" fmla="*/ 3 h 360"/>
                <a:gd name="T36" fmla="*/ 204 w 225"/>
                <a:gd name="T37" fmla="*/ 0 h 360"/>
                <a:gd name="T38" fmla="*/ 169 w 225"/>
                <a:gd name="T39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360">
                  <a:moveTo>
                    <a:pt x="169" y="6"/>
                  </a:moveTo>
                  <a:lnTo>
                    <a:pt x="169" y="6"/>
                  </a:lnTo>
                  <a:cubicBezTo>
                    <a:pt x="158" y="9"/>
                    <a:pt x="147" y="14"/>
                    <a:pt x="137" y="21"/>
                  </a:cubicBezTo>
                  <a:cubicBezTo>
                    <a:pt x="127" y="27"/>
                    <a:pt x="118" y="35"/>
                    <a:pt x="111" y="44"/>
                  </a:cubicBezTo>
                  <a:cubicBezTo>
                    <a:pt x="103" y="54"/>
                    <a:pt x="97" y="64"/>
                    <a:pt x="92" y="75"/>
                  </a:cubicBezTo>
                  <a:lnTo>
                    <a:pt x="91" y="75"/>
                  </a:lnTo>
                  <a:lnTo>
                    <a:pt x="91" y="10"/>
                  </a:lnTo>
                  <a:lnTo>
                    <a:pt x="0" y="10"/>
                  </a:lnTo>
                  <a:lnTo>
                    <a:pt x="0" y="360"/>
                  </a:lnTo>
                  <a:lnTo>
                    <a:pt x="96" y="360"/>
                  </a:lnTo>
                  <a:lnTo>
                    <a:pt x="96" y="202"/>
                  </a:lnTo>
                  <a:cubicBezTo>
                    <a:pt x="96" y="186"/>
                    <a:pt x="97" y="171"/>
                    <a:pt x="101" y="158"/>
                  </a:cubicBezTo>
                  <a:cubicBezTo>
                    <a:pt x="104" y="144"/>
                    <a:pt x="109" y="132"/>
                    <a:pt x="116" y="122"/>
                  </a:cubicBezTo>
                  <a:cubicBezTo>
                    <a:pt x="124" y="112"/>
                    <a:pt x="134" y="104"/>
                    <a:pt x="146" y="98"/>
                  </a:cubicBezTo>
                  <a:cubicBezTo>
                    <a:pt x="158" y="92"/>
                    <a:pt x="173" y="89"/>
                    <a:pt x="191" y="89"/>
                  </a:cubicBezTo>
                  <a:cubicBezTo>
                    <a:pt x="196" y="89"/>
                    <a:pt x="202" y="90"/>
                    <a:pt x="209" y="90"/>
                  </a:cubicBezTo>
                  <a:cubicBezTo>
                    <a:pt x="215" y="91"/>
                    <a:pt x="221" y="92"/>
                    <a:pt x="225" y="93"/>
                  </a:cubicBezTo>
                  <a:lnTo>
                    <a:pt x="225" y="3"/>
                  </a:lnTo>
                  <a:cubicBezTo>
                    <a:pt x="217" y="1"/>
                    <a:pt x="210" y="0"/>
                    <a:pt x="204" y="0"/>
                  </a:cubicBezTo>
                  <a:cubicBezTo>
                    <a:pt x="192" y="0"/>
                    <a:pt x="180" y="2"/>
                    <a:pt x="169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55AED46C-2286-4503-9E0E-EF84A987FC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4" y="2612"/>
              <a:ext cx="211" cy="223"/>
            </a:xfrm>
            <a:custGeom>
              <a:avLst/>
              <a:gdLst>
                <a:gd name="T0" fmla="*/ 258 w 350"/>
                <a:gd name="T1" fmla="*/ 251 h 368"/>
                <a:gd name="T2" fmla="*/ 258 w 350"/>
                <a:gd name="T3" fmla="*/ 251 h 368"/>
                <a:gd name="T4" fmla="*/ 232 w 350"/>
                <a:gd name="T5" fmla="*/ 282 h 368"/>
                <a:gd name="T6" fmla="*/ 182 w 350"/>
                <a:gd name="T7" fmla="*/ 297 h 368"/>
                <a:gd name="T8" fmla="*/ 120 w 350"/>
                <a:gd name="T9" fmla="*/ 276 h 368"/>
                <a:gd name="T10" fmla="*/ 96 w 350"/>
                <a:gd name="T11" fmla="*/ 208 h 368"/>
                <a:gd name="T12" fmla="*/ 349 w 350"/>
                <a:gd name="T13" fmla="*/ 208 h 368"/>
                <a:gd name="T14" fmla="*/ 342 w 350"/>
                <a:gd name="T15" fmla="*/ 130 h 368"/>
                <a:gd name="T16" fmla="*/ 311 w 350"/>
                <a:gd name="T17" fmla="*/ 64 h 368"/>
                <a:gd name="T18" fmla="*/ 257 w 350"/>
                <a:gd name="T19" fmla="*/ 17 h 368"/>
                <a:gd name="T20" fmla="*/ 179 w 350"/>
                <a:gd name="T21" fmla="*/ 0 h 368"/>
                <a:gd name="T22" fmla="*/ 106 w 350"/>
                <a:gd name="T23" fmla="*/ 14 h 368"/>
                <a:gd name="T24" fmla="*/ 49 w 350"/>
                <a:gd name="T25" fmla="*/ 53 h 368"/>
                <a:gd name="T26" fmla="*/ 13 w 350"/>
                <a:gd name="T27" fmla="*/ 112 h 368"/>
                <a:gd name="T28" fmla="*/ 0 w 350"/>
                <a:gd name="T29" fmla="*/ 185 h 368"/>
                <a:gd name="T30" fmla="*/ 13 w 350"/>
                <a:gd name="T31" fmla="*/ 259 h 368"/>
                <a:gd name="T32" fmla="*/ 48 w 350"/>
                <a:gd name="T33" fmla="*/ 318 h 368"/>
                <a:gd name="T34" fmla="*/ 104 w 350"/>
                <a:gd name="T35" fmla="*/ 355 h 368"/>
                <a:gd name="T36" fmla="*/ 179 w 350"/>
                <a:gd name="T37" fmla="*/ 368 h 368"/>
                <a:gd name="T38" fmla="*/ 280 w 350"/>
                <a:gd name="T39" fmla="*/ 341 h 368"/>
                <a:gd name="T40" fmla="*/ 342 w 350"/>
                <a:gd name="T41" fmla="*/ 251 h 368"/>
                <a:gd name="T42" fmla="*/ 258 w 350"/>
                <a:gd name="T43" fmla="*/ 251 h 368"/>
                <a:gd name="T44" fmla="*/ 258 w 350"/>
                <a:gd name="T45" fmla="*/ 251 h 368"/>
                <a:gd name="T46" fmla="*/ 101 w 350"/>
                <a:gd name="T47" fmla="*/ 124 h 368"/>
                <a:gd name="T48" fmla="*/ 101 w 350"/>
                <a:gd name="T49" fmla="*/ 124 h 368"/>
                <a:gd name="T50" fmla="*/ 113 w 350"/>
                <a:gd name="T51" fmla="*/ 100 h 368"/>
                <a:gd name="T52" fmla="*/ 138 w 350"/>
                <a:gd name="T53" fmla="*/ 80 h 368"/>
                <a:gd name="T54" fmla="*/ 176 w 350"/>
                <a:gd name="T55" fmla="*/ 73 h 368"/>
                <a:gd name="T56" fmla="*/ 228 w 350"/>
                <a:gd name="T57" fmla="*/ 91 h 368"/>
                <a:gd name="T58" fmla="*/ 252 w 350"/>
                <a:gd name="T59" fmla="*/ 147 h 368"/>
                <a:gd name="T60" fmla="*/ 96 w 350"/>
                <a:gd name="T61" fmla="*/ 147 h 368"/>
                <a:gd name="T62" fmla="*/ 101 w 350"/>
                <a:gd name="T63" fmla="*/ 12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68">
                  <a:moveTo>
                    <a:pt x="258" y="251"/>
                  </a:moveTo>
                  <a:lnTo>
                    <a:pt x="258" y="251"/>
                  </a:lnTo>
                  <a:cubicBezTo>
                    <a:pt x="255" y="262"/>
                    <a:pt x="246" y="272"/>
                    <a:pt x="232" y="282"/>
                  </a:cubicBezTo>
                  <a:cubicBezTo>
                    <a:pt x="218" y="292"/>
                    <a:pt x="201" y="297"/>
                    <a:pt x="182" y="297"/>
                  </a:cubicBezTo>
                  <a:cubicBezTo>
                    <a:pt x="155" y="297"/>
                    <a:pt x="134" y="290"/>
                    <a:pt x="120" y="276"/>
                  </a:cubicBezTo>
                  <a:cubicBezTo>
                    <a:pt x="105" y="262"/>
                    <a:pt x="97" y="239"/>
                    <a:pt x="96" y="208"/>
                  </a:cubicBezTo>
                  <a:lnTo>
                    <a:pt x="349" y="208"/>
                  </a:lnTo>
                  <a:cubicBezTo>
                    <a:pt x="350" y="181"/>
                    <a:pt x="348" y="155"/>
                    <a:pt x="342" y="130"/>
                  </a:cubicBezTo>
                  <a:cubicBezTo>
                    <a:pt x="335" y="105"/>
                    <a:pt x="325" y="83"/>
                    <a:pt x="311" y="64"/>
                  </a:cubicBezTo>
                  <a:cubicBezTo>
                    <a:pt x="297" y="44"/>
                    <a:pt x="279" y="29"/>
                    <a:pt x="257" y="17"/>
                  </a:cubicBezTo>
                  <a:cubicBezTo>
                    <a:pt x="234" y="6"/>
                    <a:pt x="208" y="0"/>
                    <a:pt x="179" y="0"/>
                  </a:cubicBezTo>
                  <a:cubicBezTo>
                    <a:pt x="152" y="0"/>
                    <a:pt x="128" y="5"/>
                    <a:pt x="106" y="14"/>
                  </a:cubicBezTo>
                  <a:cubicBezTo>
                    <a:pt x="84" y="24"/>
                    <a:pt x="65" y="37"/>
                    <a:pt x="49" y="53"/>
                  </a:cubicBezTo>
                  <a:cubicBezTo>
                    <a:pt x="34" y="70"/>
                    <a:pt x="21" y="89"/>
                    <a:pt x="13" y="112"/>
                  </a:cubicBezTo>
                  <a:cubicBezTo>
                    <a:pt x="4" y="134"/>
                    <a:pt x="0" y="159"/>
                    <a:pt x="0" y="185"/>
                  </a:cubicBezTo>
                  <a:cubicBezTo>
                    <a:pt x="0" y="212"/>
                    <a:pt x="4" y="237"/>
                    <a:pt x="13" y="259"/>
                  </a:cubicBezTo>
                  <a:cubicBezTo>
                    <a:pt x="21" y="282"/>
                    <a:pt x="33" y="301"/>
                    <a:pt x="48" y="318"/>
                  </a:cubicBezTo>
                  <a:cubicBezTo>
                    <a:pt x="63" y="334"/>
                    <a:pt x="82" y="346"/>
                    <a:pt x="104" y="355"/>
                  </a:cubicBezTo>
                  <a:cubicBezTo>
                    <a:pt x="126" y="364"/>
                    <a:pt x="151" y="368"/>
                    <a:pt x="179" y="368"/>
                  </a:cubicBezTo>
                  <a:cubicBezTo>
                    <a:pt x="218" y="368"/>
                    <a:pt x="252" y="359"/>
                    <a:pt x="280" y="341"/>
                  </a:cubicBezTo>
                  <a:cubicBezTo>
                    <a:pt x="308" y="323"/>
                    <a:pt x="329" y="293"/>
                    <a:pt x="342" y="251"/>
                  </a:cubicBezTo>
                  <a:lnTo>
                    <a:pt x="258" y="251"/>
                  </a:lnTo>
                  <a:lnTo>
                    <a:pt x="258" y="251"/>
                  </a:lnTo>
                  <a:close/>
                  <a:moveTo>
                    <a:pt x="101" y="124"/>
                  </a:moveTo>
                  <a:lnTo>
                    <a:pt x="101" y="124"/>
                  </a:lnTo>
                  <a:cubicBezTo>
                    <a:pt x="103" y="115"/>
                    <a:pt x="107" y="107"/>
                    <a:pt x="113" y="100"/>
                  </a:cubicBezTo>
                  <a:cubicBezTo>
                    <a:pt x="119" y="92"/>
                    <a:pt x="128" y="86"/>
                    <a:pt x="138" y="80"/>
                  </a:cubicBezTo>
                  <a:cubicBezTo>
                    <a:pt x="148" y="75"/>
                    <a:pt x="161" y="73"/>
                    <a:pt x="176" y="73"/>
                  </a:cubicBezTo>
                  <a:cubicBezTo>
                    <a:pt x="199" y="73"/>
                    <a:pt x="217" y="79"/>
                    <a:pt x="228" y="91"/>
                  </a:cubicBezTo>
                  <a:cubicBezTo>
                    <a:pt x="240" y="104"/>
                    <a:pt x="248" y="123"/>
                    <a:pt x="252" y="147"/>
                  </a:cubicBezTo>
                  <a:lnTo>
                    <a:pt x="96" y="147"/>
                  </a:lnTo>
                  <a:cubicBezTo>
                    <a:pt x="97" y="140"/>
                    <a:pt x="98" y="133"/>
                    <a:pt x="101" y="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75064AF0-D449-45A9-B280-60C8C61F0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" y="2612"/>
              <a:ext cx="195" cy="223"/>
            </a:xfrm>
            <a:custGeom>
              <a:avLst/>
              <a:gdLst>
                <a:gd name="T0" fmla="*/ 315 w 324"/>
                <a:gd name="T1" fmla="*/ 206 h 368"/>
                <a:gd name="T2" fmla="*/ 315 w 324"/>
                <a:gd name="T3" fmla="*/ 206 h 368"/>
                <a:gd name="T4" fmla="*/ 290 w 324"/>
                <a:gd name="T5" fmla="*/ 178 h 368"/>
                <a:gd name="T6" fmla="*/ 254 w 324"/>
                <a:gd name="T7" fmla="*/ 161 h 368"/>
                <a:gd name="T8" fmla="*/ 213 w 324"/>
                <a:gd name="T9" fmla="*/ 149 h 368"/>
                <a:gd name="T10" fmla="*/ 174 w 324"/>
                <a:gd name="T11" fmla="*/ 140 h 368"/>
                <a:gd name="T12" fmla="*/ 139 w 324"/>
                <a:gd name="T13" fmla="*/ 131 h 368"/>
                <a:gd name="T14" fmla="*/ 114 w 324"/>
                <a:gd name="T15" fmla="*/ 118 h 368"/>
                <a:gd name="T16" fmla="*/ 105 w 324"/>
                <a:gd name="T17" fmla="*/ 97 h 368"/>
                <a:gd name="T18" fmla="*/ 110 w 324"/>
                <a:gd name="T19" fmla="*/ 80 h 368"/>
                <a:gd name="T20" fmla="*/ 123 w 324"/>
                <a:gd name="T21" fmla="*/ 70 h 368"/>
                <a:gd name="T22" fmla="*/ 140 w 324"/>
                <a:gd name="T23" fmla="*/ 65 h 368"/>
                <a:gd name="T24" fmla="*/ 158 w 324"/>
                <a:gd name="T25" fmla="*/ 64 h 368"/>
                <a:gd name="T26" fmla="*/ 203 w 324"/>
                <a:gd name="T27" fmla="*/ 74 h 368"/>
                <a:gd name="T28" fmla="*/ 224 w 324"/>
                <a:gd name="T29" fmla="*/ 112 h 368"/>
                <a:gd name="T30" fmla="*/ 315 w 324"/>
                <a:gd name="T31" fmla="*/ 112 h 368"/>
                <a:gd name="T32" fmla="*/ 298 w 324"/>
                <a:gd name="T33" fmla="*/ 58 h 368"/>
                <a:gd name="T34" fmla="*/ 264 w 324"/>
                <a:gd name="T35" fmla="*/ 24 h 368"/>
                <a:gd name="T36" fmla="*/ 216 w 324"/>
                <a:gd name="T37" fmla="*/ 6 h 368"/>
                <a:gd name="T38" fmla="*/ 161 w 324"/>
                <a:gd name="T39" fmla="*/ 0 h 368"/>
                <a:gd name="T40" fmla="*/ 105 w 324"/>
                <a:gd name="T41" fmla="*/ 5 h 368"/>
                <a:gd name="T42" fmla="*/ 56 w 324"/>
                <a:gd name="T43" fmla="*/ 23 h 368"/>
                <a:gd name="T44" fmla="*/ 22 w 324"/>
                <a:gd name="T45" fmla="*/ 57 h 368"/>
                <a:gd name="T46" fmla="*/ 8 w 324"/>
                <a:gd name="T47" fmla="*/ 112 h 368"/>
                <a:gd name="T48" fmla="*/ 18 w 324"/>
                <a:gd name="T49" fmla="*/ 151 h 368"/>
                <a:gd name="T50" fmla="*/ 43 w 324"/>
                <a:gd name="T51" fmla="*/ 178 h 368"/>
                <a:gd name="T52" fmla="*/ 78 w 324"/>
                <a:gd name="T53" fmla="*/ 195 h 368"/>
                <a:gd name="T54" fmla="*/ 119 w 324"/>
                <a:gd name="T55" fmla="*/ 206 h 368"/>
                <a:gd name="T56" fmla="*/ 200 w 324"/>
                <a:gd name="T57" fmla="*/ 228 h 368"/>
                <a:gd name="T58" fmla="*/ 228 w 324"/>
                <a:gd name="T59" fmla="*/ 260 h 368"/>
                <a:gd name="T60" fmla="*/ 222 w 324"/>
                <a:gd name="T61" fmla="*/ 281 h 368"/>
                <a:gd name="T62" fmla="*/ 207 w 324"/>
                <a:gd name="T63" fmla="*/ 295 h 368"/>
                <a:gd name="T64" fmla="*/ 187 w 324"/>
                <a:gd name="T65" fmla="*/ 302 h 368"/>
                <a:gd name="T66" fmla="*/ 165 w 324"/>
                <a:gd name="T67" fmla="*/ 305 h 368"/>
                <a:gd name="T68" fmla="*/ 138 w 324"/>
                <a:gd name="T69" fmla="*/ 301 h 368"/>
                <a:gd name="T70" fmla="*/ 115 w 324"/>
                <a:gd name="T71" fmla="*/ 291 h 368"/>
                <a:gd name="T72" fmla="*/ 98 w 324"/>
                <a:gd name="T73" fmla="*/ 273 h 368"/>
                <a:gd name="T74" fmla="*/ 92 w 324"/>
                <a:gd name="T75" fmla="*/ 246 h 368"/>
                <a:gd name="T76" fmla="*/ 0 w 324"/>
                <a:gd name="T77" fmla="*/ 246 h 368"/>
                <a:gd name="T78" fmla="*/ 16 w 324"/>
                <a:gd name="T79" fmla="*/ 304 h 368"/>
                <a:gd name="T80" fmla="*/ 53 w 324"/>
                <a:gd name="T81" fmla="*/ 342 h 368"/>
                <a:gd name="T82" fmla="*/ 105 w 324"/>
                <a:gd name="T83" fmla="*/ 362 h 368"/>
                <a:gd name="T84" fmla="*/ 165 w 324"/>
                <a:gd name="T85" fmla="*/ 368 h 368"/>
                <a:gd name="T86" fmla="*/ 223 w 324"/>
                <a:gd name="T87" fmla="*/ 363 h 368"/>
                <a:gd name="T88" fmla="*/ 274 w 324"/>
                <a:gd name="T89" fmla="*/ 343 h 368"/>
                <a:gd name="T90" fmla="*/ 311 w 324"/>
                <a:gd name="T91" fmla="*/ 305 h 368"/>
                <a:gd name="T92" fmla="*/ 324 w 324"/>
                <a:gd name="T93" fmla="*/ 247 h 368"/>
                <a:gd name="T94" fmla="*/ 315 w 324"/>
                <a:gd name="T95" fmla="*/ 20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68">
                  <a:moveTo>
                    <a:pt x="315" y="206"/>
                  </a:moveTo>
                  <a:lnTo>
                    <a:pt x="315" y="206"/>
                  </a:lnTo>
                  <a:cubicBezTo>
                    <a:pt x="309" y="195"/>
                    <a:pt x="300" y="186"/>
                    <a:pt x="290" y="178"/>
                  </a:cubicBezTo>
                  <a:cubicBezTo>
                    <a:pt x="280" y="171"/>
                    <a:pt x="268" y="165"/>
                    <a:pt x="254" y="161"/>
                  </a:cubicBezTo>
                  <a:cubicBezTo>
                    <a:pt x="241" y="156"/>
                    <a:pt x="227" y="152"/>
                    <a:pt x="213" y="149"/>
                  </a:cubicBezTo>
                  <a:cubicBezTo>
                    <a:pt x="200" y="146"/>
                    <a:pt x="187" y="143"/>
                    <a:pt x="174" y="140"/>
                  </a:cubicBezTo>
                  <a:cubicBezTo>
                    <a:pt x="160" y="138"/>
                    <a:pt x="149" y="134"/>
                    <a:pt x="139" y="131"/>
                  </a:cubicBezTo>
                  <a:cubicBezTo>
                    <a:pt x="129" y="128"/>
                    <a:pt x="120" y="123"/>
                    <a:pt x="114" y="118"/>
                  </a:cubicBezTo>
                  <a:cubicBezTo>
                    <a:pt x="108" y="112"/>
                    <a:pt x="105" y="105"/>
                    <a:pt x="105" y="97"/>
                  </a:cubicBezTo>
                  <a:cubicBezTo>
                    <a:pt x="105" y="90"/>
                    <a:pt x="106" y="84"/>
                    <a:pt x="110" y="80"/>
                  </a:cubicBezTo>
                  <a:cubicBezTo>
                    <a:pt x="114" y="75"/>
                    <a:pt x="118" y="72"/>
                    <a:pt x="123" y="70"/>
                  </a:cubicBezTo>
                  <a:cubicBezTo>
                    <a:pt x="128" y="68"/>
                    <a:pt x="134" y="66"/>
                    <a:pt x="140" y="65"/>
                  </a:cubicBezTo>
                  <a:cubicBezTo>
                    <a:pt x="147" y="65"/>
                    <a:pt x="153" y="64"/>
                    <a:pt x="158" y="64"/>
                  </a:cubicBezTo>
                  <a:cubicBezTo>
                    <a:pt x="175" y="64"/>
                    <a:pt x="190" y="68"/>
                    <a:pt x="203" y="74"/>
                  </a:cubicBezTo>
                  <a:cubicBezTo>
                    <a:pt x="215" y="81"/>
                    <a:pt x="222" y="93"/>
                    <a:pt x="224" y="112"/>
                  </a:cubicBezTo>
                  <a:lnTo>
                    <a:pt x="315" y="112"/>
                  </a:lnTo>
                  <a:cubicBezTo>
                    <a:pt x="313" y="90"/>
                    <a:pt x="308" y="72"/>
                    <a:pt x="298" y="58"/>
                  </a:cubicBezTo>
                  <a:cubicBezTo>
                    <a:pt x="289" y="44"/>
                    <a:pt x="278" y="32"/>
                    <a:pt x="264" y="24"/>
                  </a:cubicBezTo>
                  <a:cubicBezTo>
                    <a:pt x="250" y="15"/>
                    <a:pt x="234" y="9"/>
                    <a:pt x="216" y="6"/>
                  </a:cubicBezTo>
                  <a:cubicBezTo>
                    <a:pt x="198" y="2"/>
                    <a:pt x="180" y="0"/>
                    <a:pt x="161" y="0"/>
                  </a:cubicBezTo>
                  <a:cubicBezTo>
                    <a:pt x="142" y="0"/>
                    <a:pt x="123" y="2"/>
                    <a:pt x="105" y="5"/>
                  </a:cubicBezTo>
                  <a:cubicBezTo>
                    <a:pt x="87" y="9"/>
                    <a:pt x="71" y="14"/>
                    <a:pt x="56" y="23"/>
                  </a:cubicBezTo>
                  <a:cubicBezTo>
                    <a:pt x="42" y="31"/>
                    <a:pt x="30" y="43"/>
                    <a:pt x="22" y="57"/>
                  </a:cubicBezTo>
                  <a:cubicBezTo>
                    <a:pt x="13" y="71"/>
                    <a:pt x="8" y="90"/>
                    <a:pt x="8" y="112"/>
                  </a:cubicBezTo>
                  <a:cubicBezTo>
                    <a:pt x="8" y="128"/>
                    <a:pt x="12" y="141"/>
                    <a:pt x="18" y="151"/>
                  </a:cubicBezTo>
                  <a:cubicBezTo>
                    <a:pt x="24" y="162"/>
                    <a:pt x="33" y="171"/>
                    <a:pt x="43" y="178"/>
                  </a:cubicBezTo>
                  <a:cubicBezTo>
                    <a:pt x="53" y="185"/>
                    <a:pt x="65" y="190"/>
                    <a:pt x="78" y="195"/>
                  </a:cubicBezTo>
                  <a:cubicBezTo>
                    <a:pt x="92" y="199"/>
                    <a:pt x="105" y="203"/>
                    <a:pt x="119" y="206"/>
                  </a:cubicBezTo>
                  <a:cubicBezTo>
                    <a:pt x="154" y="213"/>
                    <a:pt x="180" y="220"/>
                    <a:pt x="200" y="228"/>
                  </a:cubicBezTo>
                  <a:cubicBezTo>
                    <a:pt x="219" y="235"/>
                    <a:pt x="228" y="246"/>
                    <a:pt x="228" y="260"/>
                  </a:cubicBezTo>
                  <a:cubicBezTo>
                    <a:pt x="228" y="269"/>
                    <a:pt x="226" y="276"/>
                    <a:pt x="222" y="281"/>
                  </a:cubicBezTo>
                  <a:cubicBezTo>
                    <a:pt x="218" y="287"/>
                    <a:pt x="213" y="291"/>
                    <a:pt x="207" y="295"/>
                  </a:cubicBezTo>
                  <a:cubicBezTo>
                    <a:pt x="201" y="298"/>
                    <a:pt x="194" y="301"/>
                    <a:pt x="187" y="302"/>
                  </a:cubicBezTo>
                  <a:cubicBezTo>
                    <a:pt x="179" y="304"/>
                    <a:pt x="172" y="305"/>
                    <a:pt x="165" y="305"/>
                  </a:cubicBezTo>
                  <a:cubicBezTo>
                    <a:pt x="156" y="305"/>
                    <a:pt x="147" y="304"/>
                    <a:pt x="138" y="301"/>
                  </a:cubicBezTo>
                  <a:cubicBezTo>
                    <a:pt x="129" y="299"/>
                    <a:pt x="121" y="296"/>
                    <a:pt x="115" y="291"/>
                  </a:cubicBezTo>
                  <a:cubicBezTo>
                    <a:pt x="108" y="286"/>
                    <a:pt x="102" y="280"/>
                    <a:pt x="98" y="273"/>
                  </a:cubicBezTo>
                  <a:cubicBezTo>
                    <a:pt x="94" y="265"/>
                    <a:pt x="92" y="256"/>
                    <a:pt x="92" y="246"/>
                  </a:cubicBezTo>
                  <a:lnTo>
                    <a:pt x="0" y="246"/>
                  </a:lnTo>
                  <a:cubicBezTo>
                    <a:pt x="1" y="269"/>
                    <a:pt x="6" y="289"/>
                    <a:pt x="16" y="304"/>
                  </a:cubicBezTo>
                  <a:cubicBezTo>
                    <a:pt x="26" y="320"/>
                    <a:pt x="38" y="332"/>
                    <a:pt x="53" y="342"/>
                  </a:cubicBezTo>
                  <a:cubicBezTo>
                    <a:pt x="69" y="351"/>
                    <a:pt x="86" y="358"/>
                    <a:pt x="105" y="362"/>
                  </a:cubicBezTo>
                  <a:cubicBezTo>
                    <a:pt x="125" y="366"/>
                    <a:pt x="144" y="368"/>
                    <a:pt x="165" y="368"/>
                  </a:cubicBezTo>
                  <a:cubicBezTo>
                    <a:pt x="185" y="368"/>
                    <a:pt x="204" y="366"/>
                    <a:pt x="223" y="363"/>
                  </a:cubicBezTo>
                  <a:cubicBezTo>
                    <a:pt x="242" y="359"/>
                    <a:pt x="259" y="352"/>
                    <a:pt x="274" y="343"/>
                  </a:cubicBezTo>
                  <a:cubicBezTo>
                    <a:pt x="289" y="333"/>
                    <a:pt x="301" y="321"/>
                    <a:pt x="311" y="305"/>
                  </a:cubicBezTo>
                  <a:cubicBezTo>
                    <a:pt x="320" y="289"/>
                    <a:pt x="324" y="270"/>
                    <a:pt x="324" y="247"/>
                  </a:cubicBezTo>
                  <a:cubicBezTo>
                    <a:pt x="324" y="231"/>
                    <a:pt x="321" y="217"/>
                    <a:pt x="315" y="2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8DCC00C3-2619-4F8B-A9C2-4296CEE19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" y="2612"/>
              <a:ext cx="195" cy="223"/>
            </a:xfrm>
            <a:custGeom>
              <a:avLst/>
              <a:gdLst>
                <a:gd name="T0" fmla="*/ 274 w 324"/>
                <a:gd name="T1" fmla="*/ 343 h 368"/>
                <a:gd name="T2" fmla="*/ 274 w 324"/>
                <a:gd name="T3" fmla="*/ 343 h 368"/>
                <a:gd name="T4" fmla="*/ 310 w 324"/>
                <a:gd name="T5" fmla="*/ 305 h 368"/>
                <a:gd name="T6" fmla="*/ 324 w 324"/>
                <a:gd name="T7" fmla="*/ 247 h 368"/>
                <a:gd name="T8" fmla="*/ 314 w 324"/>
                <a:gd name="T9" fmla="*/ 206 h 368"/>
                <a:gd name="T10" fmla="*/ 289 w 324"/>
                <a:gd name="T11" fmla="*/ 178 h 368"/>
                <a:gd name="T12" fmla="*/ 254 w 324"/>
                <a:gd name="T13" fmla="*/ 161 h 368"/>
                <a:gd name="T14" fmla="*/ 213 w 324"/>
                <a:gd name="T15" fmla="*/ 149 h 368"/>
                <a:gd name="T16" fmla="*/ 173 w 324"/>
                <a:gd name="T17" fmla="*/ 140 h 368"/>
                <a:gd name="T18" fmla="*/ 138 w 324"/>
                <a:gd name="T19" fmla="*/ 131 h 368"/>
                <a:gd name="T20" fmla="*/ 113 w 324"/>
                <a:gd name="T21" fmla="*/ 118 h 368"/>
                <a:gd name="T22" fmla="*/ 104 w 324"/>
                <a:gd name="T23" fmla="*/ 97 h 368"/>
                <a:gd name="T24" fmla="*/ 109 w 324"/>
                <a:gd name="T25" fmla="*/ 80 h 368"/>
                <a:gd name="T26" fmla="*/ 122 w 324"/>
                <a:gd name="T27" fmla="*/ 70 h 368"/>
                <a:gd name="T28" fmla="*/ 140 w 324"/>
                <a:gd name="T29" fmla="*/ 65 h 368"/>
                <a:gd name="T30" fmla="*/ 157 w 324"/>
                <a:gd name="T31" fmla="*/ 64 h 368"/>
                <a:gd name="T32" fmla="*/ 202 w 324"/>
                <a:gd name="T33" fmla="*/ 74 h 368"/>
                <a:gd name="T34" fmla="*/ 223 w 324"/>
                <a:gd name="T35" fmla="*/ 112 h 368"/>
                <a:gd name="T36" fmla="*/ 314 w 324"/>
                <a:gd name="T37" fmla="*/ 112 h 368"/>
                <a:gd name="T38" fmla="*/ 298 w 324"/>
                <a:gd name="T39" fmla="*/ 58 h 368"/>
                <a:gd name="T40" fmla="*/ 263 w 324"/>
                <a:gd name="T41" fmla="*/ 24 h 368"/>
                <a:gd name="T42" fmla="*/ 215 w 324"/>
                <a:gd name="T43" fmla="*/ 6 h 368"/>
                <a:gd name="T44" fmla="*/ 160 w 324"/>
                <a:gd name="T45" fmla="*/ 0 h 368"/>
                <a:gd name="T46" fmla="*/ 105 w 324"/>
                <a:gd name="T47" fmla="*/ 5 h 368"/>
                <a:gd name="T48" fmla="*/ 56 w 324"/>
                <a:gd name="T49" fmla="*/ 23 h 368"/>
                <a:gd name="T50" fmla="*/ 21 w 324"/>
                <a:gd name="T51" fmla="*/ 57 h 368"/>
                <a:gd name="T52" fmla="*/ 8 w 324"/>
                <a:gd name="T53" fmla="*/ 112 h 368"/>
                <a:gd name="T54" fmla="*/ 17 w 324"/>
                <a:gd name="T55" fmla="*/ 151 h 368"/>
                <a:gd name="T56" fmla="*/ 42 w 324"/>
                <a:gd name="T57" fmla="*/ 178 h 368"/>
                <a:gd name="T58" fmla="*/ 78 w 324"/>
                <a:gd name="T59" fmla="*/ 195 h 368"/>
                <a:gd name="T60" fmla="*/ 119 w 324"/>
                <a:gd name="T61" fmla="*/ 206 h 368"/>
                <a:gd name="T62" fmla="*/ 199 w 324"/>
                <a:gd name="T63" fmla="*/ 228 h 368"/>
                <a:gd name="T64" fmla="*/ 228 w 324"/>
                <a:gd name="T65" fmla="*/ 260 h 368"/>
                <a:gd name="T66" fmla="*/ 222 w 324"/>
                <a:gd name="T67" fmla="*/ 281 h 368"/>
                <a:gd name="T68" fmla="*/ 206 w 324"/>
                <a:gd name="T69" fmla="*/ 295 h 368"/>
                <a:gd name="T70" fmla="*/ 186 w 324"/>
                <a:gd name="T71" fmla="*/ 302 h 368"/>
                <a:gd name="T72" fmla="*/ 165 w 324"/>
                <a:gd name="T73" fmla="*/ 305 h 368"/>
                <a:gd name="T74" fmla="*/ 137 w 324"/>
                <a:gd name="T75" fmla="*/ 301 h 368"/>
                <a:gd name="T76" fmla="*/ 114 w 324"/>
                <a:gd name="T77" fmla="*/ 291 h 368"/>
                <a:gd name="T78" fmla="*/ 97 w 324"/>
                <a:gd name="T79" fmla="*/ 273 h 368"/>
                <a:gd name="T80" fmla="*/ 91 w 324"/>
                <a:gd name="T81" fmla="*/ 246 h 368"/>
                <a:gd name="T82" fmla="*/ 0 w 324"/>
                <a:gd name="T83" fmla="*/ 246 h 368"/>
                <a:gd name="T84" fmla="*/ 16 w 324"/>
                <a:gd name="T85" fmla="*/ 304 h 368"/>
                <a:gd name="T86" fmla="*/ 53 w 324"/>
                <a:gd name="T87" fmla="*/ 342 h 368"/>
                <a:gd name="T88" fmla="*/ 105 w 324"/>
                <a:gd name="T89" fmla="*/ 362 h 368"/>
                <a:gd name="T90" fmla="*/ 164 w 324"/>
                <a:gd name="T91" fmla="*/ 368 h 368"/>
                <a:gd name="T92" fmla="*/ 223 w 324"/>
                <a:gd name="T93" fmla="*/ 363 h 368"/>
                <a:gd name="T94" fmla="*/ 274 w 324"/>
                <a:gd name="T95" fmla="*/ 34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68">
                  <a:moveTo>
                    <a:pt x="274" y="343"/>
                  </a:moveTo>
                  <a:lnTo>
                    <a:pt x="274" y="343"/>
                  </a:lnTo>
                  <a:cubicBezTo>
                    <a:pt x="289" y="333"/>
                    <a:pt x="301" y="321"/>
                    <a:pt x="310" y="305"/>
                  </a:cubicBezTo>
                  <a:cubicBezTo>
                    <a:pt x="319" y="289"/>
                    <a:pt x="324" y="270"/>
                    <a:pt x="324" y="247"/>
                  </a:cubicBezTo>
                  <a:cubicBezTo>
                    <a:pt x="324" y="231"/>
                    <a:pt x="321" y="217"/>
                    <a:pt x="314" y="206"/>
                  </a:cubicBezTo>
                  <a:cubicBezTo>
                    <a:pt x="308" y="195"/>
                    <a:pt x="300" y="186"/>
                    <a:pt x="289" y="178"/>
                  </a:cubicBezTo>
                  <a:cubicBezTo>
                    <a:pt x="279" y="171"/>
                    <a:pt x="267" y="165"/>
                    <a:pt x="254" y="161"/>
                  </a:cubicBezTo>
                  <a:cubicBezTo>
                    <a:pt x="240" y="156"/>
                    <a:pt x="227" y="152"/>
                    <a:pt x="213" y="149"/>
                  </a:cubicBezTo>
                  <a:cubicBezTo>
                    <a:pt x="199" y="146"/>
                    <a:pt x="186" y="143"/>
                    <a:pt x="173" y="140"/>
                  </a:cubicBezTo>
                  <a:cubicBezTo>
                    <a:pt x="160" y="138"/>
                    <a:pt x="148" y="134"/>
                    <a:pt x="138" y="131"/>
                  </a:cubicBezTo>
                  <a:cubicBezTo>
                    <a:pt x="128" y="128"/>
                    <a:pt x="120" y="123"/>
                    <a:pt x="113" y="118"/>
                  </a:cubicBezTo>
                  <a:cubicBezTo>
                    <a:pt x="107" y="112"/>
                    <a:pt x="104" y="105"/>
                    <a:pt x="104" y="97"/>
                  </a:cubicBezTo>
                  <a:cubicBezTo>
                    <a:pt x="104" y="90"/>
                    <a:pt x="106" y="84"/>
                    <a:pt x="109" y="80"/>
                  </a:cubicBezTo>
                  <a:cubicBezTo>
                    <a:pt x="113" y="75"/>
                    <a:pt x="117" y="72"/>
                    <a:pt x="122" y="70"/>
                  </a:cubicBezTo>
                  <a:cubicBezTo>
                    <a:pt x="128" y="68"/>
                    <a:pt x="133" y="66"/>
                    <a:pt x="140" y="65"/>
                  </a:cubicBezTo>
                  <a:cubicBezTo>
                    <a:pt x="146" y="65"/>
                    <a:pt x="152" y="64"/>
                    <a:pt x="157" y="64"/>
                  </a:cubicBezTo>
                  <a:cubicBezTo>
                    <a:pt x="174" y="64"/>
                    <a:pt x="189" y="68"/>
                    <a:pt x="202" y="74"/>
                  </a:cubicBezTo>
                  <a:cubicBezTo>
                    <a:pt x="215" y="81"/>
                    <a:pt x="222" y="93"/>
                    <a:pt x="223" y="112"/>
                  </a:cubicBezTo>
                  <a:lnTo>
                    <a:pt x="314" y="112"/>
                  </a:lnTo>
                  <a:cubicBezTo>
                    <a:pt x="313" y="90"/>
                    <a:pt x="307" y="72"/>
                    <a:pt x="298" y="58"/>
                  </a:cubicBezTo>
                  <a:cubicBezTo>
                    <a:pt x="289" y="44"/>
                    <a:pt x="277" y="32"/>
                    <a:pt x="263" y="24"/>
                  </a:cubicBezTo>
                  <a:cubicBezTo>
                    <a:pt x="249" y="15"/>
                    <a:pt x="233" y="9"/>
                    <a:pt x="215" y="6"/>
                  </a:cubicBezTo>
                  <a:cubicBezTo>
                    <a:pt x="197" y="2"/>
                    <a:pt x="179" y="0"/>
                    <a:pt x="160" y="0"/>
                  </a:cubicBezTo>
                  <a:cubicBezTo>
                    <a:pt x="141" y="0"/>
                    <a:pt x="123" y="2"/>
                    <a:pt x="105" y="5"/>
                  </a:cubicBezTo>
                  <a:cubicBezTo>
                    <a:pt x="86" y="9"/>
                    <a:pt x="70" y="14"/>
                    <a:pt x="56" y="23"/>
                  </a:cubicBezTo>
                  <a:cubicBezTo>
                    <a:pt x="41" y="31"/>
                    <a:pt x="30" y="43"/>
                    <a:pt x="21" y="57"/>
                  </a:cubicBezTo>
                  <a:cubicBezTo>
                    <a:pt x="12" y="71"/>
                    <a:pt x="8" y="90"/>
                    <a:pt x="8" y="112"/>
                  </a:cubicBezTo>
                  <a:cubicBezTo>
                    <a:pt x="8" y="128"/>
                    <a:pt x="11" y="141"/>
                    <a:pt x="17" y="151"/>
                  </a:cubicBezTo>
                  <a:cubicBezTo>
                    <a:pt x="24" y="162"/>
                    <a:pt x="32" y="171"/>
                    <a:pt x="42" y="178"/>
                  </a:cubicBezTo>
                  <a:cubicBezTo>
                    <a:pt x="53" y="185"/>
                    <a:pt x="64" y="190"/>
                    <a:pt x="78" y="195"/>
                  </a:cubicBezTo>
                  <a:cubicBezTo>
                    <a:pt x="91" y="199"/>
                    <a:pt x="105" y="203"/>
                    <a:pt x="119" y="206"/>
                  </a:cubicBezTo>
                  <a:cubicBezTo>
                    <a:pt x="153" y="213"/>
                    <a:pt x="180" y="220"/>
                    <a:pt x="199" y="228"/>
                  </a:cubicBezTo>
                  <a:cubicBezTo>
                    <a:pt x="218" y="235"/>
                    <a:pt x="228" y="246"/>
                    <a:pt x="228" y="260"/>
                  </a:cubicBezTo>
                  <a:cubicBezTo>
                    <a:pt x="228" y="269"/>
                    <a:pt x="226" y="276"/>
                    <a:pt x="222" y="281"/>
                  </a:cubicBezTo>
                  <a:cubicBezTo>
                    <a:pt x="218" y="287"/>
                    <a:pt x="212" y="291"/>
                    <a:pt x="206" y="295"/>
                  </a:cubicBezTo>
                  <a:cubicBezTo>
                    <a:pt x="200" y="298"/>
                    <a:pt x="194" y="301"/>
                    <a:pt x="186" y="302"/>
                  </a:cubicBezTo>
                  <a:cubicBezTo>
                    <a:pt x="179" y="304"/>
                    <a:pt x="172" y="305"/>
                    <a:pt x="165" y="305"/>
                  </a:cubicBezTo>
                  <a:cubicBezTo>
                    <a:pt x="155" y="305"/>
                    <a:pt x="146" y="304"/>
                    <a:pt x="137" y="301"/>
                  </a:cubicBezTo>
                  <a:cubicBezTo>
                    <a:pt x="129" y="299"/>
                    <a:pt x="121" y="296"/>
                    <a:pt x="114" y="291"/>
                  </a:cubicBezTo>
                  <a:cubicBezTo>
                    <a:pt x="107" y="286"/>
                    <a:pt x="102" y="280"/>
                    <a:pt x="97" y="273"/>
                  </a:cubicBezTo>
                  <a:cubicBezTo>
                    <a:pt x="93" y="265"/>
                    <a:pt x="91" y="256"/>
                    <a:pt x="91" y="246"/>
                  </a:cubicBezTo>
                  <a:lnTo>
                    <a:pt x="0" y="246"/>
                  </a:lnTo>
                  <a:cubicBezTo>
                    <a:pt x="1" y="269"/>
                    <a:pt x="6" y="289"/>
                    <a:pt x="16" y="304"/>
                  </a:cubicBezTo>
                  <a:cubicBezTo>
                    <a:pt x="25" y="320"/>
                    <a:pt x="38" y="332"/>
                    <a:pt x="53" y="342"/>
                  </a:cubicBezTo>
                  <a:cubicBezTo>
                    <a:pt x="68" y="351"/>
                    <a:pt x="85" y="358"/>
                    <a:pt x="105" y="362"/>
                  </a:cubicBezTo>
                  <a:cubicBezTo>
                    <a:pt x="124" y="366"/>
                    <a:pt x="144" y="368"/>
                    <a:pt x="164" y="368"/>
                  </a:cubicBezTo>
                  <a:cubicBezTo>
                    <a:pt x="184" y="368"/>
                    <a:pt x="203" y="366"/>
                    <a:pt x="223" y="363"/>
                  </a:cubicBezTo>
                  <a:cubicBezTo>
                    <a:pt x="242" y="359"/>
                    <a:pt x="259" y="352"/>
                    <a:pt x="274" y="3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88A98684-F82F-4BB4-B3F7-34E43053F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4" y="2357"/>
              <a:ext cx="451" cy="669"/>
            </a:xfrm>
            <a:custGeom>
              <a:avLst/>
              <a:gdLst>
                <a:gd name="T0" fmla="*/ 206 w 749"/>
                <a:gd name="T1" fmla="*/ 207 h 1102"/>
                <a:gd name="T2" fmla="*/ 206 w 749"/>
                <a:gd name="T3" fmla="*/ 207 h 1102"/>
                <a:gd name="T4" fmla="*/ 393 w 749"/>
                <a:gd name="T5" fmla="*/ 207 h 1102"/>
                <a:gd name="T6" fmla="*/ 503 w 749"/>
                <a:gd name="T7" fmla="*/ 240 h 1102"/>
                <a:gd name="T8" fmla="*/ 543 w 749"/>
                <a:gd name="T9" fmla="*/ 350 h 1102"/>
                <a:gd name="T10" fmla="*/ 503 w 749"/>
                <a:gd name="T11" fmla="*/ 464 h 1102"/>
                <a:gd name="T12" fmla="*/ 393 w 749"/>
                <a:gd name="T13" fmla="*/ 499 h 1102"/>
                <a:gd name="T14" fmla="*/ 206 w 749"/>
                <a:gd name="T15" fmla="*/ 499 h 1102"/>
                <a:gd name="T16" fmla="*/ 206 w 749"/>
                <a:gd name="T17" fmla="*/ 207 h 1102"/>
                <a:gd name="T18" fmla="*/ 206 w 749"/>
                <a:gd name="T19" fmla="*/ 207 h 1102"/>
                <a:gd name="T20" fmla="*/ 206 w 749"/>
                <a:gd name="T21" fmla="*/ 1102 h 1102"/>
                <a:gd name="T22" fmla="*/ 206 w 749"/>
                <a:gd name="T23" fmla="*/ 1102 h 1102"/>
                <a:gd name="T24" fmla="*/ 206 w 749"/>
                <a:gd name="T25" fmla="*/ 706 h 1102"/>
                <a:gd name="T26" fmla="*/ 393 w 749"/>
                <a:gd name="T27" fmla="*/ 706 h 1102"/>
                <a:gd name="T28" fmla="*/ 642 w 749"/>
                <a:gd name="T29" fmla="*/ 616 h 1102"/>
                <a:gd name="T30" fmla="*/ 749 w 749"/>
                <a:gd name="T31" fmla="*/ 350 h 1102"/>
                <a:gd name="T32" fmla="*/ 636 w 749"/>
                <a:gd name="T33" fmla="*/ 82 h 1102"/>
                <a:gd name="T34" fmla="*/ 393 w 749"/>
                <a:gd name="T35" fmla="*/ 0 h 1102"/>
                <a:gd name="T36" fmla="*/ 0 w 749"/>
                <a:gd name="T37" fmla="*/ 0 h 1102"/>
                <a:gd name="T38" fmla="*/ 0 w 749"/>
                <a:gd name="T39" fmla="*/ 1102 h 1102"/>
                <a:gd name="T40" fmla="*/ 103 w 749"/>
                <a:gd name="T41" fmla="*/ 998 h 1102"/>
                <a:gd name="T42" fmla="*/ 206 w 749"/>
                <a:gd name="T43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9" h="1102">
                  <a:moveTo>
                    <a:pt x="206" y="207"/>
                  </a:moveTo>
                  <a:lnTo>
                    <a:pt x="206" y="207"/>
                  </a:lnTo>
                  <a:lnTo>
                    <a:pt x="393" y="207"/>
                  </a:lnTo>
                  <a:cubicBezTo>
                    <a:pt x="440" y="207"/>
                    <a:pt x="477" y="218"/>
                    <a:pt x="503" y="240"/>
                  </a:cubicBezTo>
                  <a:cubicBezTo>
                    <a:pt x="513" y="248"/>
                    <a:pt x="543" y="273"/>
                    <a:pt x="543" y="350"/>
                  </a:cubicBezTo>
                  <a:cubicBezTo>
                    <a:pt x="543" y="402"/>
                    <a:pt x="530" y="439"/>
                    <a:pt x="503" y="464"/>
                  </a:cubicBezTo>
                  <a:cubicBezTo>
                    <a:pt x="477" y="488"/>
                    <a:pt x="441" y="499"/>
                    <a:pt x="393" y="499"/>
                  </a:cubicBezTo>
                  <a:lnTo>
                    <a:pt x="206" y="499"/>
                  </a:lnTo>
                  <a:lnTo>
                    <a:pt x="206" y="207"/>
                  </a:lnTo>
                  <a:lnTo>
                    <a:pt x="206" y="207"/>
                  </a:lnTo>
                  <a:close/>
                  <a:moveTo>
                    <a:pt x="206" y="1102"/>
                  </a:moveTo>
                  <a:lnTo>
                    <a:pt x="206" y="1102"/>
                  </a:lnTo>
                  <a:lnTo>
                    <a:pt x="206" y="706"/>
                  </a:lnTo>
                  <a:lnTo>
                    <a:pt x="393" y="706"/>
                  </a:lnTo>
                  <a:cubicBezTo>
                    <a:pt x="493" y="706"/>
                    <a:pt x="577" y="675"/>
                    <a:pt x="642" y="616"/>
                  </a:cubicBezTo>
                  <a:cubicBezTo>
                    <a:pt x="691" y="572"/>
                    <a:pt x="749" y="490"/>
                    <a:pt x="749" y="350"/>
                  </a:cubicBezTo>
                  <a:cubicBezTo>
                    <a:pt x="749" y="207"/>
                    <a:pt x="687" y="125"/>
                    <a:pt x="636" y="82"/>
                  </a:cubicBezTo>
                  <a:cubicBezTo>
                    <a:pt x="572" y="28"/>
                    <a:pt x="490" y="0"/>
                    <a:pt x="393" y="0"/>
                  </a:cubicBezTo>
                  <a:lnTo>
                    <a:pt x="0" y="0"/>
                  </a:lnTo>
                  <a:lnTo>
                    <a:pt x="0" y="1102"/>
                  </a:lnTo>
                  <a:lnTo>
                    <a:pt x="103" y="998"/>
                  </a:lnTo>
                  <a:lnTo>
                    <a:pt x="206" y="1102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9E8A02E1-4E27-43D8-9E4C-D11693050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6" y="2420"/>
              <a:ext cx="327" cy="606"/>
            </a:xfrm>
            <a:custGeom>
              <a:avLst/>
              <a:gdLst>
                <a:gd name="T0" fmla="*/ 467 w 543"/>
                <a:gd name="T1" fmla="*/ 57 h 998"/>
                <a:gd name="T2" fmla="*/ 467 w 543"/>
                <a:gd name="T3" fmla="*/ 57 h 998"/>
                <a:gd name="T4" fmla="*/ 290 w 543"/>
                <a:gd name="T5" fmla="*/ 0 h 998"/>
                <a:gd name="T6" fmla="*/ 0 w 543"/>
                <a:gd name="T7" fmla="*/ 0 h 998"/>
                <a:gd name="T8" fmla="*/ 0 w 543"/>
                <a:gd name="T9" fmla="*/ 894 h 998"/>
                <a:gd name="T10" fmla="*/ 103 w 543"/>
                <a:gd name="T11" fmla="*/ 998 h 998"/>
                <a:gd name="T12" fmla="*/ 103 w 543"/>
                <a:gd name="T13" fmla="*/ 498 h 998"/>
                <a:gd name="T14" fmla="*/ 290 w 543"/>
                <a:gd name="T15" fmla="*/ 498 h 998"/>
                <a:gd name="T16" fmla="*/ 470 w 543"/>
                <a:gd name="T17" fmla="*/ 436 h 998"/>
                <a:gd name="T18" fmla="*/ 543 w 543"/>
                <a:gd name="T19" fmla="*/ 246 h 998"/>
                <a:gd name="T20" fmla="*/ 467 w 543"/>
                <a:gd name="T21" fmla="*/ 57 h 998"/>
                <a:gd name="T22" fmla="*/ 400 w 543"/>
                <a:gd name="T23" fmla="*/ 360 h 998"/>
                <a:gd name="T24" fmla="*/ 400 w 543"/>
                <a:gd name="T25" fmla="*/ 360 h 998"/>
                <a:gd name="T26" fmla="*/ 290 w 543"/>
                <a:gd name="T27" fmla="*/ 395 h 998"/>
                <a:gd name="T28" fmla="*/ 103 w 543"/>
                <a:gd name="T29" fmla="*/ 395 h 998"/>
                <a:gd name="T30" fmla="*/ 103 w 543"/>
                <a:gd name="T31" fmla="*/ 103 h 998"/>
                <a:gd name="T32" fmla="*/ 290 w 543"/>
                <a:gd name="T33" fmla="*/ 103 h 998"/>
                <a:gd name="T34" fmla="*/ 400 w 543"/>
                <a:gd name="T35" fmla="*/ 136 h 998"/>
                <a:gd name="T36" fmla="*/ 440 w 543"/>
                <a:gd name="T37" fmla="*/ 246 h 998"/>
                <a:gd name="T38" fmla="*/ 400 w 543"/>
                <a:gd name="T39" fmla="*/ 36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3" h="998">
                  <a:moveTo>
                    <a:pt x="467" y="57"/>
                  </a:moveTo>
                  <a:lnTo>
                    <a:pt x="467" y="57"/>
                  </a:lnTo>
                  <a:cubicBezTo>
                    <a:pt x="421" y="19"/>
                    <a:pt x="362" y="0"/>
                    <a:pt x="290" y="0"/>
                  </a:cubicBezTo>
                  <a:lnTo>
                    <a:pt x="0" y="0"/>
                  </a:lnTo>
                  <a:lnTo>
                    <a:pt x="0" y="894"/>
                  </a:lnTo>
                  <a:lnTo>
                    <a:pt x="103" y="998"/>
                  </a:lnTo>
                  <a:lnTo>
                    <a:pt x="103" y="498"/>
                  </a:lnTo>
                  <a:lnTo>
                    <a:pt x="290" y="498"/>
                  </a:lnTo>
                  <a:cubicBezTo>
                    <a:pt x="363" y="498"/>
                    <a:pt x="424" y="477"/>
                    <a:pt x="470" y="436"/>
                  </a:cubicBezTo>
                  <a:cubicBezTo>
                    <a:pt x="518" y="392"/>
                    <a:pt x="543" y="328"/>
                    <a:pt x="543" y="246"/>
                  </a:cubicBezTo>
                  <a:cubicBezTo>
                    <a:pt x="543" y="163"/>
                    <a:pt x="517" y="99"/>
                    <a:pt x="467" y="57"/>
                  </a:cubicBezTo>
                  <a:close/>
                  <a:moveTo>
                    <a:pt x="400" y="360"/>
                  </a:moveTo>
                  <a:lnTo>
                    <a:pt x="400" y="360"/>
                  </a:lnTo>
                  <a:cubicBezTo>
                    <a:pt x="374" y="384"/>
                    <a:pt x="338" y="395"/>
                    <a:pt x="290" y="395"/>
                  </a:cubicBezTo>
                  <a:lnTo>
                    <a:pt x="103" y="395"/>
                  </a:lnTo>
                  <a:lnTo>
                    <a:pt x="103" y="103"/>
                  </a:lnTo>
                  <a:lnTo>
                    <a:pt x="290" y="103"/>
                  </a:lnTo>
                  <a:cubicBezTo>
                    <a:pt x="337" y="103"/>
                    <a:pt x="374" y="114"/>
                    <a:pt x="400" y="136"/>
                  </a:cubicBezTo>
                  <a:cubicBezTo>
                    <a:pt x="410" y="144"/>
                    <a:pt x="440" y="169"/>
                    <a:pt x="440" y="246"/>
                  </a:cubicBezTo>
                  <a:cubicBezTo>
                    <a:pt x="440" y="298"/>
                    <a:pt x="427" y="335"/>
                    <a:pt x="400" y="3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615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4">
            <a:extLst>
              <a:ext uri="{FF2B5EF4-FFF2-40B4-BE49-F238E27FC236}">
                <a16:creationId xmlns:a16="http://schemas.microsoft.com/office/drawing/2014/main" id="{31494A9D-0329-4291-921D-014A1C115E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46200" y="3098769"/>
            <a:ext cx="7938000" cy="1157690"/>
            <a:chOff x="2048" y="2223"/>
            <a:chExt cx="5122" cy="747"/>
          </a:xfrm>
          <a:solidFill>
            <a:schemeClr val="accent2"/>
          </a:solidFill>
        </p:grpSpPr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DA291AD1-11CC-483E-91A0-589E902B9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5" y="2476"/>
              <a:ext cx="183" cy="232"/>
            </a:xfrm>
            <a:custGeom>
              <a:avLst/>
              <a:gdLst>
                <a:gd name="T0" fmla="*/ 217 w 305"/>
                <a:gd name="T1" fmla="*/ 153 h 383"/>
                <a:gd name="T2" fmla="*/ 217 w 305"/>
                <a:gd name="T3" fmla="*/ 153 h 383"/>
                <a:gd name="T4" fmla="*/ 201 w 305"/>
                <a:gd name="T5" fmla="*/ 170 h 383"/>
                <a:gd name="T6" fmla="*/ 177 w 305"/>
                <a:gd name="T7" fmla="*/ 178 h 383"/>
                <a:gd name="T8" fmla="*/ 149 w 305"/>
                <a:gd name="T9" fmla="*/ 180 h 383"/>
                <a:gd name="T10" fmla="*/ 84 w 305"/>
                <a:gd name="T11" fmla="*/ 180 h 383"/>
                <a:gd name="T12" fmla="*/ 84 w 305"/>
                <a:gd name="T13" fmla="*/ 66 h 383"/>
                <a:gd name="T14" fmla="*/ 149 w 305"/>
                <a:gd name="T15" fmla="*/ 66 h 383"/>
                <a:gd name="T16" fmla="*/ 177 w 305"/>
                <a:gd name="T17" fmla="*/ 68 h 383"/>
                <a:gd name="T18" fmla="*/ 201 w 305"/>
                <a:gd name="T19" fmla="*/ 76 h 383"/>
                <a:gd name="T20" fmla="*/ 217 w 305"/>
                <a:gd name="T21" fmla="*/ 93 h 383"/>
                <a:gd name="T22" fmla="*/ 224 w 305"/>
                <a:gd name="T23" fmla="*/ 123 h 383"/>
                <a:gd name="T24" fmla="*/ 217 w 305"/>
                <a:gd name="T25" fmla="*/ 153 h 383"/>
                <a:gd name="T26" fmla="*/ 275 w 305"/>
                <a:gd name="T27" fmla="*/ 208 h 383"/>
                <a:gd name="T28" fmla="*/ 275 w 305"/>
                <a:gd name="T29" fmla="*/ 208 h 383"/>
                <a:gd name="T30" fmla="*/ 298 w 305"/>
                <a:gd name="T31" fmla="*/ 168 h 383"/>
                <a:gd name="T32" fmla="*/ 305 w 305"/>
                <a:gd name="T33" fmla="*/ 123 h 383"/>
                <a:gd name="T34" fmla="*/ 298 w 305"/>
                <a:gd name="T35" fmla="*/ 77 h 383"/>
                <a:gd name="T36" fmla="*/ 275 w 305"/>
                <a:gd name="T37" fmla="*/ 38 h 383"/>
                <a:gd name="T38" fmla="*/ 234 w 305"/>
                <a:gd name="T39" fmla="*/ 11 h 383"/>
                <a:gd name="T40" fmla="*/ 173 w 305"/>
                <a:gd name="T41" fmla="*/ 0 h 383"/>
                <a:gd name="T42" fmla="*/ 0 w 305"/>
                <a:gd name="T43" fmla="*/ 0 h 383"/>
                <a:gd name="T44" fmla="*/ 0 w 305"/>
                <a:gd name="T45" fmla="*/ 383 h 383"/>
                <a:gd name="T46" fmla="*/ 84 w 305"/>
                <a:gd name="T47" fmla="*/ 383 h 383"/>
                <a:gd name="T48" fmla="*/ 84 w 305"/>
                <a:gd name="T49" fmla="*/ 246 h 383"/>
                <a:gd name="T50" fmla="*/ 173 w 305"/>
                <a:gd name="T51" fmla="*/ 246 h 383"/>
                <a:gd name="T52" fmla="*/ 234 w 305"/>
                <a:gd name="T53" fmla="*/ 236 h 383"/>
                <a:gd name="T54" fmla="*/ 275 w 305"/>
                <a:gd name="T55" fmla="*/ 2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5" h="383">
                  <a:moveTo>
                    <a:pt x="217" y="153"/>
                  </a:moveTo>
                  <a:lnTo>
                    <a:pt x="217" y="153"/>
                  </a:lnTo>
                  <a:cubicBezTo>
                    <a:pt x="213" y="160"/>
                    <a:pt x="208" y="166"/>
                    <a:pt x="201" y="170"/>
                  </a:cubicBezTo>
                  <a:cubicBezTo>
                    <a:pt x="194" y="174"/>
                    <a:pt x="186" y="177"/>
                    <a:pt x="177" y="178"/>
                  </a:cubicBezTo>
                  <a:cubicBezTo>
                    <a:pt x="168" y="180"/>
                    <a:pt x="159" y="180"/>
                    <a:pt x="149" y="180"/>
                  </a:cubicBezTo>
                  <a:lnTo>
                    <a:pt x="84" y="180"/>
                  </a:lnTo>
                  <a:lnTo>
                    <a:pt x="84" y="66"/>
                  </a:lnTo>
                  <a:lnTo>
                    <a:pt x="149" y="66"/>
                  </a:lnTo>
                  <a:cubicBezTo>
                    <a:pt x="159" y="66"/>
                    <a:pt x="168" y="66"/>
                    <a:pt x="177" y="68"/>
                  </a:cubicBezTo>
                  <a:cubicBezTo>
                    <a:pt x="186" y="69"/>
                    <a:pt x="194" y="72"/>
                    <a:pt x="201" y="76"/>
                  </a:cubicBezTo>
                  <a:cubicBezTo>
                    <a:pt x="208" y="80"/>
                    <a:pt x="213" y="86"/>
                    <a:pt x="217" y="93"/>
                  </a:cubicBezTo>
                  <a:cubicBezTo>
                    <a:pt x="221" y="101"/>
                    <a:pt x="224" y="111"/>
                    <a:pt x="224" y="123"/>
                  </a:cubicBezTo>
                  <a:cubicBezTo>
                    <a:pt x="224" y="135"/>
                    <a:pt x="221" y="145"/>
                    <a:pt x="217" y="153"/>
                  </a:cubicBezTo>
                  <a:close/>
                  <a:moveTo>
                    <a:pt x="275" y="208"/>
                  </a:moveTo>
                  <a:lnTo>
                    <a:pt x="275" y="208"/>
                  </a:lnTo>
                  <a:cubicBezTo>
                    <a:pt x="285" y="196"/>
                    <a:pt x="293" y="183"/>
                    <a:pt x="298" y="168"/>
                  </a:cubicBezTo>
                  <a:cubicBezTo>
                    <a:pt x="303" y="154"/>
                    <a:pt x="305" y="138"/>
                    <a:pt x="305" y="123"/>
                  </a:cubicBezTo>
                  <a:cubicBezTo>
                    <a:pt x="305" y="107"/>
                    <a:pt x="303" y="92"/>
                    <a:pt x="298" y="77"/>
                  </a:cubicBezTo>
                  <a:cubicBezTo>
                    <a:pt x="293" y="63"/>
                    <a:pt x="285" y="50"/>
                    <a:pt x="275" y="38"/>
                  </a:cubicBezTo>
                  <a:cubicBezTo>
                    <a:pt x="264" y="27"/>
                    <a:pt x="251" y="17"/>
                    <a:pt x="234" y="11"/>
                  </a:cubicBezTo>
                  <a:cubicBezTo>
                    <a:pt x="217" y="4"/>
                    <a:pt x="196" y="0"/>
                    <a:pt x="173" y="0"/>
                  </a:cubicBezTo>
                  <a:lnTo>
                    <a:pt x="0" y="0"/>
                  </a:lnTo>
                  <a:lnTo>
                    <a:pt x="0" y="383"/>
                  </a:lnTo>
                  <a:lnTo>
                    <a:pt x="84" y="383"/>
                  </a:lnTo>
                  <a:lnTo>
                    <a:pt x="84" y="246"/>
                  </a:lnTo>
                  <a:lnTo>
                    <a:pt x="173" y="246"/>
                  </a:lnTo>
                  <a:cubicBezTo>
                    <a:pt x="196" y="246"/>
                    <a:pt x="217" y="242"/>
                    <a:pt x="234" y="236"/>
                  </a:cubicBezTo>
                  <a:cubicBezTo>
                    <a:pt x="251" y="229"/>
                    <a:pt x="264" y="219"/>
                    <a:pt x="275" y="2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98B31EB7-6F6D-4AF5-879A-D3DE50CEC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9" y="2535"/>
              <a:ext cx="172" cy="177"/>
            </a:xfrm>
            <a:custGeom>
              <a:avLst/>
              <a:gdLst>
                <a:gd name="T0" fmla="*/ 175 w 287"/>
                <a:gd name="T1" fmla="*/ 228 h 292"/>
                <a:gd name="T2" fmla="*/ 175 w 287"/>
                <a:gd name="T3" fmla="*/ 228 h 292"/>
                <a:gd name="T4" fmla="*/ 143 w 287"/>
                <a:gd name="T5" fmla="*/ 235 h 292"/>
                <a:gd name="T6" fmla="*/ 111 w 287"/>
                <a:gd name="T7" fmla="*/ 228 h 292"/>
                <a:gd name="T8" fmla="*/ 90 w 287"/>
                <a:gd name="T9" fmla="*/ 208 h 292"/>
                <a:gd name="T10" fmla="*/ 79 w 287"/>
                <a:gd name="T11" fmla="*/ 179 h 292"/>
                <a:gd name="T12" fmla="*/ 76 w 287"/>
                <a:gd name="T13" fmla="*/ 147 h 292"/>
                <a:gd name="T14" fmla="*/ 79 w 287"/>
                <a:gd name="T15" fmla="*/ 114 h 292"/>
                <a:gd name="T16" fmla="*/ 90 w 287"/>
                <a:gd name="T17" fmla="*/ 86 h 292"/>
                <a:gd name="T18" fmla="*/ 111 w 287"/>
                <a:gd name="T19" fmla="*/ 66 h 292"/>
                <a:gd name="T20" fmla="*/ 143 w 287"/>
                <a:gd name="T21" fmla="*/ 58 h 292"/>
                <a:gd name="T22" fmla="*/ 175 w 287"/>
                <a:gd name="T23" fmla="*/ 66 h 292"/>
                <a:gd name="T24" fmla="*/ 196 w 287"/>
                <a:gd name="T25" fmla="*/ 86 h 292"/>
                <a:gd name="T26" fmla="*/ 207 w 287"/>
                <a:gd name="T27" fmla="*/ 114 h 292"/>
                <a:gd name="T28" fmla="*/ 211 w 287"/>
                <a:gd name="T29" fmla="*/ 147 h 292"/>
                <a:gd name="T30" fmla="*/ 207 w 287"/>
                <a:gd name="T31" fmla="*/ 179 h 292"/>
                <a:gd name="T32" fmla="*/ 196 w 287"/>
                <a:gd name="T33" fmla="*/ 208 h 292"/>
                <a:gd name="T34" fmla="*/ 175 w 287"/>
                <a:gd name="T35" fmla="*/ 228 h 292"/>
                <a:gd name="T36" fmla="*/ 248 w 287"/>
                <a:gd name="T37" fmla="*/ 253 h 292"/>
                <a:gd name="T38" fmla="*/ 248 w 287"/>
                <a:gd name="T39" fmla="*/ 253 h 292"/>
                <a:gd name="T40" fmla="*/ 277 w 287"/>
                <a:gd name="T41" fmla="*/ 207 h 292"/>
                <a:gd name="T42" fmla="*/ 287 w 287"/>
                <a:gd name="T43" fmla="*/ 147 h 292"/>
                <a:gd name="T44" fmla="*/ 277 w 287"/>
                <a:gd name="T45" fmla="*/ 86 h 292"/>
                <a:gd name="T46" fmla="*/ 248 w 287"/>
                <a:gd name="T47" fmla="*/ 40 h 292"/>
                <a:gd name="T48" fmla="*/ 202 w 287"/>
                <a:gd name="T49" fmla="*/ 11 h 292"/>
                <a:gd name="T50" fmla="*/ 143 w 287"/>
                <a:gd name="T51" fmla="*/ 0 h 292"/>
                <a:gd name="T52" fmla="*/ 84 w 287"/>
                <a:gd name="T53" fmla="*/ 11 h 292"/>
                <a:gd name="T54" fmla="*/ 39 w 287"/>
                <a:gd name="T55" fmla="*/ 40 h 292"/>
                <a:gd name="T56" fmla="*/ 10 w 287"/>
                <a:gd name="T57" fmla="*/ 86 h 292"/>
                <a:gd name="T58" fmla="*/ 0 w 287"/>
                <a:gd name="T59" fmla="*/ 147 h 292"/>
                <a:gd name="T60" fmla="*/ 10 w 287"/>
                <a:gd name="T61" fmla="*/ 207 h 292"/>
                <a:gd name="T62" fmla="*/ 39 w 287"/>
                <a:gd name="T63" fmla="*/ 253 h 292"/>
                <a:gd name="T64" fmla="*/ 84 w 287"/>
                <a:gd name="T65" fmla="*/ 282 h 292"/>
                <a:gd name="T66" fmla="*/ 143 w 287"/>
                <a:gd name="T67" fmla="*/ 292 h 292"/>
                <a:gd name="T68" fmla="*/ 202 w 287"/>
                <a:gd name="T69" fmla="*/ 282 h 292"/>
                <a:gd name="T70" fmla="*/ 248 w 287"/>
                <a:gd name="T71" fmla="*/ 25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7" h="292">
                  <a:moveTo>
                    <a:pt x="175" y="228"/>
                  </a:moveTo>
                  <a:lnTo>
                    <a:pt x="175" y="228"/>
                  </a:lnTo>
                  <a:cubicBezTo>
                    <a:pt x="167" y="233"/>
                    <a:pt x="156" y="235"/>
                    <a:pt x="143" y="235"/>
                  </a:cubicBezTo>
                  <a:cubicBezTo>
                    <a:pt x="130" y="235"/>
                    <a:pt x="119" y="233"/>
                    <a:pt x="111" y="228"/>
                  </a:cubicBezTo>
                  <a:cubicBezTo>
                    <a:pt x="102" y="223"/>
                    <a:pt x="95" y="216"/>
                    <a:pt x="90" y="208"/>
                  </a:cubicBezTo>
                  <a:cubicBezTo>
                    <a:pt x="85" y="199"/>
                    <a:pt x="81" y="190"/>
                    <a:pt x="79" y="179"/>
                  </a:cubicBezTo>
                  <a:cubicBezTo>
                    <a:pt x="77" y="169"/>
                    <a:pt x="76" y="158"/>
                    <a:pt x="76" y="147"/>
                  </a:cubicBezTo>
                  <a:cubicBezTo>
                    <a:pt x="76" y="136"/>
                    <a:pt x="77" y="125"/>
                    <a:pt x="79" y="114"/>
                  </a:cubicBezTo>
                  <a:cubicBezTo>
                    <a:pt x="81" y="103"/>
                    <a:pt x="85" y="94"/>
                    <a:pt x="90" y="86"/>
                  </a:cubicBezTo>
                  <a:cubicBezTo>
                    <a:pt x="95" y="77"/>
                    <a:pt x="102" y="71"/>
                    <a:pt x="111" y="66"/>
                  </a:cubicBezTo>
                  <a:cubicBezTo>
                    <a:pt x="119" y="60"/>
                    <a:pt x="130" y="58"/>
                    <a:pt x="143" y="58"/>
                  </a:cubicBezTo>
                  <a:cubicBezTo>
                    <a:pt x="156" y="58"/>
                    <a:pt x="167" y="60"/>
                    <a:pt x="175" y="66"/>
                  </a:cubicBezTo>
                  <a:cubicBezTo>
                    <a:pt x="184" y="71"/>
                    <a:pt x="191" y="77"/>
                    <a:pt x="196" y="86"/>
                  </a:cubicBezTo>
                  <a:cubicBezTo>
                    <a:pt x="202" y="94"/>
                    <a:pt x="205" y="103"/>
                    <a:pt x="207" y="114"/>
                  </a:cubicBezTo>
                  <a:cubicBezTo>
                    <a:pt x="210" y="125"/>
                    <a:pt x="211" y="136"/>
                    <a:pt x="211" y="147"/>
                  </a:cubicBezTo>
                  <a:cubicBezTo>
                    <a:pt x="211" y="158"/>
                    <a:pt x="210" y="169"/>
                    <a:pt x="207" y="179"/>
                  </a:cubicBezTo>
                  <a:cubicBezTo>
                    <a:pt x="205" y="190"/>
                    <a:pt x="202" y="199"/>
                    <a:pt x="196" y="208"/>
                  </a:cubicBezTo>
                  <a:cubicBezTo>
                    <a:pt x="191" y="216"/>
                    <a:pt x="184" y="223"/>
                    <a:pt x="175" y="228"/>
                  </a:cubicBezTo>
                  <a:close/>
                  <a:moveTo>
                    <a:pt x="248" y="253"/>
                  </a:moveTo>
                  <a:lnTo>
                    <a:pt x="248" y="253"/>
                  </a:lnTo>
                  <a:cubicBezTo>
                    <a:pt x="260" y="240"/>
                    <a:pt x="270" y="225"/>
                    <a:pt x="277" y="207"/>
                  </a:cubicBezTo>
                  <a:cubicBezTo>
                    <a:pt x="283" y="189"/>
                    <a:pt x="287" y="169"/>
                    <a:pt x="287" y="147"/>
                  </a:cubicBezTo>
                  <a:cubicBezTo>
                    <a:pt x="287" y="125"/>
                    <a:pt x="283" y="105"/>
                    <a:pt x="277" y="86"/>
                  </a:cubicBezTo>
                  <a:cubicBezTo>
                    <a:pt x="270" y="68"/>
                    <a:pt x="260" y="53"/>
                    <a:pt x="248" y="40"/>
                  </a:cubicBezTo>
                  <a:cubicBezTo>
                    <a:pt x="235" y="28"/>
                    <a:pt x="220" y="18"/>
                    <a:pt x="202" y="11"/>
                  </a:cubicBezTo>
                  <a:cubicBezTo>
                    <a:pt x="185" y="4"/>
                    <a:pt x="165" y="0"/>
                    <a:pt x="143" y="0"/>
                  </a:cubicBezTo>
                  <a:cubicBezTo>
                    <a:pt x="121" y="0"/>
                    <a:pt x="101" y="4"/>
                    <a:pt x="84" y="11"/>
                  </a:cubicBezTo>
                  <a:cubicBezTo>
                    <a:pt x="66" y="18"/>
                    <a:pt x="51" y="28"/>
                    <a:pt x="39" y="40"/>
                  </a:cubicBezTo>
                  <a:cubicBezTo>
                    <a:pt x="26" y="53"/>
                    <a:pt x="17" y="68"/>
                    <a:pt x="10" y="86"/>
                  </a:cubicBezTo>
                  <a:cubicBezTo>
                    <a:pt x="3" y="105"/>
                    <a:pt x="0" y="125"/>
                    <a:pt x="0" y="147"/>
                  </a:cubicBezTo>
                  <a:cubicBezTo>
                    <a:pt x="0" y="169"/>
                    <a:pt x="3" y="189"/>
                    <a:pt x="10" y="207"/>
                  </a:cubicBezTo>
                  <a:cubicBezTo>
                    <a:pt x="17" y="225"/>
                    <a:pt x="26" y="240"/>
                    <a:pt x="39" y="253"/>
                  </a:cubicBezTo>
                  <a:cubicBezTo>
                    <a:pt x="51" y="266"/>
                    <a:pt x="66" y="275"/>
                    <a:pt x="84" y="282"/>
                  </a:cubicBezTo>
                  <a:cubicBezTo>
                    <a:pt x="101" y="289"/>
                    <a:pt x="121" y="292"/>
                    <a:pt x="143" y="292"/>
                  </a:cubicBezTo>
                  <a:cubicBezTo>
                    <a:pt x="165" y="292"/>
                    <a:pt x="185" y="289"/>
                    <a:pt x="202" y="282"/>
                  </a:cubicBezTo>
                  <a:cubicBezTo>
                    <a:pt x="220" y="275"/>
                    <a:pt x="235" y="266"/>
                    <a:pt x="248" y="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6A5A8379-3D0C-419E-BFA0-6DF75433F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" y="2476"/>
              <a:ext cx="46" cy="232"/>
            </a:xfrm>
            <a:custGeom>
              <a:avLst/>
              <a:gdLst>
                <a:gd name="T0" fmla="*/ 0 w 77"/>
                <a:gd name="T1" fmla="*/ 0 h 383"/>
                <a:gd name="T2" fmla="*/ 0 w 77"/>
                <a:gd name="T3" fmla="*/ 0 h 383"/>
                <a:gd name="T4" fmla="*/ 77 w 77"/>
                <a:gd name="T5" fmla="*/ 0 h 383"/>
                <a:gd name="T6" fmla="*/ 77 w 77"/>
                <a:gd name="T7" fmla="*/ 383 h 383"/>
                <a:gd name="T8" fmla="*/ 0 w 77"/>
                <a:gd name="T9" fmla="*/ 383 h 383"/>
                <a:gd name="T10" fmla="*/ 0 w 77"/>
                <a:gd name="T1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383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9DB87729-2A7D-4161-B978-99E0696BB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2476"/>
              <a:ext cx="46" cy="38"/>
            </a:xfrm>
            <a:custGeom>
              <a:avLst/>
              <a:gdLst>
                <a:gd name="T0" fmla="*/ 0 w 77"/>
                <a:gd name="T1" fmla="*/ 0 h 63"/>
                <a:gd name="T2" fmla="*/ 0 w 77"/>
                <a:gd name="T3" fmla="*/ 0 h 63"/>
                <a:gd name="T4" fmla="*/ 77 w 77"/>
                <a:gd name="T5" fmla="*/ 0 h 63"/>
                <a:gd name="T6" fmla="*/ 77 w 77"/>
                <a:gd name="T7" fmla="*/ 63 h 63"/>
                <a:gd name="T8" fmla="*/ 0 w 77"/>
                <a:gd name="T9" fmla="*/ 63 h 63"/>
                <a:gd name="T10" fmla="*/ 0 w 7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37AF226E-7AF9-492A-A315-118D48F4E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2540"/>
              <a:ext cx="46" cy="168"/>
            </a:xfrm>
            <a:custGeom>
              <a:avLst/>
              <a:gdLst>
                <a:gd name="T0" fmla="*/ 0 w 77"/>
                <a:gd name="T1" fmla="*/ 0 h 277"/>
                <a:gd name="T2" fmla="*/ 0 w 77"/>
                <a:gd name="T3" fmla="*/ 0 h 277"/>
                <a:gd name="T4" fmla="*/ 77 w 77"/>
                <a:gd name="T5" fmla="*/ 0 h 277"/>
                <a:gd name="T6" fmla="*/ 77 w 77"/>
                <a:gd name="T7" fmla="*/ 277 h 277"/>
                <a:gd name="T8" fmla="*/ 0 w 77"/>
                <a:gd name="T9" fmla="*/ 277 h 277"/>
                <a:gd name="T10" fmla="*/ 0 w 77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77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277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0">
              <a:extLst>
                <a:ext uri="{FF2B5EF4-FFF2-40B4-BE49-F238E27FC236}">
                  <a16:creationId xmlns:a16="http://schemas.microsoft.com/office/drawing/2014/main" id="{D307C258-B34E-4A1E-8762-F1C004EE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" y="2535"/>
              <a:ext cx="164" cy="177"/>
            </a:xfrm>
            <a:custGeom>
              <a:avLst/>
              <a:gdLst>
                <a:gd name="T0" fmla="*/ 182 w 274"/>
                <a:gd name="T1" fmla="*/ 220 h 292"/>
                <a:gd name="T2" fmla="*/ 182 w 274"/>
                <a:gd name="T3" fmla="*/ 220 h 292"/>
                <a:gd name="T4" fmla="*/ 140 w 274"/>
                <a:gd name="T5" fmla="*/ 235 h 292"/>
                <a:gd name="T6" fmla="*/ 109 w 274"/>
                <a:gd name="T7" fmla="*/ 227 h 292"/>
                <a:gd name="T8" fmla="*/ 90 w 274"/>
                <a:gd name="T9" fmla="*/ 207 h 292"/>
                <a:gd name="T10" fmla="*/ 79 w 274"/>
                <a:gd name="T11" fmla="*/ 179 h 292"/>
                <a:gd name="T12" fmla="*/ 76 w 274"/>
                <a:gd name="T13" fmla="*/ 148 h 292"/>
                <a:gd name="T14" fmla="*/ 79 w 274"/>
                <a:gd name="T15" fmla="*/ 117 h 292"/>
                <a:gd name="T16" fmla="*/ 90 w 274"/>
                <a:gd name="T17" fmla="*/ 88 h 292"/>
                <a:gd name="T18" fmla="*/ 111 w 274"/>
                <a:gd name="T19" fmla="*/ 66 h 292"/>
                <a:gd name="T20" fmla="*/ 141 w 274"/>
                <a:gd name="T21" fmla="*/ 58 h 292"/>
                <a:gd name="T22" fmla="*/ 198 w 274"/>
                <a:gd name="T23" fmla="*/ 106 h 292"/>
                <a:gd name="T24" fmla="*/ 272 w 274"/>
                <a:gd name="T25" fmla="*/ 106 h 292"/>
                <a:gd name="T26" fmla="*/ 259 w 274"/>
                <a:gd name="T27" fmla="*/ 59 h 292"/>
                <a:gd name="T28" fmla="*/ 230 w 274"/>
                <a:gd name="T29" fmla="*/ 26 h 292"/>
                <a:gd name="T30" fmla="*/ 189 w 274"/>
                <a:gd name="T31" fmla="*/ 7 h 292"/>
                <a:gd name="T32" fmla="*/ 142 w 274"/>
                <a:gd name="T33" fmla="*/ 0 h 292"/>
                <a:gd name="T34" fmla="*/ 82 w 274"/>
                <a:gd name="T35" fmla="*/ 12 h 292"/>
                <a:gd name="T36" fmla="*/ 37 w 274"/>
                <a:gd name="T37" fmla="*/ 43 h 292"/>
                <a:gd name="T38" fmla="*/ 9 w 274"/>
                <a:gd name="T39" fmla="*/ 91 h 292"/>
                <a:gd name="T40" fmla="*/ 0 w 274"/>
                <a:gd name="T41" fmla="*/ 151 h 292"/>
                <a:gd name="T42" fmla="*/ 10 w 274"/>
                <a:gd name="T43" fmla="*/ 208 h 292"/>
                <a:gd name="T44" fmla="*/ 39 w 274"/>
                <a:gd name="T45" fmla="*/ 253 h 292"/>
                <a:gd name="T46" fmla="*/ 83 w 274"/>
                <a:gd name="T47" fmla="*/ 282 h 292"/>
                <a:gd name="T48" fmla="*/ 140 w 274"/>
                <a:gd name="T49" fmla="*/ 292 h 292"/>
                <a:gd name="T50" fmla="*/ 231 w 274"/>
                <a:gd name="T51" fmla="*/ 263 h 292"/>
                <a:gd name="T52" fmla="*/ 274 w 274"/>
                <a:gd name="T53" fmla="*/ 179 h 292"/>
                <a:gd name="T54" fmla="*/ 200 w 274"/>
                <a:gd name="T55" fmla="*/ 179 h 292"/>
                <a:gd name="T56" fmla="*/ 182 w 274"/>
                <a:gd name="T57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92">
                  <a:moveTo>
                    <a:pt x="182" y="220"/>
                  </a:moveTo>
                  <a:lnTo>
                    <a:pt x="182" y="220"/>
                  </a:lnTo>
                  <a:cubicBezTo>
                    <a:pt x="172" y="230"/>
                    <a:pt x="158" y="235"/>
                    <a:pt x="140" y="235"/>
                  </a:cubicBezTo>
                  <a:cubicBezTo>
                    <a:pt x="128" y="235"/>
                    <a:pt x="118" y="233"/>
                    <a:pt x="109" y="227"/>
                  </a:cubicBezTo>
                  <a:cubicBezTo>
                    <a:pt x="101" y="222"/>
                    <a:pt x="95" y="215"/>
                    <a:pt x="90" y="207"/>
                  </a:cubicBezTo>
                  <a:cubicBezTo>
                    <a:pt x="85" y="198"/>
                    <a:pt x="82" y="189"/>
                    <a:pt x="79" y="179"/>
                  </a:cubicBezTo>
                  <a:cubicBezTo>
                    <a:pt x="77" y="168"/>
                    <a:pt x="76" y="158"/>
                    <a:pt x="76" y="148"/>
                  </a:cubicBezTo>
                  <a:cubicBezTo>
                    <a:pt x="76" y="138"/>
                    <a:pt x="77" y="127"/>
                    <a:pt x="79" y="117"/>
                  </a:cubicBezTo>
                  <a:cubicBezTo>
                    <a:pt x="82" y="106"/>
                    <a:pt x="85" y="96"/>
                    <a:pt x="90" y="88"/>
                  </a:cubicBezTo>
                  <a:cubicBezTo>
                    <a:pt x="96" y="79"/>
                    <a:pt x="102" y="72"/>
                    <a:pt x="111" y="66"/>
                  </a:cubicBezTo>
                  <a:cubicBezTo>
                    <a:pt x="119" y="61"/>
                    <a:pt x="129" y="58"/>
                    <a:pt x="141" y="58"/>
                  </a:cubicBezTo>
                  <a:cubicBezTo>
                    <a:pt x="174" y="58"/>
                    <a:pt x="193" y="74"/>
                    <a:pt x="198" y="106"/>
                  </a:cubicBezTo>
                  <a:lnTo>
                    <a:pt x="272" y="106"/>
                  </a:lnTo>
                  <a:cubicBezTo>
                    <a:pt x="271" y="88"/>
                    <a:pt x="267" y="72"/>
                    <a:pt x="259" y="59"/>
                  </a:cubicBezTo>
                  <a:cubicBezTo>
                    <a:pt x="252" y="46"/>
                    <a:pt x="242" y="35"/>
                    <a:pt x="230" y="26"/>
                  </a:cubicBezTo>
                  <a:cubicBezTo>
                    <a:pt x="218" y="18"/>
                    <a:pt x="204" y="11"/>
                    <a:pt x="189" y="7"/>
                  </a:cubicBezTo>
                  <a:cubicBezTo>
                    <a:pt x="174" y="2"/>
                    <a:pt x="158" y="0"/>
                    <a:pt x="142" y="0"/>
                  </a:cubicBezTo>
                  <a:cubicBezTo>
                    <a:pt x="119" y="0"/>
                    <a:pt x="99" y="4"/>
                    <a:pt x="82" y="12"/>
                  </a:cubicBezTo>
                  <a:cubicBezTo>
                    <a:pt x="64" y="19"/>
                    <a:pt x="49" y="30"/>
                    <a:pt x="37" y="43"/>
                  </a:cubicBezTo>
                  <a:cubicBezTo>
                    <a:pt x="25" y="56"/>
                    <a:pt x="16" y="72"/>
                    <a:pt x="9" y="91"/>
                  </a:cubicBezTo>
                  <a:cubicBezTo>
                    <a:pt x="3" y="109"/>
                    <a:pt x="0" y="129"/>
                    <a:pt x="0" y="151"/>
                  </a:cubicBezTo>
                  <a:cubicBezTo>
                    <a:pt x="0" y="171"/>
                    <a:pt x="3" y="190"/>
                    <a:pt x="10" y="208"/>
                  </a:cubicBezTo>
                  <a:cubicBezTo>
                    <a:pt x="17" y="225"/>
                    <a:pt x="26" y="240"/>
                    <a:pt x="39" y="253"/>
                  </a:cubicBezTo>
                  <a:cubicBezTo>
                    <a:pt x="51" y="265"/>
                    <a:pt x="66" y="275"/>
                    <a:pt x="83" y="282"/>
                  </a:cubicBezTo>
                  <a:cubicBezTo>
                    <a:pt x="100" y="289"/>
                    <a:pt x="119" y="292"/>
                    <a:pt x="140" y="292"/>
                  </a:cubicBezTo>
                  <a:cubicBezTo>
                    <a:pt x="177" y="292"/>
                    <a:pt x="207" y="283"/>
                    <a:pt x="231" y="263"/>
                  </a:cubicBezTo>
                  <a:cubicBezTo>
                    <a:pt x="254" y="244"/>
                    <a:pt x="269" y="216"/>
                    <a:pt x="274" y="179"/>
                  </a:cubicBezTo>
                  <a:lnTo>
                    <a:pt x="200" y="179"/>
                  </a:lnTo>
                  <a:cubicBezTo>
                    <a:pt x="198" y="196"/>
                    <a:pt x="192" y="210"/>
                    <a:pt x="182" y="2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2025550D-485A-4F70-B099-CC9C8B4E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" y="2540"/>
              <a:ext cx="171" cy="227"/>
            </a:xfrm>
            <a:custGeom>
              <a:avLst/>
              <a:gdLst>
                <a:gd name="T0" fmla="*/ 206 w 285"/>
                <a:gd name="T1" fmla="*/ 0 h 375"/>
                <a:gd name="T2" fmla="*/ 206 w 285"/>
                <a:gd name="T3" fmla="*/ 0 h 375"/>
                <a:gd name="T4" fmla="*/ 145 w 285"/>
                <a:gd name="T5" fmla="*/ 190 h 375"/>
                <a:gd name="T6" fmla="*/ 144 w 285"/>
                <a:gd name="T7" fmla="*/ 190 h 375"/>
                <a:gd name="T8" fmla="*/ 81 w 285"/>
                <a:gd name="T9" fmla="*/ 0 h 375"/>
                <a:gd name="T10" fmla="*/ 0 w 285"/>
                <a:gd name="T11" fmla="*/ 0 h 375"/>
                <a:gd name="T12" fmla="*/ 97 w 285"/>
                <a:gd name="T13" fmla="*/ 260 h 375"/>
                <a:gd name="T14" fmla="*/ 100 w 285"/>
                <a:gd name="T15" fmla="*/ 277 h 375"/>
                <a:gd name="T16" fmla="*/ 93 w 285"/>
                <a:gd name="T17" fmla="*/ 300 h 375"/>
                <a:gd name="T18" fmla="*/ 71 w 285"/>
                <a:gd name="T19" fmla="*/ 312 h 375"/>
                <a:gd name="T20" fmla="*/ 48 w 285"/>
                <a:gd name="T21" fmla="*/ 311 h 375"/>
                <a:gd name="T22" fmla="*/ 26 w 285"/>
                <a:gd name="T23" fmla="*/ 309 h 375"/>
                <a:gd name="T24" fmla="*/ 26 w 285"/>
                <a:gd name="T25" fmla="*/ 372 h 375"/>
                <a:gd name="T26" fmla="*/ 50 w 285"/>
                <a:gd name="T27" fmla="*/ 374 h 375"/>
                <a:gd name="T28" fmla="*/ 73 w 285"/>
                <a:gd name="T29" fmla="*/ 375 h 375"/>
                <a:gd name="T30" fmla="*/ 134 w 285"/>
                <a:gd name="T31" fmla="*/ 360 h 375"/>
                <a:gd name="T32" fmla="*/ 169 w 285"/>
                <a:gd name="T33" fmla="*/ 312 h 375"/>
                <a:gd name="T34" fmla="*/ 285 w 285"/>
                <a:gd name="T35" fmla="*/ 0 h 375"/>
                <a:gd name="T36" fmla="*/ 206 w 285"/>
                <a:gd name="T3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5" h="375">
                  <a:moveTo>
                    <a:pt x="206" y="0"/>
                  </a:moveTo>
                  <a:lnTo>
                    <a:pt x="206" y="0"/>
                  </a:lnTo>
                  <a:lnTo>
                    <a:pt x="145" y="190"/>
                  </a:lnTo>
                  <a:lnTo>
                    <a:pt x="144" y="19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97" y="260"/>
                  </a:lnTo>
                  <a:cubicBezTo>
                    <a:pt x="99" y="266"/>
                    <a:pt x="100" y="271"/>
                    <a:pt x="100" y="277"/>
                  </a:cubicBezTo>
                  <a:cubicBezTo>
                    <a:pt x="100" y="286"/>
                    <a:pt x="98" y="293"/>
                    <a:pt x="93" y="300"/>
                  </a:cubicBezTo>
                  <a:cubicBezTo>
                    <a:pt x="88" y="307"/>
                    <a:pt x="81" y="311"/>
                    <a:pt x="71" y="312"/>
                  </a:cubicBezTo>
                  <a:cubicBezTo>
                    <a:pt x="63" y="312"/>
                    <a:pt x="56" y="312"/>
                    <a:pt x="48" y="311"/>
                  </a:cubicBezTo>
                  <a:cubicBezTo>
                    <a:pt x="41" y="311"/>
                    <a:pt x="33" y="310"/>
                    <a:pt x="26" y="309"/>
                  </a:cubicBezTo>
                  <a:lnTo>
                    <a:pt x="26" y="372"/>
                  </a:lnTo>
                  <a:cubicBezTo>
                    <a:pt x="34" y="373"/>
                    <a:pt x="42" y="373"/>
                    <a:pt x="50" y="374"/>
                  </a:cubicBezTo>
                  <a:cubicBezTo>
                    <a:pt x="57" y="374"/>
                    <a:pt x="65" y="375"/>
                    <a:pt x="73" y="375"/>
                  </a:cubicBezTo>
                  <a:cubicBezTo>
                    <a:pt x="99" y="375"/>
                    <a:pt x="119" y="370"/>
                    <a:pt x="134" y="360"/>
                  </a:cubicBezTo>
                  <a:cubicBezTo>
                    <a:pt x="149" y="350"/>
                    <a:pt x="160" y="334"/>
                    <a:pt x="169" y="312"/>
                  </a:cubicBezTo>
                  <a:lnTo>
                    <a:pt x="285" y="0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A5E6B97F-71CE-4592-9A9A-D44BF679B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1" y="2476"/>
              <a:ext cx="183" cy="232"/>
            </a:xfrm>
            <a:custGeom>
              <a:avLst/>
              <a:gdLst>
                <a:gd name="T0" fmla="*/ 218 w 305"/>
                <a:gd name="T1" fmla="*/ 153 h 383"/>
                <a:gd name="T2" fmla="*/ 218 w 305"/>
                <a:gd name="T3" fmla="*/ 153 h 383"/>
                <a:gd name="T4" fmla="*/ 201 w 305"/>
                <a:gd name="T5" fmla="*/ 170 h 383"/>
                <a:gd name="T6" fmla="*/ 178 w 305"/>
                <a:gd name="T7" fmla="*/ 178 h 383"/>
                <a:gd name="T8" fmla="*/ 150 w 305"/>
                <a:gd name="T9" fmla="*/ 180 h 383"/>
                <a:gd name="T10" fmla="*/ 84 w 305"/>
                <a:gd name="T11" fmla="*/ 180 h 383"/>
                <a:gd name="T12" fmla="*/ 84 w 305"/>
                <a:gd name="T13" fmla="*/ 66 h 383"/>
                <a:gd name="T14" fmla="*/ 150 w 305"/>
                <a:gd name="T15" fmla="*/ 66 h 383"/>
                <a:gd name="T16" fmla="*/ 178 w 305"/>
                <a:gd name="T17" fmla="*/ 68 h 383"/>
                <a:gd name="T18" fmla="*/ 201 w 305"/>
                <a:gd name="T19" fmla="*/ 76 h 383"/>
                <a:gd name="T20" fmla="*/ 218 w 305"/>
                <a:gd name="T21" fmla="*/ 93 h 383"/>
                <a:gd name="T22" fmla="*/ 224 w 305"/>
                <a:gd name="T23" fmla="*/ 123 h 383"/>
                <a:gd name="T24" fmla="*/ 218 w 305"/>
                <a:gd name="T25" fmla="*/ 153 h 383"/>
                <a:gd name="T26" fmla="*/ 275 w 305"/>
                <a:gd name="T27" fmla="*/ 38 h 383"/>
                <a:gd name="T28" fmla="*/ 275 w 305"/>
                <a:gd name="T29" fmla="*/ 38 h 383"/>
                <a:gd name="T30" fmla="*/ 234 w 305"/>
                <a:gd name="T31" fmla="*/ 11 h 383"/>
                <a:gd name="T32" fmla="*/ 173 w 305"/>
                <a:gd name="T33" fmla="*/ 0 h 383"/>
                <a:gd name="T34" fmla="*/ 0 w 305"/>
                <a:gd name="T35" fmla="*/ 0 h 383"/>
                <a:gd name="T36" fmla="*/ 0 w 305"/>
                <a:gd name="T37" fmla="*/ 383 h 383"/>
                <a:gd name="T38" fmla="*/ 84 w 305"/>
                <a:gd name="T39" fmla="*/ 383 h 383"/>
                <a:gd name="T40" fmla="*/ 84 w 305"/>
                <a:gd name="T41" fmla="*/ 246 h 383"/>
                <a:gd name="T42" fmla="*/ 173 w 305"/>
                <a:gd name="T43" fmla="*/ 246 h 383"/>
                <a:gd name="T44" fmla="*/ 234 w 305"/>
                <a:gd name="T45" fmla="*/ 236 h 383"/>
                <a:gd name="T46" fmla="*/ 275 w 305"/>
                <a:gd name="T47" fmla="*/ 208 h 383"/>
                <a:gd name="T48" fmla="*/ 298 w 305"/>
                <a:gd name="T49" fmla="*/ 168 h 383"/>
                <a:gd name="T50" fmla="*/ 305 w 305"/>
                <a:gd name="T51" fmla="*/ 123 h 383"/>
                <a:gd name="T52" fmla="*/ 298 w 305"/>
                <a:gd name="T53" fmla="*/ 77 h 383"/>
                <a:gd name="T54" fmla="*/ 275 w 305"/>
                <a:gd name="T55" fmla="*/ 3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5" h="383">
                  <a:moveTo>
                    <a:pt x="218" y="153"/>
                  </a:moveTo>
                  <a:lnTo>
                    <a:pt x="218" y="153"/>
                  </a:lnTo>
                  <a:cubicBezTo>
                    <a:pt x="213" y="160"/>
                    <a:pt x="208" y="166"/>
                    <a:pt x="201" y="170"/>
                  </a:cubicBezTo>
                  <a:cubicBezTo>
                    <a:pt x="194" y="174"/>
                    <a:pt x="187" y="177"/>
                    <a:pt x="178" y="178"/>
                  </a:cubicBezTo>
                  <a:cubicBezTo>
                    <a:pt x="169" y="180"/>
                    <a:pt x="159" y="180"/>
                    <a:pt x="150" y="180"/>
                  </a:cubicBezTo>
                  <a:lnTo>
                    <a:pt x="84" y="180"/>
                  </a:lnTo>
                  <a:lnTo>
                    <a:pt x="84" y="66"/>
                  </a:lnTo>
                  <a:lnTo>
                    <a:pt x="150" y="66"/>
                  </a:lnTo>
                  <a:cubicBezTo>
                    <a:pt x="159" y="66"/>
                    <a:pt x="169" y="66"/>
                    <a:pt x="178" y="68"/>
                  </a:cubicBezTo>
                  <a:cubicBezTo>
                    <a:pt x="187" y="69"/>
                    <a:pt x="194" y="72"/>
                    <a:pt x="201" y="76"/>
                  </a:cubicBezTo>
                  <a:cubicBezTo>
                    <a:pt x="208" y="80"/>
                    <a:pt x="213" y="86"/>
                    <a:pt x="218" y="93"/>
                  </a:cubicBezTo>
                  <a:cubicBezTo>
                    <a:pt x="222" y="101"/>
                    <a:pt x="224" y="111"/>
                    <a:pt x="224" y="123"/>
                  </a:cubicBezTo>
                  <a:cubicBezTo>
                    <a:pt x="224" y="135"/>
                    <a:pt x="222" y="145"/>
                    <a:pt x="218" y="153"/>
                  </a:cubicBezTo>
                  <a:close/>
                  <a:moveTo>
                    <a:pt x="275" y="38"/>
                  </a:moveTo>
                  <a:lnTo>
                    <a:pt x="275" y="38"/>
                  </a:lnTo>
                  <a:cubicBezTo>
                    <a:pt x="264" y="27"/>
                    <a:pt x="251" y="17"/>
                    <a:pt x="234" y="11"/>
                  </a:cubicBezTo>
                  <a:cubicBezTo>
                    <a:pt x="217" y="4"/>
                    <a:pt x="197" y="0"/>
                    <a:pt x="173" y="0"/>
                  </a:cubicBezTo>
                  <a:lnTo>
                    <a:pt x="0" y="0"/>
                  </a:lnTo>
                  <a:lnTo>
                    <a:pt x="0" y="383"/>
                  </a:lnTo>
                  <a:lnTo>
                    <a:pt x="84" y="383"/>
                  </a:lnTo>
                  <a:lnTo>
                    <a:pt x="84" y="246"/>
                  </a:lnTo>
                  <a:lnTo>
                    <a:pt x="173" y="246"/>
                  </a:lnTo>
                  <a:cubicBezTo>
                    <a:pt x="197" y="246"/>
                    <a:pt x="217" y="242"/>
                    <a:pt x="234" y="236"/>
                  </a:cubicBezTo>
                  <a:cubicBezTo>
                    <a:pt x="251" y="229"/>
                    <a:pt x="264" y="219"/>
                    <a:pt x="275" y="208"/>
                  </a:cubicBezTo>
                  <a:cubicBezTo>
                    <a:pt x="286" y="196"/>
                    <a:pt x="293" y="183"/>
                    <a:pt x="298" y="168"/>
                  </a:cubicBezTo>
                  <a:cubicBezTo>
                    <a:pt x="303" y="154"/>
                    <a:pt x="305" y="138"/>
                    <a:pt x="305" y="123"/>
                  </a:cubicBezTo>
                  <a:cubicBezTo>
                    <a:pt x="305" y="107"/>
                    <a:pt x="303" y="92"/>
                    <a:pt x="298" y="77"/>
                  </a:cubicBezTo>
                  <a:cubicBezTo>
                    <a:pt x="293" y="63"/>
                    <a:pt x="286" y="50"/>
                    <a:pt x="275" y="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3E0799FB-357E-4B8E-BA48-B8B482826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2535"/>
              <a:ext cx="107" cy="173"/>
            </a:xfrm>
            <a:custGeom>
              <a:avLst/>
              <a:gdLst>
                <a:gd name="T0" fmla="*/ 134 w 179"/>
                <a:gd name="T1" fmla="*/ 5 h 285"/>
                <a:gd name="T2" fmla="*/ 134 w 179"/>
                <a:gd name="T3" fmla="*/ 5 h 285"/>
                <a:gd name="T4" fmla="*/ 109 w 179"/>
                <a:gd name="T5" fmla="*/ 17 h 285"/>
                <a:gd name="T6" fmla="*/ 88 w 179"/>
                <a:gd name="T7" fmla="*/ 35 h 285"/>
                <a:gd name="T8" fmla="*/ 73 w 179"/>
                <a:gd name="T9" fmla="*/ 59 h 285"/>
                <a:gd name="T10" fmla="*/ 72 w 179"/>
                <a:gd name="T11" fmla="*/ 59 h 285"/>
                <a:gd name="T12" fmla="*/ 72 w 179"/>
                <a:gd name="T13" fmla="*/ 8 h 285"/>
                <a:gd name="T14" fmla="*/ 0 w 179"/>
                <a:gd name="T15" fmla="*/ 8 h 285"/>
                <a:gd name="T16" fmla="*/ 0 w 179"/>
                <a:gd name="T17" fmla="*/ 285 h 285"/>
                <a:gd name="T18" fmla="*/ 76 w 179"/>
                <a:gd name="T19" fmla="*/ 285 h 285"/>
                <a:gd name="T20" fmla="*/ 76 w 179"/>
                <a:gd name="T21" fmla="*/ 160 h 285"/>
                <a:gd name="T22" fmla="*/ 80 w 179"/>
                <a:gd name="T23" fmla="*/ 125 h 285"/>
                <a:gd name="T24" fmla="*/ 93 w 179"/>
                <a:gd name="T25" fmla="*/ 97 h 285"/>
                <a:gd name="T26" fmla="*/ 116 w 179"/>
                <a:gd name="T27" fmla="*/ 78 h 285"/>
                <a:gd name="T28" fmla="*/ 151 w 179"/>
                <a:gd name="T29" fmla="*/ 71 h 285"/>
                <a:gd name="T30" fmla="*/ 166 w 179"/>
                <a:gd name="T31" fmla="*/ 72 h 285"/>
                <a:gd name="T32" fmla="*/ 179 w 179"/>
                <a:gd name="T33" fmla="*/ 74 h 285"/>
                <a:gd name="T34" fmla="*/ 179 w 179"/>
                <a:gd name="T35" fmla="*/ 3 h 285"/>
                <a:gd name="T36" fmla="*/ 162 w 179"/>
                <a:gd name="T37" fmla="*/ 0 h 285"/>
                <a:gd name="T38" fmla="*/ 134 w 179"/>
                <a:gd name="T39" fmla="*/ 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285">
                  <a:moveTo>
                    <a:pt x="134" y="5"/>
                  </a:moveTo>
                  <a:lnTo>
                    <a:pt x="134" y="5"/>
                  </a:lnTo>
                  <a:cubicBezTo>
                    <a:pt x="125" y="7"/>
                    <a:pt x="117" y="11"/>
                    <a:pt x="109" y="17"/>
                  </a:cubicBezTo>
                  <a:cubicBezTo>
                    <a:pt x="101" y="22"/>
                    <a:pt x="94" y="28"/>
                    <a:pt x="88" y="35"/>
                  </a:cubicBezTo>
                  <a:cubicBezTo>
                    <a:pt x="82" y="43"/>
                    <a:pt x="77" y="51"/>
                    <a:pt x="73" y="59"/>
                  </a:cubicBezTo>
                  <a:lnTo>
                    <a:pt x="72" y="59"/>
                  </a:lnTo>
                  <a:lnTo>
                    <a:pt x="72" y="8"/>
                  </a:lnTo>
                  <a:lnTo>
                    <a:pt x="0" y="8"/>
                  </a:lnTo>
                  <a:lnTo>
                    <a:pt x="0" y="285"/>
                  </a:lnTo>
                  <a:lnTo>
                    <a:pt x="76" y="285"/>
                  </a:lnTo>
                  <a:lnTo>
                    <a:pt x="76" y="160"/>
                  </a:lnTo>
                  <a:cubicBezTo>
                    <a:pt x="76" y="148"/>
                    <a:pt x="77" y="136"/>
                    <a:pt x="80" y="125"/>
                  </a:cubicBezTo>
                  <a:cubicBezTo>
                    <a:pt x="82" y="115"/>
                    <a:pt x="87" y="105"/>
                    <a:pt x="93" y="97"/>
                  </a:cubicBezTo>
                  <a:cubicBezTo>
                    <a:pt x="98" y="89"/>
                    <a:pt x="106" y="83"/>
                    <a:pt x="116" y="78"/>
                  </a:cubicBezTo>
                  <a:cubicBezTo>
                    <a:pt x="126" y="74"/>
                    <a:pt x="137" y="71"/>
                    <a:pt x="151" y="71"/>
                  </a:cubicBezTo>
                  <a:cubicBezTo>
                    <a:pt x="156" y="71"/>
                    <a:pt x="161" y="71"/>
                    <a:pt x="166" y="72"/>
                  </a:cubicBezTo>
                  <a:cubicBezTo>
                    <a:pt x="171" y="73"/>
                    <a:pt x="175" y="73"/>
                    <a:pt x="179" y="74"/>
                  </a:cubicBezTo>
                  <a:lnTo>
                    <a:pt x="179" y="3"/>
                  </a:lnTo>
                  <a:cubicBezTo>
                    <a:pt x="173" y="1"/>
                    <a:pt x="167" y="0"/>
                    <a:pt x="162" y="0"/>
                  </a:cubicBezTo>
                  <a:cubicBezTo>
                    <a:pt x="152" y="0"/>
                    <a:pt x="143" y="2"/>
                    <a:pt x="134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F987B4-B807-4C81-B194-7737B231F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2" y="2535"/>
              <a:ext cx="167" cy="177"/>
            </a:xfrm>
            <a:custGeom>
              <a:avLst/>
              <a:gdLst>
                <a:gd name="T0" fmla="*/ 80 w 278"/>
                <a:gd name="T1" fmla="*/ 99 h 292"/>
                <a:gd name="T2" fmla="*/ 80 w 278"/>
                <a:gd name="T3" fmla="*/ 99 h 292"/>
                <a:gd name="T4" fmla="*/ 90 w 278"/>
                <a:gd name="T5" fmla="*/ 79 h 292"/>
                <a:gd name="T6" fmla="*/ 109 w 278"/>
                <a:gd name="T7" fmla="*/ 64 h 292"/>
                <a:gd name="T8" fmla="*/ 139 w 278"/>
                <a:gd name="T9" fmla="*/ 58 h 292"/>
                <a:gd name="T10" fmla="*/ 181 w 278"/>
                <a:gd name="T11" fmla="*/ 73 h 292"/>
                <a:gd name="T12" fmla="*/ 200 w 278"/>
                <a:gd name="T13" fmla="*/ 117 h 292"/>
                <a:gd name="T14" fmla="*/ 76 w 278"/>
                <a:gd name="T15" fmla="*/ 117 h 292"/>
                <a:gd name="T16" fmla="*/ 80 w 278"/>
                <a:gd name="T17" fmla="*/ 99 h 292"/>
                <a:gd name="T18" fmla="*/ 204 w 278"/>
                <a:gd name="T19" fmla="*/ 200 h 292"/>
                <a:gd name="T20" fmla="*/ 204 w 278"/>
                <a:gd name="T21" fmla="*/ 200 h 292"/>
                <a:gd name="T22" fmla="*/ 184 w 278"/>
                <a:gd name="T23" fmla="*/ 224 h 292"/>
                <a:gd name="T24" fmla="*/ 144 w 278"/>
                <a:gd name="T25" fmla="*/ 235 h 292"/>
                <a:gd name="T26" fmla="*/ 95 w 278"/>
                <a:gd name="T27" fmla="*/ 219 h 292"/>
                <a:gd name="T28" fmla="*/ 76 w 278"/>
                <a:gd name="T29" fmla="*/ 165 h 292"/>
                <a:gd name="T30" fmla="*/ 276 w 278"/>
                <a:gd name="T31" fmla="*/ 165 h 292"/>
                <a:gd name="T32" fmla="*/ 271 w 278"/>
                <a:gd name="T33" fmla="*/ 103 h 292"/>
                <a:gd name="T34" fmla="*/ 247 w 278"/>
                <a:gd name="T35" fmla="*/ 51 h 292"/>
                <a:gd name="T36" fmla="*/ 203 w 278"/>
                <a:gd name="T37" fmla="*/ 14 h 292"/>
                <a:gd name="T38" fmla="*/ 142 w 278"/>
                <a:gd name="T39" fmla="*/ 0 h 292"/>
                <a:gd name="T40" fmla="*/ 84 w 278"/>
                <a:gd name="T41" fmla="*/ 12 h 292"/>
                <a:gd name="T42" fmla="*/ 39 w 278"/>
                <a:gd name="T43" fmla="*/ 42 h 292"/>
                <a:gd name="T44" fmla="*/ 10 w 278"/>
                <a:gd name="T45" fmla="*/ 89 h 292"/>
                <a:gd name="T46" fmla="*/ 0 w 278"/>
                <a:gd name="T47" fmla="*/ 147 h 292"/>
                <a:gd name="T48" fmla="*/ 10 w 278"/>
                <a:gd name="T49" fmla="*/ 206 h 292"/>
                <a:gd name="T50" fmla="*/ 38 w 278"/>
                <a:gd name="T51" fmla="*/ 252 h 292"/>
                <a:gd name="T52" fmla="*/ 82 w 278"/>
                <a:gd name="T53" fmla="*/ 282 h 292"/>
                <a:gd name="T54" fmla="*/ 142 w 278"/>
                <a:gd name="T55" fmla="*/ 292 h 292"/>
                <a:gd name="T56" fmla="*/ 222 w 278"/>
                <a:gd name="T57" fmla="*/ 271 h 292"/>
                <a:gd name="T58" fmla="*/ 272 w 278"/>
                <a:gd name="T59" fmla="*/ 200 h 292"/>
                <a:gd name="T60" fmla="*/ 204 w 278"/>
                <a:gd name="T61" fmla="*/ 20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8" h="292">
                  <a:moveTo>
                    <a:pt x="80" y="99"/>
                  </a:moveTo>
                  <a:lnTo>
                    <a:pt x="80" y="99"/>
                  </a:lnTo>
                  <a:cubicBezTo>
                    <a:pt x="82" y="92"/>
                    <a:pt x="85" y="85"/>
                    <a:pt x="90" y="79"/>
                  </a:cubicBezTo>
                  <a:cubicBezTo>
                    <a:pt x="95" y="73"/>
                    <a:pt x="101" y="68"/>
                    <a:pt x="109" y="64"/>
                  </a:cubicBezTo>
                  <a:cubicBezTo>
                    <a:pt x="117" y="60"/>
                    <a:pt x="127" y="58"/>
                    <a:pt x="139" y="58"/>
                  </a:cubicBezTo>
                  <a:cubicBezTo>
                    <a:pt x="158" y="58"/>
                    <a:pt x="172" y="63"/>
                    <a:pt x="181" y="73"/>
                  </a:cubicBezTo>
                  <a:cubicBezTo>
                    <a:pt x="190" y="83"/>
                    <a:pt x="197" y="98"/>
                    <a:pt x="200" y="117"/>
                  </a:cubicBezTo>
                  <a:lnTo>
                    <a:pt x="76" y="117"/>
                  </a:lnTo>
                  <a:cubicBezTo>
                    <a:pt x="76" y="111"/>
                    <a:pt x="78" y="105"/>
                    <a:pt x="80" y="99"/>
                  </a:cubicBezTo>
                  <a:close/>
                  <a:moveTo>
                    <a:pt x="204" y="200"/>
                  </a:moveTo>
                  <a:lnTo>
                    <a:pt x="204" y="200"/>
                  </a:lnTo>
                  <a:cubicBezTo>
                    <a:pt x="202" y="208"/>
                    <a:pt x="195" y="216"/>
                    <a:pt x="184" y="224"/>
                  </a:cubicBezTo>
                  <a:cubicBezTo>
                    <a:pt x="173" y="232"/>
                    <a:pt x="160" y="235"/>
                    <a:pt x="144" y="235"/>
                  </a:cubicBezTo>
                  <a:cubicBezTo>
                    <a:pt x="123" y="235"/>
                    <a:pt x="106" y="230"/>
                    <a:pt x="95" y="219"/>
                  </a:cubicBezTo>
                  <a:cubicBezTo>
                    <a:pt x="83" y="208"/>
                    <a:pt x="77" y="190"/>
                    <a:pt x="76" y="165"/>
                  </a:cubicBezTo>
                  <a:lnTo>
                    <a:pt x="276" y="165"/>
                  </a:lnTo>
                  <a:cubicBezTo>
                    <a:pt x="278" y="144"/>
                    <a:pt x="276" y="123"/>
                    <a:pt x="271" y="103"/>
                  </a:cubicBezTo>
                  <a:cubicBezTo>
                    <a:pt x="266" y="84"/>
                    <a:pt x="258" y="66"/>
                    <a:pt x="247" y="51"/>
                  </a:cubicBezTo>
                  <a:cubicBezTo>
                    <a:pt x="235" y="35"/>
                    <a:pt x="221" y="23"/>
                    <a:pt x="203" y="14"/>
                  </a:cubicBezTo>
                  <a:cubicBezTo>
                    <a:pt x="186" y="5"/>
                    <a:pt x="165" y="0"/>
                    <a:pt x="142" y="0"/>
                  </a:cubicBezTo>
                  <a:cubicBezTo>
                    <a:pt x="120" y="0"/>
                    <a:pt x="101" y="4"/>
                    <a:pt x="84" y="12"/>
                  </a:cubicBezTo>
                  <a:cubicBezTo>
                    <a:pt x="67" y="19"/>
                    <a:pt x="52" y="29"/>
                    <a:pt x="39" y="42"/>
                  </a:cubicBezTo>
                  <a:cubicBezTo>
                    <a:pt x="26" y="56"/>
                    <a:pt x="17" y="71"/>
                    <a:pt x="10" y="89"/>
                  </a:cubicBezTo>
                  <a:cubicBezTo>
                    <a:pt x="3" y="107"/>
                    <a:pt x="0" y="126"/>
                    <a:pt x="0" y="147"/>
                  </a:cubicBezTo>
                  <a:cubicBezTo>
                    <a:pt x="0" y="168"/>
                    <a:pt x="3" y="188"/>
                    <a:pt x="10" y="206"/>
                  </a:cubicBezTo>
                  <a:cubicBezTo>
                    <a:pt x="16" y="224"/>
                    <a:pt x="26" y="239"/>
                    <a:pt x="38" y="252"/>
                  </a:cubicBezTo>
                  <a:cubicBezTo>
                    <a:pt x="50" y="265"/>
                    <a:pt x="65" y="275"/>
                    <a:pt x="82" y="282"/>
                  </a:cubicBezTo>
                  <a:cubicBezTo>
                    <a:pt x="100" y="289"/>
                    <a:pt x="120" y="292"/>
                    <a:pt x="142" y="292"/>
                  </a:cubicBezTo>
                  <a:cubicBezTo>
                    <a:pt x="173" y="292"/>
                    <a:pt x="200" y="285"/>
                    <a:pt x="222" y="271"/>
                  </a:cubicBezTo>
                  <a:cubicBezTo>
                    <a:pt x="244" y="257"/>
                    <a:pt x="261" y="233"/>
                    <a:pt x="272" y="200"/>
                  </a:cubicBezTo>
                  <a:lnTo>
                    <a:pt x="204" y="2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02EACE-E908-487A-858A-E1C898E5E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2535"/>
              <a:ext cx="155" cy="177"/>
            </a:xfrm>
            <a:custGeom>
              <a:avLst/>
              <a:gdLst>
                <a:gd name="T0" fmla="*/ 250 w 258"/>
                <a:gd name="T1" fmla="*/ 164 h 292"/>
                <a:gd name="T2" fmla="*/ 250 w 258"/>
                <a:gd name="T3" fmla="*/ 164 h 292"/>
                <a:gd name="T4" fmla="*/ 230 w 258"/>
                <a:gd name="T5" fmla="*/ 142 h 292"/>
                <a:gd name="T6" fmla="*/ 202 w 258"/>
                <a:gd name="T7" fmla="*/ 128 h 292"/>
                <a:gd name="T8" fmla="*/ 169 w 258"/>
                <a:gd name="T9" fmla="*/ 118 h 292"/>
                <a:gd name="T10" fmla="*/ 138 w 258"/>
                <a:gd name="T11" fmla="*/ 111 h 292"/>
                <a:gd name="T12" fmla="*/ 110 w 258"/>
                <a:gd name="T13" fmla="*/ 104 h 292"/>
                <a:gd name="T14" fmla="*/ 91 w 258"/>
                <a:gd name="T15" fmla="*/ 94 h 292"/>
                <a:gd name="T16" fmla="*/ 83 w 258"/>
                <a:gd name="T17" fmla="*/ 77 h 292"/>
                <a:gd name="T18" fmla="*/ 87 w 258"/>
                <a:gd name="T19" fmla="*/ 63 h 292"/>
                <a:gd name="T20" fmla="*/ 98 w 258"/>
                <a:gd name="T21" fmla="*/ 56 h 292"/>
                <a:gd name="T22" fmla="*/ 112 w 258"/>
                <a:gd name="T23" fmla="*/ 52 h 292"/>
                <a:gd name="T24" fmla="*/ 125 w 258"/>
                <a:gd name="T25" fmla="*/ 51 h 292"/>
                <a:gd name="T26" fmla="*/ 161 w 258"/>
                <a:gd name="T27" fmla="*/ 59 h 292"/>
                <a:gd name="T28" fmla="*/ 178 w 258"/>
                <a:gd name="T29" fmla="*/ 89 h 292"/>
                <a:gd name="T30" fmla="*/ 250 w 258"/>
                <a:gd name="T31" fmla="*/ 89 h 292"/>
                <a:gd name="T32" fmla="*/ 237 w 258"/>
                <a:gd name="T33" fmla="*/ 46 h 292"/>
                <a:gd name="T34" fmla="*/ 209 w 258"/>
                <a:gd name="T35" fmla="*/ 19 h 292"/>
                <a:gd name="T36" fmla="*/ 171 w 258"/>
                <a:gd name="T37" fmla="*/ 5 h 292"/>
                <a:gd name="T38" fmla="*/ 128 w 258"/>
                <a:gd name="T39" fmla="*/ 0 h 292"/>
                <a:gd name="T40" fmla="*/ 84 w 258"/>
                <a:gd name="T41" fmla="*/ 4 h 292"/>
                <a:gd name="T42" fmla="*/ 45 w 258"/>
                <a:gd name="T43" fmla="*/ 18 h 292"/>
                <a:gd name="T44" fmla="*/ 17 w 258"/>
                <a:gd name="T45" fmla="*/ 45 h 292"/>
                <a:gd name="T46" fmla="*/ 7 w 258"/>
                <a:gd name="T47" fmla="*/ 89 h 292"/>
                <a:gd name="T48" fmla="*/ 14 w 258"/>
                <a:gd name="T49" fmla="*/ 120 h 292"/>
                <a:gd name="T50" fmla="*/ 34 w 258"/>
                <a:gd name="T51" fmla="*/ 141 h 292"/>
                <a:gd name="T52" fmla="*/ 62 w 258"/>
                <a:gd name="T53" fmla="*/ 155 h 292"/>
                <a:gd name="T54" fmla="*/ 95 w 258"/>
                <a:gd name="T55" fmla="*/ 164 h 292"/>
                <a:gd name="T56" fmla="*/ 159 w 258"/>
                <a:gd name="T57" fmla="*/ 181 h 292"/>
                <a:gd name="T58" fmla="*/ 181 w 258"/>
                <a:gd name="T59" fmla="*/ 206 h 292"/>
                <a:gd name="T60" fmla="*/ 176 w 258"/>
                <a:gd name="T61" fmla="*/ 223 h 292"/>
                <a:gd name="T62" fmla="*/ 164 w 258"/>
                <a:gd name="T63" fmla="*/ 234 h 292"/>
                <a:gd name="T64" fmla="*/ 148 w 258"/>
                <a:gd name="T65" fmla="*/ 240 h 292"/>
                <a:gd name="T66" fmla="*/ 131 w 258"/>
                <a:gd name="T67" fmla="*/ 242 h 292"/>
                <a:gd name="T68" fmla="*/ 110 w 258"/>
                <a:gd name="T69" fmla="*/ 239 h 292"/>
                <a:gd name="T70" fmla="*/ 91 w 258"/>
                <a:gd name="T71" fmla="*/ 231 h 292"/>
                <a:gd name="T72" fmla="*/ 78 w 258"/>
                <a:gd name="T73" fmla="*/ 216 h 292"/>
                <a:gd name="T74" fmla="*/ 73 w 258"/>
                <a:gd name="T75" fmla="*/ 195 h 292"/>
                <a:gd name="T76" fmla="*/ 0 w 258"/>
                <a:gd name="T77" fmla="*/ 195 h 292"/>
                <a:gd name="T78" fmla="*/ 13 w 258"/>
                <a:gd name="T79" fmla="*/ 242 h 292"/>
                <a:gd name="T80" fmla="*/ 43 w 258"/>
                <a:gd name="T81" fmla="*/ 271 h 292"/>
                <a:gd name="T82" fmla="*/ 84 w 258"/>
                <a:gd name="T83" fmla="*/ 288 h 292"/>
                <a:gd name="T84" fmla="*/ 131 w 258"/>
                <a:gd name="T85" fmla="*/ 292 h 292"/>
                <a:gd name="T86" fmla="*/ 177 w 258"/>
                <a:gd name="T87" fmla="*/ 288 h 292"/>
                <a:gd name="T88" fmla="*/ 218 w 258"/>
                <a:gd name="T89" fmla="*/ 272 h 292"/>
                <a:gd name="T90" fmla="*/ 247 w 258"/>
                <a:gd name="T91" fmla="*/ 242 h 292"/>
                <a:gd name="T92" fmla="*/ 258 w 258"/>
                <a:gd name="T93" fmla="*/ 196 h 292"/>
                <a:gd name="T94" fmla="*/ 250 w 258"/>
                <a:gd name="T95" fmla="*/ 16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8" h="292">
                  <a:moveTo>
                    <a:pt x="250" y="164"/>
                  </a:moveTo>
                  <a:lnTo>
                    <a:pt x="250" y="164"/>
                  </a:lnTo>
                  <a:cubicBezTo>
                    <a:pt x="245" y="155"/>
                    <a:pt x="238" y="148"/>
                    <a:pt x="230" y="142"/>
                  </a:cubicBezTo>
                  <a:cubicBezTo>
                    <a:pt x="222" y="136"/>
                    <a:pt x="213" y="131"/>
                    <a:pt x="202" y="128"/>
                  </a:cubicBezTo>
                  <a:cubicBezTo>
                    <a:pt x="191" y="124"/>
                    <a:pt x="181" y="121"/>
                    <a:pt x="169" y="118"/>
                  </a:cubicBezTo>
                  <a:cubicBezTo>
                    <a:pt x="159" y="116"/>
                    <a:pt x="148" y="114"/>
                    <a:pt x="138" y="111"/>
                  </a:cubicBezTo>
                  <a:cubicBezTo>
                    <a:pt x="127" y="109"/>
                    <a:pt x="118" y="107"/>
                    <a:pt x="110" y="104"/>
                  </a:cubicBezTo>
                  <a:cubicBezTo>
                    <a:pt x="102" y="102"/>
                    <a:pt x="96" y="98"/>
                    <a:pt x="91" y="94"/>
                  </a:cubicBezTo>
                  <a:cubicBezTo>
                    <a:pt x="86" y="89"/>
                    <a:pt x="83" y="84"/>
                    <a:pt x="83" y="77"/>
                  </a:cubicBezTo>
                  <a:cubicBezTo>
                    <a:pt x="83" y="71"/>
                    <a:pt x="84" y="67"/>
                    <a:pt x="87" y="63"/>
                  </a:cubicBezTo>
                  <a:cubicBezTo>
                    <a:pt x="90" y="60"/>
                    <a:pt x="94" y="57"/>
                    <a:pt x="98" y="56"/>
                  </a:cubicBezTo>
                  <a:cubicBezTo>
                    <a:pt x="102" y="54"/>
                    <a:pt x="106" y="53"/>
                    <a:pt x="112" y="52"/>
                  </a:cubicBezTo>
                  <a:cubicBezTo>
                    <a:pt x="117" y="52"/>
                    <a:pt x="121" y="51"/>
                    <a:pt x="125" y="51"/>
                  </a:cubicBezTo>
                  <a:cubicBezTo>
                    <a:pt x="139" y="51"/>
                    <a:pt x="151" y="54"/>
                    <a:pt x="161" y="59"/>
                  </a:cubicBezTo>
                  <a:cubicBezTo>
                    <a:pt x="171" y="64"/>
                    <a:pt x="176" y="74"/>
                    <a:pt x="178" y="89"/>
                  </a:cubicBezTo>
                  <a:lnTo>
                    <a:pt x="250" y="89"/>
                  </a:lnTo>
                  <a:cubicBezTo>
                    <a:pt x="249" y="72"/>
                    <a:pt x="244" y="57"/>
                    <a:pt x="237" y="46"/>
                  </a:cubicBezTo>
                  <a:cubicBezTo>
                    <a:pt x="230" y="35"/>
                    <a:pt x="220" y="26"/>
                    <a:pt x="209" y="19"/>
                  </a:cubicBezTo>
                  <a:cubicBezTo>
                    <a:pt x="198" y="12"/>
                    <a:pt x="185" y="7"/>
                    <a:pt x="171" y="5"/>
                  </a:cubicBezTo>
                  <a:cubicBezTo>
                    <a:pt x="157" y="2"/>
                    <a:pt x="143" y="0"/>
                    <a:pt x="128" y="0"/>
                  </a:cubicBezTo>
                  <a:cubicBezTo>
                    <a:pt x="113" y="0"/>
                    <a:pt x="98" y="2"/>
                    <a:pt x="84" y="4"/>
                  </a:cubicBezTo>
                  <a:cubicBezTo>
                    <a:pt x="69" y="7"/>
                    <a:pt x="56" y="12"/>
                    <a:pt x="45" y="18"/>
                  </a:cubicBezTo>
                  <a:cubicBezTo>
                    <a:pt x="33" y="25"/>
                    <a:pt x="24" y="34"/>
                    <a:pt x="17" y="45"/>
                  </a:cubicBezTo>
                  <a:cubicBezTo>
                    <a:pt x="10" y="57"/>
                    <a:pt x="7" y="72"/>
                    <a:pt x="7" y="89"/>
                  </a:cubicBezTo>
                  <a:cubicBezTo>
                    <a:pt x="7" y="102"/>
                    <a:pt x="9" y="112"/>
                    <a:pt x="14" y="120"/>
                  </a:cubicBezTo>
                  <a:cubicBezTo>
                    <a:pt x="19" y="129"/>
                    <a:pt x="26" y="136"/>
                    <a:pt x="34" y="141"/>
                  </a:cubicBezTo>
                  <a:cubicBezTo>
                    <a:pt x="42" y="147"/>
                    <a:pt x="52" y="151"/>
                    <a:pt x="62" y="155"/>
                  </a:cubicBezTo>
                  <a:cubicBezTo>
                    <a:pt x="73" y="158"/>
                    <a:pt x="84" y="161"/>
                    <a:pt x="95" y="164"/>
                  </a:cubicBezTo>
                  <a:cubicBezTo>
                    <a:pt x="122" y="169"/>
                    <a:pt x="143" y="175"/>
                    <a:pt x="159" y="181"/>
                  </a:cubicBezTo>
                  <a:cubicBezTo>
                    <a:pt x="174" y="186"/>
                    <a:pt x="181" y="195"/>
                    <a:pt x="181" y="206"/>
                  </a:cubicBezTo>
                  <a:cubicBezTo>
                    <a:pt x="181" y="213"/>
                    <a:pt x="180" y="219"/>
                    <a:pt x="176" y="223"/>
                  </a:cubicBezTo>
                  <a:cubicBezTo>
                    <a:pt x="173" y="228"/>
                    <a:pt x="169" y="231"/>
                    <a:pt x="164" y="234"/>
                  </a:cubicBezTo>
                  <a:cubicBezTo>
                    <a:pt x="160" y="237"/>
                    <a:pt x="154" y="239"/>
                    <a:pt x="148" y="240"/>
                  </a:cubicBezTo>
                  <a:cubicBezTo>
                    <a:pt x="142" y="241"/>
                    <a:pt x="137" y="242"/>
                    <a:pt x="131" y="242"/>
                  </a:cubicBezTo>
                  <a:cubicBezTo>
                    <a:pt x="124" y="242"/>
                    <a:pt x="117" y="241"/>
                    <a:pt x="110" y="239"/>
                  </a:cubicBezTo>
                  <a:cubicBezTo>
                    <a:pt x="103" y="237"/>
                    <a:pt x="96" y="235"/>
                    <a:pt x="91" y="231"/>
                  </a:cubicBezTo>
                  <a:cubicBezTo>
                    <a:pt x="86" y="227"/>
                    <a:pt x="81" y="222"/>
                    <a:pt x="78" y="216"/>
                  </a:cubicBezTo>
                  <a:cubicBezTo>
                    <a:pt x="75" y="211"/>
                    <a:pt x="73" y="203"/>
                    <a:pt x="73" y="195"/>
                  </a:cubicBezTo>
                  <a:lnTo>
                    <a:pt x="0" y="195"/>
                  </a:lnTo>
                  <a:cubicBezTo>
                    <a:pt x="1" y="214"/>
                    <a:pt x="5" y="229"/>
                    <a:pt x="13" y="242"/>
                  </a:cubicBezTo>
                  <a:cubicBezTo>
                    <a:pt x="21" y="254"/>
                    <a:pt x="31" y="264"/>
                    <a:pt x="43" y="271"/>
                  </a:cubicBezTo>
                  <a:cubicBezTo>
                    <a:pt x="54" y="279"/>
                    <a:pt x="68" y="284"/>
                    <a:pt x="84" y="288"/>
                  </a:cubicBezTo>
                  <a:cubicBezTo>
                    <a:pt x="99" y="291"/>
                    <a:pt x="115" y="292"/>
                    <a:pt x="131" y="292"/>
                  </a:cubicBezTo>
                  <a:cubicBezTo>
                    <a:pt x="147" y="292"/>
                    <a:pt x="162" y="291"/>
                    <a:pt x="177" y="288"/>
                  </a:cubicBezTo>
                  <a:cubicBezTo>
                    <a:pt x="193" y="285"/>
                    <a:pt x="206" y="280"/>
                    <a:pt x="218" y="272"/>
                  </a:cubicBezTo>
                  <a:cubicBezTo>
                    <a:pt x="230" y="264"/>
                    <a:pt x="239" y="255"/>
                    <a:pt x="247" y="242"/>
                  </a:cubicBezTo>
                  <a:cubicBezTo>
                    <a:pt x="254" y="230"/>
                    <a:pt x="258" y="215"/>
                    <a:pt x="258" y="196"/>
                  </a:cubicBezTo>
                  <a:cubicBezTo>
                    <a:pt x="258" y="183"/>
                    <a:pt x="255" y="173"/>
                    <a:pt x="250" y="1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BD2CDE80-6027-41A2-8771-A9178F7B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2535"/>
              <a:ext cx="154" cy="177"/>
            </a:xfrm>
            <a:custGeom>
              <a:avLst/>
              <a:gdLst>
                <a:gd name="T0" fmla="*/ 218 w 257"/>
                <a:gd name="T1" fmla="*/ 272 h 292"/>
                <a:gd name="T2" fmla="*/ 218 w 257"/>
                <a:gd name="T3" fmla="*/ 272 h 292"/>
                <a:gd name="T4" fmla="*/ 247 w 257"/>
                <a:gd name="T5" fmla="*/ 242 h 292"/>
                <a:gd name="T6" fmla="*/ 257 w 257"/>
                <a:gd name="T7" fmla="*/ 196 h 292"/>
                <a:gd name="T8" fmla="*/ 250 w 257"/>
                <a:gd name="T9" fmla="*/ 164 h 292"/>
                <a:gd name="T10" fmla="*/ 230 w 257"/>
                <a:gd name="T11" fmla="*/ 142 h 292"/>
                <a:gd name="T12" fmla="*/ 202 w 257"/>
                <a:gd name="T13" fmla="*/ 128 h 292"/>
                <a:gd name="T14" fmla="*/ 169 w 257"/>
                <a:gd name="T15" fmla="*/ 118 h 292"/>
                <a:gd name="T16" fmla="*/ 138 w 257"/>
                <a:gd name="T17" fmla="*/ 111 h 292"/>
                <a:gd name="T18" fmla="*/ 110 w 257"/>
                <a:gd name="T19" fmla="*/ 104 h 292"/>
                <a:gd name="T20" fmla="*/ 91 w 257"/>
                <a:gd name="T21" fmla="*/ 94 h 292"/>
                <a:gd name="T22" fmla="*/ 83 w 257"/>
                <a:gd name="T23" fmla="*/ 77 h 292"/>
                <a:gd name="T24" fmla="*/ 87 w 257"/>
                <a:gd name="T25" fmla="*/ 63 h 292"/>
                <a:gd name="T26" fmla="*/ 98 w 257"/>
                <a:gd name="T27" fmla="*/ 56 h 292"/>
                <a:gd name="T28" fmla="*/ 111 w 257"/>
                <a:gd name="T29" fmla="*/ 52 h 292"/>
                <a:gd name="T30" fmla="*/ 125 w 257"/>
                <a:gd name="T31" fmla="*/ 51 h 292"/>
                <a:gd name="T32" fmla="*/ 161 w 257"/>
                <a:gd name="T33" fmla="*/ 59 h 292"/>
                <a:gd name="T34" fmla="*/ 178 w 257"/>
                <a:gd name="T35" fmla="*/ 89 h 292"/>
                <a:gd name="T36" fmla="*/ 250 w 257"/>
                <a:gd name="T37" fmla="*/ 89 h 292"/>
                <a:gd name="T38" fmla="*/ 237 w 257"/>
                <a:gd name="T39" fmla="*/ 46 h 292"/>
                <a:gd name="T40" fmla="*/ 209 w 257"/>
                <a:gd name="T41" fmla="*/ 19 h 292"/>
                <a:gd name="T42" fmla="*/ 171 w 257"/>
                <a:gd name="T43" fmla="*/ 5 h 292"/>
                <a:gd name="T44" fmla="*/ 128 w 257"/>
                <a:gd name="T45" fmla="*/ 0 h 292"/>
                <a:gd name="T46" fmla="*/ 84 w 257"/>
                <a:gd name="T47" fmla="*/ 4 h 292"/>
                <a:gd name="T48" fmla="*/ 45 w 257"/>
                <a:gd name="T49" fmla="*/ 18 h 292"/>
                <a:gd name="T50" fmla="*/ 17 w 257"/>
                <a:gd name="T51" fmla="*/ 45 h 292"/>
                <a:gd name="T52" fmla="*/ 7 w 257"/>
                <a:gd name="T53" fmla="*/ 89 h 292"/>
                <a:gd name="T54" fmla="*/ 14 w 257"/>
                <a:gd name="T55" fmla="*/ 120 h 292"/>
                <a:gd name="T56" fmla="*/ 34 w 257"/>
                <a:gd name="T57" fmla="*/ 141 h 292"/>
                <a:gd name="T58" fmla="*/ 62 w 257"/>
                <a:gd name="T59" fmla="*/ 155 h 292"/>
                <a:gd name="T60" fmla="*/ 95 w 257"/>
                <a:gd name="T61" fmla="*/ 164 h 292"/>
                <a:gd name="T62" fmla="*/ 158 w 257"/>
                <a:gd name="T63" fmla="*/ 181 h 292"/>
                <a:gd name="T64" fmla="*/ 181 w 257"/>
                <a:gd name="T65" fmla="*/ 206 h 292"/>
                <a:gd name="T66" fmla="*/ 176 w 257"/>
                <a:gd name="T67" fmla="*/ 223 h 292"/>
                <a:gd name="T68" fmla="*/ 164 w 257"/>
                <a:gd name="T69" fmla="*/ 234 h 292"/>
                <a:gd name="T70" fmla="*/ 148 w 257"/>
                <a:gd name="T71" fmla="*/ 240 h 292"/>
                <a:gd name="T72" fmla="*/ 131 w 257"/>
                <a:gd name="T73" fmla="*/ 242 h 292"/>
                <a:gd name="T74" fmla="*/ 110 w 257"/>
                <a:gd name="T75" fmla="*/ 239 h 292"/>
                <a:gd name="T76" fmla="*/ 91 w 257"/>
                <a:gd name="T77" fmla="*/ 231 h 292"/>
                <a:gd name="T78" fmla="*/ 78 w 257"/>
                <a:gd name="T79" fmla="*/ 216 h 292"/>
                <a:gd name="T80" fmla="*/ 73 w 257"/>
                <a:gd name="T81" fmla="*/ 195 h 292"/>
                <a:gd name="T82" fmla="*/ 0 w 257"/>
                <a:gd name="T83" fmla="*/ 195 h 292"/>
                <a:gd name="T84" fmla="*/ 13 w 257"/>
                <a:gd name="T85" fmla="*/ 242 h 292"/>
                <a:gd name="T86" fmla="*/ 42 w 257"/>
                <a:gd name="T87" fmla="*/ 271 h 292"/>
                <a:gd name="T88" fmla="*/ 84 w 257"/>
                <a:gd name="T89" fmla="*/ 288 h 292"/>
                <a:gd name="T90" fmla="*/ 131 w 257"/>
                <a:gd name="T91" fmla="*/ 292 h 292"/>
                <a:gd name="T92" fmla="*/ 177 w 257"/>
                <a:gd name="T93" fmla="*/ 288 h 292"/>
                <a:gd name="T94" fmla="*/ 218 w 257"/>
                <a:gd name="T95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" h="292">
                  <a:moveTo>
                    <a:pt x="218" y="272"/>
                  </a:moveTo>
                  <a:lnTo>
                    <a:pt x="218" y="272"/>
                  </a:lnTo>
                  <a:cubicBezTo>
                    <a:pt x="230" y="264"/>
                    <a:pt x="239" y="255"/>
                    <a:pt x="247" y="242"/>
                  </a:cubicBezTo>
                  <a:cubicBezTo>
                    <a:pt x="254" y="230"/>
                    <a:pt x="257" y="215"/>
                    <a:pt x="257" y="196"/>
                  </a:cubicBezTo>
                  <a:cubicBezTo>
                    <a:pt x="257" y="183"/>
                    <a:pt x="255" y="173"/>
                    <a:pt x="250" y="164"/>
                  </a:cubicBezTo>
                  <a:cubicBezTo>
                    <a:pt x="245" y="155"/>
                    <a:pt x="238" y="148"/>
                    <a:pt x="230" y="142"/>
                  </a:cubicBezTo>
                  <a:cubicBezTo>
                    <a:pt x="222" y="136"/>
                    <a:pt x="212" y="131"/>
                    <a:pt x="202" y="128"/>
                  </a:cubicBezTo>
                  <a:cubicBezTo>
                    <a:pt x="191" y="124"/>
                    <a:pt x="181" y="121"/>
                    <a:pt x="169" y="118"/>
                  </a:cubicBezTo>
                  <a:cubicBezTo>
                    <a:pt x="159" y="116"/>
                    <a:pt x="148" y="114"/>
                    <a:pt x="138" y="111"/>
                  </a:cubicBezTo>
                  <a:cubicBezTo>
                    <a:pt x="127" y="109"/>
                    <a:pt x="118" y="107"/>
                    <a:pt x="110" y="104"/>
                  </a:cubicBezTo>
                  <a:cubicBezTo>
                    <a:pt x="102" y="102"/>
                    <a:pt x="96" y="98"/>
                    <a:pt x="91" y="94"/>
                  </a:cubicBezTo>
                  <a:cubicBezTo>
                    <a:pt x="85" y="89"/>
                    <a:pt x="83" y="84"/>
                    <a:pt x="83" y="77"/>
                  </a:cubicBezTo>
                  <a:cubicBezTo>
                    <a:pt x="83" y="71"/>
                    <a:pt x="84" y="67"/>
                    <a:pt x="87" y="63"/>
                  </a:cubicBezTo>
                  <a:cubicBezTo>
                    <a:pt x="90" y="60"/>
                    <a:pt x="94" y="57"/>
                    <a:pt x="98" y="56"/>
                  </a:cubicBezTo>
                  <a:cubicBezTo>
                    <a:pt x="102" y="54"/>
                    <a:pt x="106" y="53"/>
                    <a:pt x="111" y="52"/>
                  </a:cubicBezTo>
                  <a:cubicBezTo>
                    <a:pt x="116" y="52"/>
                    <a:pt x="121" y="51"/>
                    <a:pt x="125" y="51"/>
                  </a:cubicBezTo>
                  <a:cubicBezTo>
                    <a:pt x="139" y="51"/>
                    <a:pt x="151" y="54"/>
                    <a:pt x="161" y="59"/>
                  </a:cubicBezTo>
                  <a:cubicBezTo>
                    <a:pt x="171" y="64"/>
                    <a:pt x="176" y="74"/>
                    <a:pt x="178" y="89"/>
                  </a:cubicBezTo>
                  <a:lnTo>
                    <a:pt x="250" y="89"/>
                  </a:lnTo>
                  <a:cubicBezTo>
                    <a:pt x="249" y="72"/>
                    <a:pt x="244" y="57"/>
                    <a:pt x="237" y="46"/>
                  </a:cubicBezTo>
                  <a:cubicBezTo>
                    <a:pt x="230" y="35"/>
                    <a:pt x="220" y="26"/>
                    <a:pt x="209" y="19"/>
                  </a:cubicBezTo>
                  <a:cubicBezTo>
                    <a:pt x="198" y="12"/>
                    <a:pt x="185" y="7"/>
                    <a:pt x="171" y="5"/>
                  </a:cubicBezTo>
                  <a:cubicBezTo>
                    <a:pt x="157" y="2"/>
                    <a:pt x="143" y="0"/>
                    <a:pt x="128" y="0"/>
                  </a:cubicBezTo>
                  <a:cubicBezTo>
                    <a:pt x="113" y="0"/>
                    <a:pt x="98" y="2"/>
                    <a:pt x="84" y="4"/>
                  </a:cubicBezTo>
                  <a:cubicBezTo>
                    <a:pt x="69" y="7"/>
                    <a:pt x="56" y="12"/>
                    <a:pt x="45" y="18"/>
                  </a:cubicBezTo>
                  <a:cubicBezTo>
                    <a:pt x="33" y="25"/>
                    <a:pt x="24" y="34"/>
                    <a:pt x="17" y="45"/>
                  </a:cubicBezTo>
                  <a:cubicBezTo>
                    <a:pt x="10" y="57"/>
                    <a:pt x="7" y="72"/>
                    <a:pt x="7" y="89"/>
                  </a:cubicBezTo>
                  <a:cubicBezTo>
                    <a:pt x="7" y="102"/>
                    <a:pt x="9" y="112"/>
                    <a:pt x="14" y="120"/>
                  </a:cubicBezTo>
                  <a:cubicBezTo>
                    <a:pt x="19" y="129"/>
                    <a:pt x="26" y="136"/>
                    <a:pt x="34" y="141"/>
                  </a:cubicBezTo>
                  <a:cubicBezTo>
                    <a:pt x="42" y="147"/>
                    <a:pt x="52" y="151"/>
                    <a:pt x="62" y="155"/>
                  </a:cubicBezTo>
                  <a:cubicBezTo>
                    <a:pt x="73" y="158"/>
                    <a:pt x="84" y="161"/>
                    <a:pt x="95" y="164"/>
                  </a:cubicBezTo>
                  <a:cubicBezTo>
                    <a:pt x="122" y="169"/>
                    <a:pt x="143" y="175"/>
                    <a:pt x="158" y="181"/>
                  </a:cubicBezTo>
                  <a:cubicBezTo>
                    <a:pt x="174" y="186"/>
                    <a:pt x="181" y="195"/>
                    <a:pt x="181" y="206"/>
                  </a:cubicBezTo>
                  <a:cubicBezTo>
                    <a:pt x="181" y="213"/>
                    <a:pt x="180" y="219"/>
                    <a:pt x="176" y="223"/>
                  </a:cubicBezTo>
                  <a:cubicBezTo>
                    <a:pt x="173" y="228"/>
                    <a:pt x="169" y="231"/>
                    <a:pt x="164" y="234"/>
                  </a:cubicBezTo>
                  <a:cubicBezTo>
                    <a:pt x="160" y="237"/>
                    <a:pt x="154" y="239"/>
                    <a:pt x="148" y="240"/>
                  </a:cubicBezTo>
                  <a:cubicBezTo>
                    <a:pt x="142" y="241"/>
                    <a:pt x="137" y="242"/>
                    <a:pt x="131" y="242"/>
                  </a:cubicBezTo>
                  <a:cubicBezTo>
                    <a:pt x="124" y="242"/>
                    <a:pt x="117" y="241"/>
                    <a:pt x="110" y="239"/>
                  </a:cubicBezTo>
                  <a:cubicBezTo>
                    <a:pt x="103" y="237"/>
                    <a:pt x="96" y="235"/>
                    <a:pt x="91" y="231"/>
                  </a:cubicBezTo>
                  <a:cubicBezTo>
                    <a:pt x="86" y="227"/>
                    <a:pt x="81" y="222"/>
                    <a:pt x="78" y="216"/>
                  </a:cubicBezTo>
                  <a:cubicBezTo>
                    <a:pt x="75" y="211"/>
                    <a:pt x="73" y="203"/>
                    <a:pt x="73" y="195"/>
                  </a:cubicBezTo>
                  <a:lnTo>
                    <a:pt x="0" y="195"/>
                  </a:lnTo>
                  <a:cubicBezTo>
                    <a:pt x="1" y="214"/>
                    <a:pt x="5" y="229"/>
                    <a:pt x="13" y="242"/>
                  </a:cubicBezTo>
                  <a:cubicBezTo>
                    <a:pt x="21" y="254"/>
                    <a:pt x="30" y="264"/>
                    <a:pt x="42" y="271"/>
                  </a:cubicBezTo>
                  <a:cubicBezTo>
                    <a:pt x="54" y="279"/>
                    <a:pt x="68" y="284"/>
                    <a:pt x="84" y="288"/>
                  </a:cubicBezTo>
                  <a:cubicBezTo>
                    <a:pt x="99" y="291"/>
                    <a:pt x="115" y="292"/>
                    <a:pt x="131" y="292"/>
                  </a:cubicBezTo>
                  <a:cubicBezTo>
                    <a:pt x="147" y="292"/>
                    <a:pt x="162" y="291"/>
                    <a:pt x="177" y="288"/>
                  </a:cubicBezTo>
                  <a:cubicBezTo>
                    <a:pt x="192" y="285"/>
                    <a:pt x="206" y="280"/>
                    <a:pt x="218" y="27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A7E893D7-0FF9-40D3-857E-7B19A3E90D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6" y="2333"/>
              <a:ext cx="357" cy="530"/>
            </a:xfrm>
            <a:custGeom>
              <a:avLst/>
              <a:gdLst>
                <a:gd name="T0" fmla="*/ 163 w 594"/>
                <a:gd name="T1" fmla="*/ 396 h 874"/>
                <a:gd name="T2" fmla="*/ 163 w 594"/>
                <a:gd name="T3" fmla="*/ 396 h 874"/>
                <a:gd name="T4" fmla="*/ 163 w 594"/>
                <a:gd name="T5" fmla="*/ 164 h 874"/>
                <a:gd name="T6" fmla="*/ 312 w 594"/>
                <a:gd name="T7" fmla="*/ 164 h 874"/>
                <a:gd name="T8" fmla="*/ 399 w 594"/>
                <a:gd name="T9" fmla="*/ 190 h 874"/>
                <a:gd name="T10" fmla="*/ 431 w 594"/>
                <a:gd name="T11" fmla="*/ 278 h 874"/>
                <a:gd name="T12" fmla="*/ 399 w 594"/>
                <a:gd name="T13" fmla="*/ 368 h 874"/>
                <a:gd name="T14" fmla="*/ 312 w 594"/>
                <a:gd name="T15" fmla="*/ 396 h 874"/>
                <a:gd name="T16" fmla="*/ 163 w 594"/>
                <a:gd name="T17" fmla="*/ 396 h 874"/>
                <a:gd name="T18" fmla="*/ 163 w 594"/>
                <a:gd name="T19" fmla="*/ 396 h 874"/>
                <a:gd name="T20" fmla="*/ 163 w 594"/>
                <a:gd name="T21" fmla="*/ 560 h 874"/>
                <a:gd name="T22" fmla="*/ 163 w 594"/>
                <a:gd name="T23" fmla="*/ 560 h 874"/>
                <a:gd name="T24" fmla="*/ 312 w 594"/>
                <a:gd name="T25" fmla="*/ 560 h 874"/>
                <a:gd name="T26" fmla="*/ 509 w 594"/>
                <a:gd name="T27" fmla="*/ 489 h 874"/>
                <a:gd name="T28" fmla="*/ 594 w 594"/>
                <a:gd name="T29" fmla="*/ 278 h 874"/>
                <a:gd name="T30" fmla="*/ 505 w 594"/>
                <a:gd name="T31" fmla="*/ 65 h 874"/>
                <a:gd name="T32" fmla="*/ 312 w 594"/>
                <a:gd name="T33" fmla="*/ 0 h 874"/>
                <a:gd name="T34" fmla="*/ 0 w 594"/>
                <a:gd name="T35" fmla="*/ 0 h 874"/>
                <a:gd name="T36" fmla="*/ 0 w 594"/>
                <a:gd name="T37" fmla="*/ 874 h 874"/>
                <a:gd name="T38" fmla="*/ 82 w 594"/>
                <a:gd name="T39" fmla="*/ 792 h 874"/>
                <a:gd name="T40" fmla="*/ 163 w 594"/>
                <a:gd name="T41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4" h="874">
                  <a:moveTo>
                    <a:pt x="163" y="396"/>
                  </a:moveTo>
                  <a:lnTo>
                    <a:pt x="163" y="396"/>
                  </a:lnTo>
                  <a:lnTo>
                    <a:pt x="163" y="164"/>
                  </a:lnTo>
                  <a:lnTo>
                    <a:pt x="312" y="164"/>
                  </a:lnTo>
                  <a:cubicBezTo>
                    <a:pt x="349" y="164"/>
                    <a:pt x="379" y="173"/>
                    <a:pt x="399" y="190"/>
                  </a:cubicBezTo>
                  <a:cubicBezTo>
                    <a:pt x="407" y="197"/>
                    <a:pt x="431" y="216"/>
                    <a:pt x="431" y="278"/>
                  </a:cubicBezTo>
                  <a:cubicBezTo>
                    <a:pt x="431" y="319"/>
                    <a:pt x="420" y="349"/>
                    <a:pt x="399" y="368"/>
                  </a:cubicBezTo>
                  <a:cubicBezTo>
                    <a:pt x="378" y="387"/>
                    <a:pt x="350" y="396"/>
                    <a:pt x="312" y="396"/>
                  </a:cubicBezTo>
                  <a:lnTo>
                    <a:pt x="163" y="396"/>
                  </a:lnTo>
                  <a:lnTo>
                    <a:pt x="163" y="396"/>
                  </a:lnTo>
                  <a:close/>
                  <a:moveTo>
                    <a:pt x="163" y="560"/>
                  </a:moveTo>
                  <a:lnTo>
                    <a:pt x="163" y="560"/>
                  </a:lnTo>
                  <a:lnTo>
                    <a:pt x="312" y="560"/>
                  </a:lnTo>
                  <a:cubicBezTo>
                    <a:pt x="391" y="560"/>
                    <a:pt x="458" y="536"/>
                    <a:pt x="509" y="489"/>
                  </a:cubicBezTo>
                  <a:cubicBezTo>
                    <a:pt x="548" y="454"/>
                    <a:pt x="594" y="389"/>
                    <a:pt x="594" y="278"/>
                  </a:cubicBezTo>
                  <a:cubicBezTo>
                    <a:pt x="594" y="164"/>
                    <a:pt x="545" y="99"/>
                    <a:pt x="505" y="65"/>
                  </a:cubicBezTo>
                  <a:cubicBezTo>
                    <a:pt x="454" y="22"/>
                    <a:pt x="389" y="0"/>
                    <a:pt x="312" y="0"/>
                  </a:cubicBezTo>
                  <a:lnTo>
                    <a:pt x="0" y="0"/>
                  </a:lnTo>
                  <a:lnTo>
                    <a:pt x="0" y="874"/>
                  </a:lnTo>
                  <a:lnTo>
                    <a:pt x="82" y="792"/>
                  </a:lnTo>
                  <a:lnTo>
                    <a:pt x="163" y="874"/>
                  </a:lnTo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03F56F8D-86E4-4944-BAB4-9C1392E4C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6" y="2383"/>
              <a:ext cx="259" cy="480"/>
            </a:xfrm>
            <a:custGeom>
              <a:avLst/>
              <a:gdLst>
                <a:gd name="T0" fmla="*/ 317 w 431"/>
                <a:gd name="T1" fmla="*/ 286 h 792"/>
                <a:gd name="T2" fmla="*/ 317 w 431"/>
                <a:gd name="T3" fmla="*/ 286 h 792"/>
                <a:gd name="T4" fmla="*/ 230 w 431"/>
                <a:gd name="T5" fmla="*/ 314 h 792"/>
                <a:gd name="T6" fmla="*/ 81 w 431"/>
                <a:gd name="T7" fmla="*/ 314 h 792"/>
                <a:gd name="T8" fmla="*/ 81 w 431"/>
                <a:gd name="T9" fmla="*/ 82 h 792"/>
                <a:gd name="T10" fmla="*/ 230 w 431"/>
                <a:gd name="T11" fmla="*/ 82 h 792"/>
                <a:gd name="T12" fmla="*/ 317 w 431"/>
                <a:gd name="T13" fmla="*/ 108 h 792"/>
                <a:gd name="T14" fmla="*/ 349 w 431"/>
                <a:gd name="T15" fmla="*/ 196 h 792"/>
                <a:gd name="T16" fmla="*/ 317 w 431"/>
                <a:gd name="T17" fmla="*/ 286 h 792"/>
                <a:gd name="T18" fmla="*/ 370 w 431"/>
                <a:gd name="T19" fmla="*/ 45 h 792"/>
                <a:gd name="T20" fmla="*/ 370 w 431"/>
                <a:gd name="T21" fmla="*/ 45 h 792"/>
                <a:gd name="T22" fmla="*/ 230 w 431"/>
                <a:gd name="T23" fmla="*/ 0 h 792"/>
                <a:gd name="T24" fmla="*/ 0 w 431"/>
                <a:gd name="T25" fmla="*/ 0 h 792"/>
                <a:gd name="T26" fmla="*/ 0 w 431"/>
                <a:gd name="T27" fmla="*/ 710 h 792"/>
                <a:gd name="T28" fmla="*/ 81 w 431"/>
                <a:gd name="T29" fmla="*/ 792 h 792"/>
                <a:gd name="T30" fmla="*/ 81 w 431"/>
                <a:gd name="T31" fmla="*/ 396 h 792"/>
                <a:gd name="T32" fmla="*/ 230 w 431"/>
                <a:gd name="T33" fmla="*/ 396 h 792"/>
                <a:gd name="T34" fmla="*/ 372 w 431"/>
                <a:gd name="T35" fmla="*/ 346 h 792"/>
                <a:gd name="T36" fmla="*/ 431 w 431"/>
                <a:gd name="T37" fmla="*/ 196 h 792"/>
                <a:gd name="T38" fmla="*/ 370 w 431"/>
                <a:gd name="T39" fmla="*/ 45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1" h="792">
                  <a:moveTo>
                    <a:pt x="317" y="286"/>
                  </a:moveTo>
                  <a:lnTo>
                    <a:pt x="317" y="286"/>
                  </a:lnTo>
                  <a:cubicBezTo>
                    <a:pt x="296" y="305"/>
                    <a:pt x="268" y="314"/>
                    <a:pt x="230" y="314"/>
                  </a:cubicBezTo>
                  <a:lnTo>
                    <a:pt x="81" y="314"/>
                  </a:lnTo>
                  <a:lnTo>
                    <a:pt x="81" y="82"/>
                  </a:lnTo>
                  <a:lnTo>
                    <a:pt x="230" y="82"/>
                  </a:lnTo>
                  <a:cubicBezTo>
                    <a:pt x="267" y="82"/>
                    <a:pt x="297" y="91"/>
                    <a:pt x="317" y="108"/>
                  </a:cubicBezTo>
                  <a:cubicBezTo>
                    <a:pt x="325" y="115"/>
                    <a:pt x="349" y="134"/>
                    <a:pt x="349" y="196"/>
                  </a:cubicBezTo>
                  <a:cubicBezTo>
                    <a:pt x="349" y="237"/>
                    <a:pt x="338" y="267"/>
                    <a:pt x="317" y="286"/>
                  </a:cubicBezTo>
                  <a:close/>
                  <a:moveTo>
                    <a:pt x="370" y="45"/>
                  </a:moveTo>
                  <a:lnTo>
                    <a:pt x="370" y="45"/>
                  </a:lnTo>
                  <a:cubicBezTo>
                    <a:pt x="334" y="15"/>
                    <a:pt x="287" y="0"/>
                    <a:pt x="230" y="0"/>
                  </a:cubicBezTo>
                  <a:lnTo>
                    <a:pt x="0" y="0"/>
                  </a:lnTo>
                  <a:lnTo>
                    <a:pt x="0" y="710"/>
                  </a:lnTo>
                  <a:lnTo>
                    <a:pt x="81" y="792"/>
                  </a:lnTo>
                  <a:lnTo>
                    <a:pt x="81" y="396"/>
                  </a:lnTo>
                  <a:lnTo>
                    <a:pt x="230" y="396"/>
                  </a:lnTo>
                  <a:cubicBezTo>
                    <a:pt x="288" y="396"/>
                    <a:pt x="336" y="379"/>
                    <a:pt x="372" y="346"/>
                  </a:cubicBezTo>
                  <a:cubicBezTo>
                    <a:pt x="411" y="311"/>
                    <a:pt x="431" y="261"/>
                    <a:pt x="431" y="196"/>
                  </a:cubicBezTo>
                  <a:cubicBezTo>
                    <a:pt x="431" y="130"/>
                    <a:pt x="410" y="79"/>
                    <a:pt x="370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74F558D4-695B-4B8D-AB84-715840A36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386"/>
              <a:ext cx="140" cy="522"/>
            </a:xfrm>
            <a:custGeom>
              <a:avLst/>
              <a:gdLst>
                <a:gd name="T0" fmla="*/ 233 w 233"/>
                <a:gd name="T1" fmla="*/ 861 h 861"/>
                <a:gd name="T2" fmla="*/ 233 w 233"/>
                <a:gd name="T3" fmla="*/ 861 h 861"/>
                <a:gd name="T4" fmla="*/ 233 w 233"/>
                <a:gd name="T5" fmla="*/ 859 h 861"/>
                <a:gd name="T6" fmla="*/ 233 w 233"/>
                <a:gd name="T7" fmla="*/ 199 h 861"/>
                <a:gd name="T8" fmla="*/ 118 w 233"/>
                <a:gd name="T9" fmla="*/ 0 h 861"/>
                <a:gd name="T10" fmla="*/ 0 w 233"/>
                <a:gd name="T11" fmla="*/ 370 h 861"/>
                <a:gd name="T12" fmla="*/ 233 w 233"/>
                <a:gd name="T13" fmla="*/ 861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861">
                  <a:moveTo>
                    <a:pt x="233" y="861"/>
                  </a:moveTo>
                  <a:lnTo>
                    <a:pt x="233" y="861"/>
                  </a:lnTo>
                  <a:cubicBezTo>
                    <a:pt x="233" y="861"/>
                    <a:pt x="233" y="860"/>
                    <a:pt x="233" y="859"/>
                  </a:cubicBezTo>
                  <a:lnTo>
                    <a:pt x="233" y="199"/>
                  </a:lnTo>
                  <a:cubicBezTo>
                    <a:pt x="233" y="40"/>
                    <a:pt x="219" y="6"/>
                    <a:pt x="118" y="0"/>
                  </a:cubicBezTo>
                  <a:cubicBezTo>
                    <a:pt x="44" y="105"/>
                    <a:pt x="0" y="232"/>
                    <a:pt x="0" y="370"/>
                  </a:cubicBezTo>
                  <a:cubicBezTo>
                    <a:pt x="0" y="568"/>
                    <a:pt x="90" y="745"/>
                    <a:pt x="233" y="8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F1F3355F-2451-4D1C-A8BD-EF4ABAB6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653"/>
              <a:ext cx="259" cy="317"/>
            </a:xfrm>
            <a:custGeom>
              <a:avLst/>
              <a:gdLst>
                <a:gd name="T0" fmla="*/ 0 w 431"/>
                <a:gd name="T1" fmla="*/ 295 h 523"/>
                <a:gd name="T2" fmla="*/ 0 w 431"/>
                <a:gd name="T3" fmla="*/ 295 h 523"/>
                <a:gd name="T4" fmla="*/ 174 w 431"/>
                <a:gd name="T5" fmla="*/ 523 h 523"/>
                <a:gd name="T6" fmla="*/ 431 w 431"/>
                <a:gd name="T7" fmla="*/ 264 h 523"/>
                <a:gd name="T8" fmla="*/ 96 w 431"/>
                <a:gd name="T9" fmla="*/ 0 h 523"/>
                <a:gd name="T10" fmla="*/ 0 w 431"/>
                <a:gd name="T11" fmla="*/ 0 h 523"/>
                <a:gd name="T12" fmla="*/ 0 w 431"/>
                <a:gd name="T13" fmla="*/ 295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523">
                  <a:moveTo>
                    <a:pt x="0" y="295"/>
                  </a:moveTo>
                  <a:lnTo>
                    <a:pt x="0" y="295"/>
                  </a:lnTo>
                  <a:cubicBezTo>
                    <a:pt x="0" y="477"/>
                    <a:pt x="35" y="523"/>
                    <a:pt x="174" y="523"/>
                  </a:cubicBezTo>
                  <a:cubicBezTo>
                    <a:pt x="332" y="523"/>
                    <a:pt x="431" y="424"/>
                    <a:pt x="431" y="264"/>
                  </a:cubicBezTo>
                  <a:cubicBezTo>
                    <a:pt x="431" y="92"/>
                    <a:pt x="315" y="0"/>
                    <a:pt x="96" y="0"/>
                  </a:cubicBezTo>
                  <a:lnTo>
                    <a:pt x="0" y="0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B74AD510-B5EC-40F1-928B-47DAE064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226"/>
              <a:ext cx="663" cy="696"/>
            </a:xfrm>
            <a:custGeom>
              <a:avLst/>
              <a:gdLst>
                <a:gd name="T0" fmla="*/ 469 w 1103"/>
                <a:gd name="T1" fmla="*/ 0 h 1148"/>
                <a:gd name="T2" fmla="*/ 469 w 1103"/>
                <a:gd name="T3" fmla="*/ 0 h 1148"/>
                <a:gd name="T4" fmla="*/ 0 w 1103"/>
                <a:gd name="T5" fmla="*/ 207 h 1148"/>
                <a:gd name="T6" fmla="*/ 156 w 1103"/>
                <a:gd name="T7" fmla="*/ 199 h 1148"/>
                <a:gd name="T8" fmla="*/ 351 w 1103"/>
                <a:gd name="T9" fmla="*/ 196 h 1148"/>
                <a:gd name="T10" fmla="*/ 686 w 1103"/>
                <a:gd name="T11" fmla="*/ 239 h 1148"/>
                <a:gd name="T12" fmla="*/ 842 w 1103"/>
                <a:gd name="T13" fmla="*/ 451 h 1148"/>
                <a:gd name="T14" fmla="*/ 634 w 1103"/>
                <a:gd name="T15" fmla="*/ 672 h 1148"/>
                <a:gd name="T16" fmla="*/ 634 w 1103"/>
                <a:gd name="T17" fmla="*/ 675 h 1148"/>
                <a:gd name="T18" fmla="*/ 903 w 1103"/>
                <a:gd name="T19" fmla="*/ 958 h 1148"/>
                <a:gd name="T20" fmla="*/ 841 w 1103"/>
                <a:gd name="T21" fmla="*/ 1148 h 1148"/>
                <a:gd name="T22" fmla="*/ 1103 w 1103"/>
                <a:gd name="T23" fmla="*/ 634 h 1148"/>
                <a:gd name="T24" fmla="*/ 469 w 1103"/>
                <a:gd name="T25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3" h="1148">
                  <a:moveTo>
                    <a:pt x="469" y="0"/>
                  </a:moveTo>
                  <a:lnTo>
                    <a:pt x="469" y="0"/>
                  </a:lnTo>
                  <a:cubicBezTo>
                    <a:pt x="283" y="0"/>
                    <a:pt x="116" y="80"/>
                    <a:pt x="0" y="207"/>
                  </a:cubicBezTo>
                  <a:cubicBezTo>
                    <a:pt x="48" y="204"/>
                    <a:pt x="91" y="202"/>
                    <a:pt x="156" y="199"/>
                  </a:cubicBezTo>
                  <a:cubicBezTo>
                    <a:pt x="233" y="197"/>
                    <a:pt x="297" y="196"/>
                    <a:pt x="351" y="196"/>
                  </a:cubicBezTo>
                  <a:cubicBezTo>
                    <a:pt x="511" y="196"/>
                    <a:pt x="603" y="208"/>
                    <a:pt x="686" y="239"/>
                  </a:cubicBezTo>
                  <a:cubicBezTo>
                    <a:pt x="787" y="277"/>
                    <a:pt x="842" y="352"/>
                    <a:pt x="842" y="451"/>
                  </a:cubicBezTo>
                  <a:cubicBezTo>
                    <a:pt x="842" y="562"/>
                    <a:pt x="764" y="646"/>
                    <a:pt x="634" y="672"/>
                  </a:cubicBezTo>
                  <a:lnTo>
                    <a:pt x="634" y="675"/>
                  </a:lnTo>
                  <a:cubicBezTo>
                    <a:pt x="804" y="722"/>
                    <a:pt x="903" y="828"/>
                    <a:pt x="903" y="958"/>
                  </a:cubicBezTo>
                  <a:cubicBezTo>
                    <a:pt x="903" y="1031"/>
                    <a:pt x="881" y="1096"/>
                    <a:pt x="841" y="1148"/>
                  </a:cubicBezTo>
                  <a:cubicBezTo>
                    <a:pt x="1000" y="1033"/>
                    <a:pt x="1103" y="846"/>
                    <a:pt x="1103" y="634"/>
                  </a:cubicBezTo>
                  <a:cubicBezTo>
                    <a:pt x="1103" y="284"/>
                    <a:pt x="819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4A42033A-CC97-4F8A-A6BA-5E40FF381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374"/>
              <a:ext cx="227" cy="251"/>
            </a:xfrm>
            <a:custGeom>
              <a:avLst/>
              <a:gdLst>
                <a:gd name="T0" fmla="*/ 377 w 377"/>
                <a:gd name="T1" fmla="*/ 221 h 414"/>
                <a:gd name="T2" fmla="*/ 377 w 377"/>
                <a:gd name="T3" fmla="*/ 221 h 414"/>
                <a:gd name="T4" fmla="*/ 106 w 377"/>
                <a:gd name="T5" fmla="*/ 0 h 414"/>
                <a:gd name="T6" fmla="*/ 0 w 377"/>
                <a:gd name="T7" fmla="*/ 7 h 414"/>
                <a:gd name="T8" fmla="*/ 0 w 377"/>
                <a:gd name="T9" fmla="*/ 414 h 414"/>
                <a:gd name="T10" fmla="*/ 99 w 377"/>
                <a:gd name="T11" fmla="*/ 414 h 414"/>
                <a:gd name="T12" fmla="*/ 377 w 377"/>
                <a:gd name="T13" fmla="*/ 22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414">
                  <a:moveTo>
                    <a:pt x="377" y="221"/>
                  </a:moveTo>
                  <a:lnTo>
                    <a:pt x="377" y="221"/>
                  </a:lnTo>
                  <a:cubicBezTo>
                    <a:pt x="377" y="77"/>
                    <a:pt x="284" y="0"/>
                    <a:pt x="106" y="0"/>
                  </a:cubicBezTo>
                  <a:cubicBezTo>
                    <a:pt x="68" y="0"/>
                    <a:pt x="39" y="2"/>
                    <a:pt x="0" y="7"/>
                  </a:cubicBezTo>
                  <a:lnTo>
                    <a:pt x="0" y="414"/>
                  </a:lnTo>
                  <a:lnTo>
                    <a:pt x="99" y="414"/>
                  </a:lnTo>
                  <a:cubicBezTo>
                    <a:pt x="297" y="414"/>
                    <a:pt x="377" y="358"/>
                    <a:pt x="377" y="22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D522F297-A31F-4345-A284-ABB58290F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5" y="2398"/>
              <a:ext cx="96" cy="102"/>
            </a:xfrm>
            <a:custGeom>
              <a:avLst/>
              <a:gdLst>
                <a:gd name="T0" fmla="*/ 60 w 159"/>
                <a:gd name="T1" fmla="*/ 130 h 170"/>
                <a:gd name="T2" fmla="*/ 60 w 159"/>
                <a:gd name="T3" fmla="*/ 130 h 170"/>
                <a:gd name="T4" fmla="*/ 88 w 159"/>
                <a:gd name="T5" fmla="*/ 160 h 170"/>
                <a:gd name="T6" fmla="*/ 127 w 159"/>
                <a:gd name="T7" fmla="*/ 120 h 170"/>
                <a:gd name="T8" fmla="*/ 74 w 159"/>
                <a:gd name="T9" fmla="*/ 79 h 170"/>
                <a:gd name="T10" fmla="*/ 60 w 159"/>
                <a:gd name="T11" fmla="*/ 79 h 170"/>
                <a:gd name="T12" fmla="*/ 60 w 159"/>
                <a:gd name="T13" fmla="*/ 130 h 170"/>
                <a:gd name="T14" fmla="*/ 60 w 159"/>
                <a:gd name="T15" fmla="*/ 130 h 170"/>
                <a:gd name="T16" fmla="*/ 60 w 159"/>
                <a:gd name="T17" fmla="*/ 72 h 170"/>
                <a:gd name="T18" fmla="*/ 60 w 159"/>
                <a:gd name="T19" fmla="*/ 72 h 170"/>
                <a:gd name="T20" fmla="*/ 79 w 159"/>
                <a:gd name="T21" fmla="*/ 72 h 170"/>
                <a:gd name="T22" fmla="*/ 118 w 159"/>
                <a:gd name="T23" fmla="*/ 42 h 170"/>
                <a:gd name="T24" fmla="*/ 76 w 159"/>
                <a:gd name="T25" fmla="*/ 7 h 170"/>
                <a:gd name="T26" fmla="*/ 60 w 159"/>
                <a:gd name="T27" fmla="*/ 9 h 170"/>
                <a:gd name="T28" fmla="*/ 60 w 159"/>
                <a:gd name="T29" fmla="*/ 72 h 170"/>
                <a:gd name="T30" fmla="*/ 60 w 159"/>
                <a:gd name="T31" fmla="*/ 72 h 170"/>
                <a:gd name="T32" fmla="*/ 30 w 159"/>
                <a:gd name="T33" fmla="*/ 37 h 170"/>
                <a:gd name="T34" fmla="*/ 30 w 159"/>
                <a:gd name="T35" fmla="*/ 37 h 170"/>
                <a:gd name="T36" fmla="*/ 9 w 159"/>
                <a:gd name="T37" fmla="*/ 9 h 170"/>
                <a:gd name="T38" fmla="*/ 0 w 159"/>
                <a:gd name="T39" fmla="*/ 9 h 170"/>
                <a:gd name="T40" fmla="*/ 0 w 159"/>
                <a:gd name="T41" fmla="*/ 2 h 170"/>
                <a:gd name="T42" fmla="*/ 37 w 159"/>
                <a:gd name="T43" fmla="*/ 1 h 170"/>
                <a:gd name="T44" fmla="*/ 73 w 159"/>
                <a:gd name="T45" fmla="*/ 0 h 170"/>
                <a:gd name="T46" fmla="*/ 150 w 159"/>
                <a:gd name="T47" fmla="*/ 39 h 170"/>
                <a:gd name="T48" fmla="*/ 118 w 159"/>
                <a:gd name="T49" fmla="*/ 74 h 170"/>
                <a:gd name="T50" fmla="*/ 118 w 159"/>
                <a:gd name="T51" fmla="*/ 74 h 170"/>
                <a:gd name="T52" fmla="*/ 159 w 159"/>
                <a:gd name="T53" fmla="*/ 120 h 170"/>
                <a:gd name="T54" fmla="*/ 91 w 159"/>
                <a:gd name="T55" fmla="*/ 170 h 170"/>
                <a:gd name="T56" fmla="*/ 0 w 159"/>
                <a:gd name="T57" fmla="*/ 170 h 170"/>
                <a:gd name="T58" fmla="*/ 0 w 159"/>
                <a:gd name="T59" fmla="*/ 162 h 170"/>
                <a:gd name="T60" fmla="*/ 30 w 159"/>
                <a:gd name="T61" fmla="*/ 144 h 170"/>
                <a:gd name="T62" fmla="*/ 30 w 159"/>
                <a:gd name="T63" fmla="*/ 3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70">
                  <a:moveTo>
                    <a:pt x="60" y="130"/>
                  </a:moveTo>
                  <a:lnTo>
                    <a:pt x="60" y="130"/>
                  </a:lnTo>
                  <a:cubicBezTo>
                    <a:pt x="60" y="151"/>
                    <a:pt x="65" y="160"/>
                    <a:pt x="88" y="160"/>
                  </a:cubicBezTo>
                  <a:cubicBezTo>
                    <a:pt x="111" y="160"/>
                    <a:pt x="127" y="144"/>
                    <a:pt x="127" y="120"/>
                  </a:cubicBezTo>
                  <a:cubicBezTo>
                    <a:pt x="127" y="93"/>
                    <a:pt x="108" y="79"/>
                    <a:pt x="74" y="79"/>
                  </a:cubicBezTo>
                  <a:lnTo>
                    <a:pt x="60" y="79"/>
                  </a:lnTo>
                  <a:lnTo>
                    <a:pt x="60" y="130"/>
                  </a:lnTo>
                  <a:lnTo>
                    <a:pt x="60" y="130"/>
                  </a:lnTo>
                  <a:close/>
                  <a:moveTo>
                    <a:pt x="60" y="72"/>
                  </a:moveTo>
                  <a:lnTo>
                    <a:pt x="60" y="72"/>
                  </a:lnTo>
                  <a:lnTo>
                    <a:pt x="79" y="72"/>
                  </a:lnTo>
                  <a:cubicBezTo>
                    <a:pt x="105" y="72"/>
                    <a:pt x="118" y="62"/>
                    <a:pt x="118" y="42"/>
                  </a:cubicBezTo>
                  <a:cubicBezTo>
                    <a:pt x="118" y="22"/>
                    <a:pt x="107" y="7"/>
                    <a:pt x="76" y="7"/>
                  </a:cubicBezTo>
                  <a:cubicBezTo>
                    <a:pt x="70" y="7"/>
                    <a:pt x="66" y="8"/>
                    <a:pt x="60" y="9"/>
                  </a:cubicBezTo>
                  <a:lnTo>
                    <a:pt x="60" y="72"/>
                  </a:lnTo>
                  <a:lnTo>
                    <a:pt x="60" y="72"/>
                  </a:lnTo>
                  <a:close/>
                  <a:moveTo>
                    <a:pt x="30" y="37"/>
                  </a:moveTo>
                  <a:lnTo>
                    <a:pt x="30" y="37"/>
                  </a:lnTo>
                  <a:cubicBezTo>
                    <a:pt x="30" y="18"/>
                    <a:pt x="28" y="9"/>
                    <a:pt x="9" y="9"/>
                  </a:cubicBezTo>
                  <a:lnTo>
                    <a:pt x="0" y="9"/>
                  </a:lnTo>
                  <a:lnTo>
                    <a:pt x="0" y="2"/>
                  </a:lnTo>
                  <a:cubicBezTo>
                    <a:pt x="9" y="2"/>
                    <a:pt x="25" y="2"/>
                    <a:pt x="37" y="1"/>
                  </a:cubicBezTo>
                  <a:cubicBezTo>
                    <a:pt x="47" y="0"/>
                    <a:pt x="64" y="0"/>
                    <a:pt x="73" y="0"/>
                  </a:cubicBezTo>
                  <a:cubicBezTo>
                    <a:pt x="119" y="0"/>
                    <a:pt x="150" y="9"/>
                    <a:pt x="150" y="39"/>
                  </a:cubicBezTo>
                  <a:cubicBezTo>
                    <a:pt x="150" y="57"/>
                    <a:pt x="138" y="70"/>
                    <a:pt x="118" y="74"/>
                  </a:cubicBezTo>
                  <a:lnTo>
                    <a:pt x="118" y="74"/>
                  </a:lnTo>
                  <a:cubicBezTo>
                    <a:pt x="144" y="82"/>
                    <a:pt x="159" y="98"/>
                    <a:pt x="159" y="120"/>
                  </a:cubicBezTo>
                  <a:cubicBezTo>
                    <a:pt x="159" y="147"/>
                    <a:pt x="138" y="170"/>
                    <a:pt x="91" y="170"/>
                  </a:cubicBezTo>
                  <a:lnTo>
                    <a:pt x="0" y="170"/>
                  </a:lnTo>
                  <a:lnTo>
                    <a:pt x="0" y="162"/>
                  </a:lnTo>
                  <a:cubicBezTo>
                    <a:pt x="24" y="162"/>
                    <a:pt x="30" y="159"/>
                    <a:pt x="30" y="144"/>
                  </a:cubicBezTo>
                  <a:lnTo>
                    <a:pt x="30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4CEDC213-A652-436A-932A-33872E63B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" y="2398"/>
              <a:ext cx="128" cy="105"/>
            </a:xfrm>
            <a:custGeom>
              <a:avLst/>
              <a:gdLst>
                <a:gd name="T0" fmla="*/ 55 w 213"/>
                <a:gd name="T1" fmla="*/ 93 h 174"/>
                <a:gd name="T2" fmla="*/ 55 w 213"/>
                <a:gd name="T3" fmla="*/ 93 h 174"/>
                <a:gd name="T4" fmla="*/ 63 w 213"/>
                <a:gd name="T5" fmla="*/ 93 h 174"/>
                <a:gd name="T6" fmla="*/ 112 w 213"/>
                <a:gd name="T7" fmla="*/ 51 h 174"/>
                <a:gd name="T8" fmla="*/ 68 w 213"/>
                <a:gd name="T9" fmla="*/ 7 h 174"/>
                <a:gd name="T10" fmla="*/ 55 w 213"/>
                <a:gd name="T11" fmla="*/ 8 h 174"/>
                <a:gd name="T12" fmla="*/ 55 w 213"/>
                <a:gd name="T13" fmla="*/ 93 h 174"/>
                <a:gd name="T14" fmla="*/ 55 w 213"/>
                <a:gd name="T15" fmla="*/ 93 h 174"/>
                <a:gd name="T16" fmla="*/ 55 w 213"/>
                <a:gd name="T17" fmla="*/ 136 h 174"/>
                <a:gd name="T18" fmla="*/ 55 w 213"/>
                <a:gd name="T19" fmla="*/ 136 h 174"/>
                <a:gd name="T20" fmla="*/ 82 w 213"/>
                <a:gd name="T21" fmla="*/ 162 h 174"/>
                <a:gd name="T22" fmla="*/ 82 w 213"/>
                <a:gd name="T23" fmla="*/ 170 h 174"/>
                <a:gd name="T24" fmla="*/ 0 w 213"/>
                <a:gd name="T25" fmla="*/ 170 h 174"/>
                <a:gd name="T26" fmla="*/ 0 w 213"/>
                <a:gd name="T27" fmla="*/ 162 h 174"/>
                <a:gd name="T28" fmla="*/ 25 w 213"/>
                <a:gd name="T29" fmla="*/ 139 h 174"/>
                <a:gd name="T30" fmla="*/ 25 w 213"/>
                <a:gd name="T31" fmla="*/ 31 h 174"/>
                <a:gd name="T32" fmla="*/ 0 w 213"/>
                <a:gd name="T33" fmla="*/ 9 h 174"/>
                <a:gd name="T34" fmla="*/ 0 w 213"/>
                <a:gd name="T35" fmla="*/ 2 h 174"/>
                <a:gd name="T36" fmla="*/ 38 w 213"/>
                <a:gd name="T37" fmla="*/ 0 h 174"/>
                <a:gd name="T38" fmla="*/ 71 w 213"/>
                <a:gd name="T39" fmla="*/ 0 h 174"/>
                <a:gd name="T40" fmla="*/ 144 w 213"/>
                <a:gd name="T41" fmla="*/ 48 h 174"/>
                <a:gd name="T42" fmla="*/ 110 w 213"/>
                <a:gd name="T43" fmla="*/ 92 h 174"/>
                <a:gd name="T44" fmla="*/ 131 w 213"/>
                <a:gd name="T45" fmla="*/ 110 h 174"/>
                <a:gd name="T46" fmla="*/ 148 w 213"/>
                <a:gd name="T47" fmla="*/ 128 h 174"/>
                <a:gd name="T48" fmla="*/ 213 w 213"/>
                <a:gd name="T49" fmla="*/ 165 h 174"/>
                <a:gd name="T50" fmla="*/ 213 w 213"/>
                <a:gd name="T51" fmla="*/ 173 h 174"/>
                <a:gd name="T52" fmla="*/ 122 w 213"/>
                <a:gd name="T53" fmla="*/ 140 h 174"/>
                <a:gd name="T54" fmla="*/ 108 w 213"/>
                <a:gd name="T55" fmla="*/ 126 h 174"/>
                <a:gd name="T56" fmla="*/ 79 w 213"/>
                <a:gd name="T57" fmla="*/ 100 h 174"/>
                <a:gd name="T58" fmla="*/ 55 w 213"/>
                <a:gd name="T59" fmla="*/ 100 h 174"/>
                <a:gd name="T60" fmla="*/ 55 w 213"/>
                <a:gd name="T61" fmla="*/ 1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4">
                  <a:moveTo>
                    <a:pt x="55" y="93"/>
                  </a:moveTo>
                  <a:lnTo>
                    <a:pt x="55" y="93"/>
                  </a:lnTo>
                  <a:cubicBezTo>
                    <a:pt x="57" y="93"/>
                    <a:pt x="62" y="93"/>
                    <a:pt x="63" y="93"/>
                  </a:cubicBezTo>
                  <a:cubicBezTo>
                    <a:pt x="99" y="92"/>
                    <a:pt x="112" y="78"/>
                    <a:pt x="112" y="51"/>
                  </a:cubicBezTo>
                  <a:cubicBezTo>
                    <a:pt x="112" y="23"/>
                    <a:pt x="97" y="7"/>
                    <a:pt x="68" y="7"/>
                  </a:cubicBezTo>
                  <a:cubicBezTo>
                    <a:pt x="64" y="7"/>
                    <a:pt x="57" y="8"/>
                    <a:pt x="55" y="8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6"/>
                  </a:moveTo>
                  <a:lnTo>
                    <a:pt x="55" y="136"/>
                  </a:lnTo>
                  <a:cubicBezTo>
                    <a:pt x="55" y="159"/>
                    <a:pt x="58" y="163"/>
                    <a:pt x="82" y="162"/>
                  </a:cubicBezTo>
                  <a:lnTo>
                    <a:pt x="82" y="170"/>
                  </a:lnTo>
                  <a:lnTo>
                    <a:pt x="0" y="170"/>
                  </a:lnTo>
                  <a:lnTo>
                    <a:pt x="0" y="162"/>
                  </a:lnTo>
                  <a:cubicBezTo>
                    <a:pt x="23" y="163"/>
                    <a:pt x="25" y="157"/>
                    <a:pt x="25" y="139"/>
                  </a:cubicBezTo>
                  <a:lnTo>
                    <a:pt x="25" y="31"/>
                  </a:lnTo>
                  <a:cubicBezTo>
                    <a:pt x="25" y="14"/>
                    <a:pt x="22" y="9"/>
                    <a:pt x="0" y="9"/>
                  </a:cubicBezTo>
                  <a:lnTo>
                    <a:pt x="0" y="2"/>
                  </a:lnTo>
                  <a:cubicBezTo>
                    <a:pt x="6" y="2"/>
                    <a:pt x="20" y="1"/>
                    <a:pt x="38" y="0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3"/>
                    <a:pt x="144" y="48"/>
                  </a:cubicBezTo>
                  <a:cubicBezTo>
                    <a:pt x="144" y="68"/>
                    <a:pt x="133" y="82"/>
                    <a:pt x="110" y="92"/>
                  </a:cubicBezTo>
                  <a:cubicBezTo>
                    <a:pt x="115" y="95"/>
                    <a:pt x="126" y="106"/>
                    <a:pt x="131" y="110"/>
                  </a:cubicBezTo>
                  <a:lnTo>
                    <a:pt x="148" y="128"/>
                  </a:lnTo>
                  <a:cubicBezTo>
                    <a:pt x="172" y="152"/>
                    <a:pt x="190" y="163"/>
                    <a:pt x="213" y="165"/>
                  </a:cubicBezTo>
                  <a:lnTo>
                    <a:pt x="213" y="173"/>
                  </a:lnTo>
                  <a:cubicBezTo>
                    <a:pt x="160" y="174"/>
                    <a:pt x="147" y="165"/>
                    <a:pt x="122" y="140"/>
                  </a:cubicBezTo>
                  <a:lnTo>
                    <a:pt x="108" y="126"/>
                  </a:lnTo>
                  <a:cubicBezTo>
                    <a:pt x="94" y="112"/>
                    <a:pt x="90" y="109"/>
                    <a:pt x="79" y="100"/>
                  </a:cubicBezTo>
                  <a:cubicBezTo>
                    <a:pt x="71" y="101"/>
                    <a:pt x="62" y="101"/>
                    <a:pt x="55" y="100"/>
                  </a:cubicBezTo>
                  <a:lnTo>
                    <a:pt x="55" y="1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25">
              <a:extLst>
                <a:ext uri="{FF2B5EF4-FFF2-40B4-BE49-F238E27FC236}">
                  <a16:creationId xmlns:a16="http://schemas.microsoft.com/office/drawing/2014/main" id="{A8C9214D-85DE-49B6-BF63-A86FB0F5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399"/>
              <a:ext cx="45" cy="101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7 h 168"/>
                <a:gd name="T8" fmla="*/ 52 w 75"/>
                <a:gd name="T9" fmla="*/ 31 h 168"/>
                <a:gd name="T10" fmla="*/ 52 w 75"/>
                <a:gd name="T11" fmla="*/ 135 h 168"/>
                <a:gd name="T12" fmla="*/ 75 w 75"/>
                <a:gd name="T13" fmla="*/ 160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0 h 168"/>
                <a:gd name="T20" fmla="*/ 22 w 75"/>
                <a:gd name="T21" fmla="*/ 137 h 168"/>
                <a:gd name="T22" fmla="*/ 22 w 75"/>
                <a:gd name="T23" fmla="*/ 28 h 168"/>
                <a:gd name="T24" fmla="*/ 0 w 75"/>
                <a:gd name="T25" fmla="*/ 7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7"/>
                  </a:lnTo>
                  <a:cubicBezTo>
                    <a:pt x="57" y="7"/>
                    <a:pt x="52" y="11"/>
                    <a:pt x="52" y="31"/>
                  </a:cubicBezTo>
                  <a:lnTo>
                    <a:pt x="52" y="135"/>
                  </a:lnTo>
                  <a:cubicBezTo>
                    <a:pt x="52" y="156"/>
                    <a:pt x="56" y="161"/>
                    <a:pt x="75" y="160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0"/>
                  </a:lnTo>
                  <a:cubicBezTo>
                    <a:pt x="22" y="161"/>
                    <a:pt x="22" y="153"/>
                    <a:pt x="22" y="137"/>
                  </a:cubicBezTo>
                  <a:lnTo>
                    <a:pt x="22" y="28"/>
                  </a:lnTo>
                  <a:cubicBezTo>
                    <a:pt x="22" y="13"/>
                    <a:pt x="19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6">
              <a:extLst>
                <a:ext uri="{FF2B5EF4-FFF2-40B4-BE49-F238E27FC236}">
                  <a16:creationId xmlns:a16="http://schemas.microsoft.com/office/drawing/2014/main" id="{D4F57EE1-6F3E-43D5-AA1C-83BBD256B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396"/>
              <a:ext cx="70" cy="107"/>
            </a:xfrm>
            <a:custGeom>
              <a:avLst/>
              <a:gdLst>
                <a:gd name="T0" fmla="*/ 0 w 115"/>
                <a:gd name="T1" fmla="*/ 127 h 176"/>
                <a:gd name="T2" fmla="*/ 0 w 115"/>
                <a:gd name="T3" fmla="*/ 127 h 176"/>
                <a:gd name="T4" fmla="*/ 8 w 115"/>
                <a:gd name="T5" fmla="*/ 127 h 176"/>
                <a:gd name="T6" fmla="*/ 55 w 115"/>
                <a:gd name="T7" fmla="*/ 166 h 176"/>
                <a:gd name="T8" fmla="*/ 88 w 115"/>
                <a:gd name="T9" fmla="*/ 139 h 176"/>
                <a:gd name="T10" fmla="*/ 3 w 115"/>
                <a:gd name="T11" fmla="*/ 39 h 176"/>
                <a:gd name="T12" fmla="*/ 53 w 115"/>
                <a:gd name="T13" fmla="*/ 0 h 176"/>
                <a:gd name="T14" fmla="*/ 74 w 115"/>
                <a:gd name="T15" fmla="*/ 2 h 176"/>
                <a:gd name="T16" fmla="*/ 88 w 115"/>
                <a:gd name="T17" fmla="*/ 4 h 176"/>
                <a:gd name="T18" fmla="*/ 95 w 115"/>
                <a:gd name="T19" fmla="*/ 1 h 176"/>
                <a:gd name="T20" fmla="*/ 102 w 115"/>
                <a:gd name="T21" fmla="*/ 1 h 176"/>
                <a:gd name="T22" fmla="*/ 108 w 115"/>
                <a:gd name="T23" fmla="*/ 43 h 176"/>
                <a:gd name="T24" fmla="*/ 100 w 115"/>
                <a:gd name="T25" fmla="*/ 43 h 176"/>
                <a:gd name="T26" fmla="*/ 56 w 115"/>
                <a:gd name="T27" fmla="*/ 8 h 176"/>
                <a:gd name="T28" fmla="*/ 30 w 115"/>
                <a:gd name="T29" fmla="*/ 30 h 176"/>
                <a:gd name="T30" fmla="*/ 115 w 115"/>
                <a:gd name="T31" fmla="*/ 129 h 176"/>
                <a:gd name="T32" fmla="*/ 57 w 115"/>
                <a:gd name="T33" fmla="*/ 176 h 176"/>
                <a:gd name="T34" fmla="*/ 21 w 115"/>
                <a:gd name="T35" fmla="*/ 171 h 176"/>
                <a:gd name="T36" fmla="*/ 13 w 115"/>
                <a:gd name="T37" fmla="*/ 174 h 176"/>
                <a:gd name="T38" fmla="*/ 7 w 115"/>
                <a:gd name="T39" fmla="*/ 174 h 176"/>
                <a:gd name="T40" fmla="*/ 0 w 115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2" y="166"/>
                    <a:pt x="55" y="166"/>
                  </a:cubicBezTo>
                  <a:cubicBezTo>
                    <a:pt x="75" y="166"/>
                    <a:pt x="88" y="155"/>
                    <a:pt x="88" y="139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3" y="0"/>
                  </a:cubicBezTo>
                  <a:cubicBezTo>
                    <a:pt x="62" y="0"/>
                    <a:pt x="68" y="1"/>
                    <a:pt x="74" y="2"/>
                  </a:cubicBezTo>
                  <a:cubicBezTo>
                    <a:pt x="79" y="3"/>
                    <a:pt x="83" y="4"/>
                    <a:pt x="88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3"/>
                  </a:lnTo>
                  <a:lnTo>
                    <a:pt x="100" y="43"/>
                  </a:lnTo>
                  <a:cubicBezTo>
                    <a:pt x="92" y="21"/>
                    <a:pt x="75" y="8"/>
                    <a:pt x="56" y="8"/>
                  </a:cubicBezTo>
                  <a:cubicBezTo>
                    <a:pt x="39" y="8"/>
                    <a:pt x="30" y="19"/>
                    <a:pt x="30" y="30"/>
                  </a:cubicBezTo>
                  <a:cubicBezTo>
                    <a:pt x="30" y="67"/>
                    <a:pt x="115" y="77"/>
                    <a:pt x="115" y="129"/>
                  </a:cubicBezTo>
                  <a:cubicBezTo>
                    <a:pt x="115" y="157"/>
                    <a:pt x="91" y="176"/>
                    <a:pt x="57" y="176"/>
                  </a:cubicBezTo>
                  <a:cubicBezTo>
                    <a:pt x="37" y="176"/>
                    <a:pt x="28" y="171"/>
                    <a:pt x="21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D38D6A4D-538D-46BB-BA10-6C9BFB70F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396"/>
              <a:ext cx="104" cy="104"/>
            </a:xfrm>
            <a:custGeom>
              <a:avLst/>
              <a:gdLst>
                <a:gd name="T0" fmla="*/ 5 w 174"/>
                <a:gd name="T1" fmla="*/ 0 h 173"/>
                <a:gd name="T2" fmla="*/ 5 w 174"/>
                <a:gd name="T3" fmla="*/ 0 h 173"/>
                <a:gd name="T4" fmla="*/ 12 w 174"/>
                <a:gd name="T5" fmla="*/ 0 h 173"/>
                <a:gd name="T6" fmla="*/ 17 w 174"/>
                <a:gd name="T7" fmla="*/ 4 h 173"/>
                <a:gd name="T8" fmla="*/ 30 w 174"/>
                <a:gd name="T9" fmla="*/ 5 h 173"/>
                <a:gd name="T10" fmla="*/ 144 w 174"/>
                <a:gd name="T11" fmla="*/ 5 h 173"/>
                <a:gd name="T12" fmla="*/ 161 w 174"/>
                <a:gd name="T13" fmla="*/ 0 h 173"/>
                <a:gd name="T14" fmla="*/ 169 w 174"/>
                <a:gd name="T15" fmla="*/ 0 h 173"/>
                <a:gd name="T16" fmla="*/ 174 w 174"/>
                <a:gd name="T17" fmla="*/ 47 h 173"/>
                <a:gd name="T18" fmla="*/ 166 w 174"/>
                <a:gd name="T19" fmla="*/ 47 h 173"/>
                <a:gd name="T20" fmla="*/ 140 w 174"/>
                <a:gd name="T21" fmla="*/ 17 h 173"/>
                <a:gd name="T22" fmla="*/ 102 w 174"/>
                <a:gd name="T23" fmla="*/ 17 h 173"/>
                <a:gd name="T24" fmla="*/ 102 w 174"/>
                <a:gd name="T25" fmla="*/ 144 h 173"/>
                <a:gd name="T26" fmla="*/ 133 w 174"/>
                <a:gd name="T27" fmla="*/ 165 h 173"/>
                <a:gd name="T28" fmla="*/ 133 w 174"/>
                <a:gd name="T29" fmla="*/ 173 h 173"/>
                <a:gd name="T30" fmla="*/ 41 w 174"/>
                <a:gd name="T31" fmla="*/ 173 h 173"/>
                <a:gd name="T32" fmla="*/ 41 w 174"/>
                <a:gd name="T33" fmla="*/ 165 h 173"/>
                <a:gd name="T34" fmla="*/ 72 w 174"/>
                <a:gd name="T35" fmla="*/ 144 h 173"/>
                <a:gd name="T36" fmla="*/ 72 w 174"/>
                <a:gd name="T37" fmla="*/ 17 h 173"/>
                <a:gd name="T38" fmla="*/ 33 w 174"/>
                <a:gd name="T39" fmla="*/ 17 h 173"/>
                <a:gd name="T40" fmla="*/ 8 w 174"/>
                <a:gd name="T41" fmla="*/ 47 h 173"/>
                <a:gd name="T42" fmla="*/ 0 w 174"/>
                <a:gd name="T43" fmla="*/ 47 h 173"/>
                <a:gd name="T44" fmla="*/ 5 w 174"/>
                <a:gd name="T4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173">
                  <a:moveTo>
                    <a:pt x="5" y="0"/>
                  </a:moveTo>
                  <a:lnTo>
                    <a:pt x="5" y="0"/>
                  </a:lnTo>
                  <a:lnTo>
                    <a:pt x="12" y="0"/>
                  </a:lnTo>
                  <a:cubicBezTo>
                    <a:pt x="13" y="2"/>
                    <a:pt x="14" y="4"/>
                    <a:pt x="17" y="4"/>
                  </a:cubicBezTo>
                  <a:cubicBezTo>
                    <a:pt x="19" y="5"/>
                    <a:pt x="23" y="5"/>
                    <a:pt x="30" y="5"/>
                  </a:cubicBezTo>
                  <a:lnTo>
                    <a:pt x="144" y="5"/>
                  </a:lnTo>
                  <a:cubicBezTo>
                    <a:pt x="158" y="5"/>
                    <a:pt x="160" y="5"/>
                    <a:pt x="161" y="0"/>
                  </a:cubicBezTo>
                  <a:lnTo>
                    <a:pt x="169" y="0"/>
                  </a:lnTo>
                  <a:lnTo>
                    <a:pt x="174" y="47"/>
                  </a:lnTo>
                  <a:lnTo>
                    <a:pt x="166" y="47"/>
                  </a:lnTo>
                  <a:cubicBezTo>
                    <a:pt x="162" y="19"/>
                    <a:pt x="157" y="17"/>
                    <a:pt x="140" y="17"/>
                  </a:cubicBezTo>
                  <a:lnTo>
                    <a:pt x="102" y="17"/>
                  </a:lnTo>
                  <a:lnTo>
                    <a:pt x="102" y="144"/>
                  </a:lnTo>
                  <a:cubicBezTo>
                    <a:pt x="102" y="162"/>
                    <a:pt x="105" y="165"/>
                    <a:pt x="133" y="165"/>
                  </a:cubicBezTo>
                  <a:lnTo>
                    <a:pt x="133" y="173"/>
                  </a:lnTo>
                  <a:lnTo>
                    <a:pt x="41" y="173"/>
                  </a:lnTo>
                  <a:lnTo>
                    <a:pt x="41" y="165"/>
                  </a:lnTo>
                  <a:cubicBezTo>
                    <a:pt x="68" y="165"/>
                    <a:pt x="72" y="162"/>
                    <a:pt x="72" y="144"/>
                  </a:cubicBezTo>
                  <a:lnTo>
                    <a:pt x="72" y="17"/>
                  </a:lnTo>
                  <a:lnTo>
                    <a:pt x="33" y="17"/>
                  </a:lnTo>
                  <a:cubicBezTo>
                    <a:pt x="17" y="17"/>
                    <a:pt x="12" y="19"/>
                    <a:pt x="8" y="47"/>
                  </a:cubicBezTo>
                  <a:lnTo>
                    <a:pt x="0" y="4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A3B463F6-9A6E-4E16-8784-253D1627F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5" y="2396"/>
              <a:ext cx="117" cy="107"/>
            </a:xfrm>
            <a:custGeom>
              <a:avLst/>
              <a:gdLst>
                <a:gd name="T0" fmla="*/ 101 w 196"/>
                <a:gd name="T1" fmla="*/ 167 h 176"/>
                <a:gd name="T2" fmla="*/ 101 w 196"/>
                <a:gd name="T3" fmla="*/ 167 h 176"/>
                <a:gd name="T4" fmla="*/ 164 w 196"/>
                <a:gd name="T5" fmla="*/ 92 h 176"/>
                <a:gd name="T6" fmla="*/ 96 w 196"/>
                <a:gd name="T7" fmla="*/ 8 h 176"/>
                <a:gd name="T8" fmla="*/ 32 w 196"/>
                <a:gd name="T9" fmla="*/ 85 h 176"/>
                <a:gd name="T10" fmla="*/ 101 w 196"/>
                <a:gd name="T11" fmla="*/ 167 h 176"/>
                <a:gd name="T12" fmla="*/ 98 w 196"/>
                <a:gd name="T13" fmla="*/ 0 h 176"/>
                <a:gd name="T14" fmla="*/ 98 w 196"/>
                <a:gd name="T15" fmla="*/ 0 h 176"/>
                <a:gd name="T16" fmla="*/ 196 w 196"/>
                <a:gd name="T17" fmla="*/ 85 h 176"/>
                <a:gd name="T18" fmla="*/ 97 w 196"/>
                <a:gd name="T19" fmla="*/ 176 h 176"/>
                <a:gd name="T20" fmla="*/ 0 w 196"/>
                <a:gd name="T21" fmla="*/ 92 h 176"/>
                <a:gd name="T22" fmla="*/ 98 w 196"/>
                <a:gd name="T2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76">
                  <a:moveTo>
                    <a:pt x="101" y="167"/>
                  </a:moveTo>
                  <a:lnTo>
                    <a:pt x="101" y="167"/>
                  </a:lnTo>
                  <a:cubicBezTo>
                    <a:pt x="139" y="167"/>
                    <a:pt x="164" y="137"/>
                    <a:pt x="164" y="92"/>
                  </a:cubicBezTo>
                  <a:cubicBezTo>
                    <a:pt x="164" y="43"/>
                    <a:pt x="135" y="8"/>
                    <a:pt x="96" y="8"/>
                  </a:cubicBezTo>
                  <a:cubicBezTo>
                    <a:pt x="57" y="8"/>
                    <a:pt x="32" y="38"/>
                    <a:pt x="32" y="85"/>
                  </a:cubicBezTo>
                  <a:cubicBezTo>
                    <a:pt x="32" y="139"/>
                    <a:pt x="67" y="167"/>
                    <a:pt x="101" y="167"/>
                  </a:cubicBezTo>
                  <a:close/>
                  <a:moveTo>
                    <a:pt x="98" y="0"/>
                  </a:moveTo>
                  <a:lnTo>
                    <a:pt x="98" y="0"/>
                  </a:lnTo>
                  <a:cubicBezTo>
                    <a:pt x="156" y="0"/>
                    <a:pt x="196" y="34"/>
                    <a:pt x="196" y="85"/>
                  </a:cubicBezTo>
                  <a:cubicBezTo>
                    <a:pt x="196" y="133"/>
                    <a:pt x="158" y="176"/>
                    <a:pt x="97" y="176"/>
                  </a:cubicBezTo>
                  <a:cubicBezTo>
                    <a:pt x="41" y="176"/>
                    <a:pt x="0" y="141"/>
                    <a:pt x="0" y="92"/>
                  </a:cubicBezTo>
                  <a:cubicBezTo>
                    <a:pt x="0" y="39"/>
                    <a:pt x="41" y="0"/>
                    <a:pt x="9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123DAA3F-5107-47EC-8668-8F203A5B0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399"/>
              <a:ext cx="90" cy="101"/>
            </a:xfrm>
            <a:custGeom>
              <a:avLst/>
              <a:gdLst>
                <a:gd name="T0" fmla="*/ 0 w 151"/>
                <a:gd name="T1" fmla="*/ 168 h 168"/>
                <a:gd name="T2" fmla="*/ 0 w 151"/>
                <a:gd name="T3" fmla="*/ 168 h 168"/>
                <a:gd name="T4" fmla="*/ 0 w 151"/>
                <a:gd name="T5" fmla="*/ 160 h 168"/>
                <a:gd name="T6" fmla="*/ 26 w 151"/>
                <a:gd name="T7" fmla="*/ 137 h 168"/>
                <a:gd name="T8" fmla="*/ 26 w 151"/>
                <a:gd name="T9" fmla="*/ 30 h 168"/>
                <a:gd name="T10" fmla="*/ 0 w 151"/>
                <a:gd name="T11" fmla="*/ 7 h 168"/>
                <a:gd name="T12" fmla="*/ 0 w 151"/>
                <a:gd name="T13" fmla="*/ 0 h 168"/>
                <a:gd name="T14" fmla="*/ 89 w 151"/>
                <a:gd name="T15" fmla="*/ 0 h 168"/>
                <a:gd name="T16" fmla="*/ 89 w 151"/>
                <a:gd name="T17" fmla="*/ 7 h 168"/>
                <a:gd name="T18" fmla="*/ 56 w 151"/>
                <a:gd name="T19" fmla="*/ 29 h 168"/>
                <a:gd name="T20" fmla="*/ 56 w 151"/>
                <a:gd name="T21" fmla="*/ 142 h 168"/>
                <a:gd name="T22" fmla="*/ 71 w 151"/>
                <a:gd name="T23" fmla="*/ 156 h 168"/>
                <a:gd name="T24" fmla="*/ 99 w 151"/>
                <a:gd name="T25" fmla="*/ 156 h 168"/>
                <a:gd name="T26" fmla="*/ 143 w 151"/>
                <a:gd name="T27" fmla="*/ 127 h 168"/>
                <a:gd name="T28" fmla="*/ 151 w 151"/>
                <a:gd name="T29" fmla="*/ 127 h 168"/>
                <a:gd name="T30" fmla="*/ 131 w 151"/>
                <a:gd name="T31" fmla="*/ 168 h 168"/>
                <a:gd name="T32" fmla="*/ 0 w 151"/>
                <a:gd name="T3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168">
                  <a:moveTo>
                    <a:pt x="0" y="168"/>
                  </a:moveTo>
                  <a:lnTo>
                    <a:pt x="0" y="168"/>
                  </a:lnTo>
                  <a:lnTo>
                    <a:pt x="0" y="160"/>
                  </a:lnTo>
                  <a:cubicBezTo>
                    <a:pt x="22" y="160"/>
                    <a:pt x="26" y="159"/>
                    <a:pt x="26" y="137"/>
                  </a:cubicBezTo>
                  <a:lnTo>
                    <a:pt x="26" y="30"/>
                  </a:lnTo>
                  <a:cubicBezTo>
                    <a:pt x="26" y="12"/>
                    <a:pt x="24" y="7"/>
                    <a:pt x="0" y="7"/>
                  </a:cubicBezTo>
                  <a:lnTo>
                    <a:pt x="0" y="0"/>
                  </a:lnTo>
                  <a:lnTo>
                    <a:pt x="89" y="0"/>
                  </a:lnTo>
                  <a:lnTo>
                    <a:pt x="89" y="7"/>
                  </a:lnTo>
                  <a:cubicBezTo>
                    <a:pt x="59" y="7"/>
                    <a:pt x="56" y="8"/>
                    <a:pt x="56" y="29"/>
                  </a:cubicBezTo>
                  <a:lnTo>
                    <a:pt x="56" y="142"/>
                  </a:lnTo>
                  <a:cubicBezTo>
                    <a:pt x="56" y="153"/>
                    <a:pt x="58" y="156"/>
                    <a:pt x="71" y="156"/>
                  </a:cubicBezTo>
                  <a:lnTo>
                    <a:pt x="99" y="156"/>
                  </a:lnTo>
                  <a:cubicBezTo>
                    <a:pt x="121" y="156"/>
                    <a:pt x="123" y="154"/>
                    <a:pt x="143" y="127"/>
                  </a:cubicBezTo>
                  <a:lnTo>
                    <a:pt x="151" y="127"/>
                  </a:lnTo>
                  <a:lnTo>
                    <a:pt x="131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">
              <a:extLst>
                <a:ext uri="{FF2B5EF4-FFF2-40B4-BE49-F238E27FC236}">
                  <a16:creationId xmlns:a16="http://schemas.microsoft.com/office/drawing/2014/main" id="{376C5A3C-9E30-4EB4-8480-03AA7AD82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594"/>
              <a:ext cx="125" cy="105"/>
            </a:xfrm>
            <a:custGeom>
              <a:avLst/>
              <a:gdLst>
                <a:gd name="T0" fmla="*/ 0 w 208"/>
                <a:gd name="T1" fmla="*/ 0 h 172"/>
                <a:gd name="T2" fmla="*/ 0 w 208"/>
                <a:gd name="T3" fmla="*/ 0 h 172"/>
                <a:gd name="T4" fmla="*/ 77 w 208"/>
                <a:gd name="T5" fmla="*/ 0 h 172"/>
                <a:gd name="T6" fmla="*/ 77 w 208"/>
                <a:gd name="T7" fmla="*/ 8 h 172"/>
                <a:gd name="T8" fmla="*/ 53 w 208"/>
                <a:gd name="T9" fmla="*/ 31 h 172"/>
                <a:gd name="T10" fmla="*/ 53 w 208"/>
                <a:gd name="T11" fmla="*/ 103 h 172"/>
                <a:gd name="T12" fmla="*/ 111 w 208"/>
                <a:gd name="T13" fmla="*/ 156 h 172"/>
                <a:gd name="T14" fmla="*/ 169 w 208"/>
                <a:gd name="T15" fmla="*/ 103 h 172"/>
                <a:gd name="T16" fmla="*/ 169 w 208"/>
                <a:gd name="T17" fmla="*/ 31 h 172"/>
                <a:gd name="T18" fmla="*/ 143 w 208"/>
                <a:gd name="T19" fmla="*/ 8 h 172"/>
                <a:gd name="T20" fmla="*/ 143 w 208"/>
                <a:gd name="T21" fmla="*/ 0 h 172"/>
                <a:gd name="T22" fmla="*/ 208 w 208"/>
                <a:gd name="T23" fmla="*/ 0 h 172"/>
                <a:gd name="T24" fmla="*/ 208 w 208"/>
                <a:gd name="T25" fmla="*/ 8 h 172"/>
                <a:gd name="T26" fmla="*/ 184 w 208"/>
                <a:gd name="T27" fmla="*/ 31 h 172"/>
                <a:gd name="T28" fmla="*/ 184 w 208"/>
                <a:gd name="T29" fmla="*/ 106 h 172"/>
                <a:gd name="T30" fmla="*/ 102 w 208"/>
                <a:gd name="T31" fmla="*/ 172 h 172"/>
                <a:gd name="T32" fmla="*/ 23 w 208"/>
                <a:gd name="T33" fmla="*/ 104 h 172"/>
                <a:gd name="T34" fmla="*/ 23 w 208"/>
                <a:gd name="T35" fmla="*/ 28 h 172"/>
                <a:gd name="T36" fmla="*/ 0 w 208"/>
                <a:gd name="T37" fmla="*/ 8 h 172"/>
                <a:gd name="T38" fmla="*/ 0 w 208"/>
                <a:gd name="T3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8" h="172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8"/>
                  </a:lnTo>
                  <a:cubicBezTo>
                    <a:pt x="57" y="8"/>
                    <a:pt x="53" y="12"/>
                    <a:pt x="53" y="31"/>
                  </a:cubicBezTo>
                  <a:lnTo>
                    <a:pt x="53" y="103"/>
                  </a:lnTo>
                  <a:cubicBezTo>
                    <a:pt x="53" y="139"/>
                    <a:pt x="77" y="156"/>
                    <a:pt x="111" y="156"/>
                  </a:cubicBezTo>
                  <a:cubicBezTo>
                    <a:pt x="141" y="156"/>
                    <a:pt x="169" y="143"/>
                    <a:pt x="169" y="103"/>
                  </a:cubicBezTo>
                  <a:lnTo>
                    <a:pt x="169" y="31"/>
                  </a:lnTo>
                  <a:cubicBezTo>
                    <a:pt x="169" y="10"/>
                    <a:pt x="165" y="8"/>
                    <a:pt x="143" y="8"/>
                  </a:cubicBezTo>
                  <a:lnTo>
                    <a:pt x="143" y="0"/>
                  </a:lnTo>
                  <a:lnTo>
                    <a:pt x="208" y="0"/>
                  </a:lnTo>
                  <a:lnTo>
                    <a:pt x="208" y="8"/>
                  </a:lnTo>
                  <a:cubicBezTo>
                    <a:pt x="188" y="8"/>
                    <a:pt x="184" y="12"/>
                    <a:pt x="184" y="31"/>
                  </a:cubicBezTo>
                  <a:lnTo>
                    <a:pt x="184" y="106"/>
                  </a:lnTo>
                  <a:cubicBezTo>
                    <a:pt x="184" y="148"/>
                    <a:pt x="151" y="172"/>
                    <a:pt x="102" y="172"/>
                  </a:cubicBezTo>
                  <a:cubicBezTo>
                    <a:pt x="51" y="172"/>
                    <a:pt x="23" y="148"/>
                    <a:pt x="23" y="104"/>
                  </a:cubicBezTo>
                  <a:lnTo>
                    <a:pt x="23" y="28"/>
                  </a:lnTo>
                  <a:cubicBezTo>
                    <a:pt x="23" y="12"/>
                    <a:pt x="19" y="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8295C987-E91F-4EE2-925A-40A61F29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2594"/>
              <a:ext cx="125" cy="103"/>
            </a:xfrm>
            <a:custGeom>
              <a:avLst/>
              <a:gdLst>
                <a:gd name="T0" fmla="*/ 38 w 208"/>
                <a:gd name="T1" fmla="*/ 31 h 170"/>
                <a:gd name="T2" fmla="*/ 38 w 208"/>
                <a:gd name="T3" fmla="*/ 31 h 170"/>
                <a:gd name="T4" fmla="*/ 38 w 208"/>
                <a:gd name="T5" fmla="*/ 134 h 170"/>
                <a:gd name="T6" fmla="*/ 64 w 208"/>
                <a:gd name="T7" fmla="*/ 161 h 170"/>
                <a:gd name="T8" fmla="*/ 64 w 208"/>
                <a:gd name="T9" fmla="*/ 168 h 170"/>
                <a:gd name="T10" fmla="*/ 0 w 208"/>
                <a:gd name="T11" fmla="*/ 168 h 170"/>
                <a:gd name="T12" fmla="*/ 0 w 208"/>
                <a:gd name="T13" fmla="*/ 161 h 170"/>
                <a:gd name="T14" fmla="*/ 23 w 208"/>
                <a:gd name="T15" fmla="*/ 138 h 170"/>
                <a:gd name="T16" fmla="*/ 23 w 208"/>
                <a:gd name="T17" fmla="*/ 16 h 170"/>
                <a:gd name="T18" fmla="*/ 0 w 208"/>
                <a:gd name="T19" fmla="*/ 8 h 170"/>
                <a:gd name="T20" fmla="*/ 0 w 208"/>
                <a:gd name="T21" fmla="*/ 0 h 170"/>
                <a:gd name="T22" fmla="*/ 49 w 208"/>
                <a:gd name="T23" fmla="*/ 0 h 170"/>
                <a:gd name="T24" fmla="*/ 169 w 208"/>
                <a:gd name="T25" fmla="*/ 127 h 170"/>
                <a:gd name="T26" fmla="*/ 169 w 208"/>
                <a:gd name="T27" fmla="*/ 31 h 170"/>
                <a:gd name="T28" fmla="*/ 142 w 208"/>
                <a:gd name="T29" fmla="*/ 8 h 170"/>
                <a:gd name="T30" fmla="*/ 142 w 208"/>
                <a:gd name="T31" fmla="*/ 0 h 170"/>
                <a:gd name="T32" fmla="*/ 208 w 208"/>
                <a:gd name="T33" fmla="*/ 0 h 170"/>
                <a:gd name="T34" fmla="*/ 208 w 208"/>
                <a:gd name="T35" fmla="*/ 8 h 170"/>
                <a:gd name="T36" fmla="*/ 184 w 208"/>
                <a:gd name="T37" fmla="*/ 31 h 170"/>
                <a:gd name="T38" fmla="*/ 184 w 208"/>
                <a:gd name="T39" fmla="*/ 170 h 170"/>
                <a:gd name="T40" fmla="*/ 169 w 208"/>
                <a:gd name="T41" fmla="*/ 170 h 170"/>
                <a:gd name="T42" fmla="*/ 38 w 208"/>
                <a:gd name="T43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170">
                  <a:moveTo>
                    <a:pt x="38" y="31"/>
                  </a:moveTo>
                  <a:lnTo>
                    <a:pt x="38" y="31"/>
                  </a:lnTo>
                  <a:lnTo>
                    <a:pt x="38" y="134"/>
                  </a:lnTo>
                  <a:cubicBezTo>
                    <a:pt x="38" y="155"/>
                    <a:pt x="40" y="162"/>
                    <a:pt x="64" y="161"/>
                  </a:cubicBezTo>
                  <a:lnTo>
                    <a:pt x="64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19" y="161"/>
                    <a:pt x="23" y="155"/>
                    <a:pt x="23" y="138"/>
                  </a:cubicBezTo>
                  <a:lnTo>
                    <a:pt x="23" y="16"/>
                  </a:lnTo>
                  <a:cubicBezTo>
                    <a:pt x="16" y="11"/>
                    <a:pt x="10" y="9"/>
                    <a:pt x="0" y="8"/>
                  </a:cubicBezTo>
                  <a:lnTo>
                    <a:pt x="0" y="0"/>
                  </a:lnTo>
                  <a:lnTo>
                    <a:pt x="49" y="0"/>
                  </a:lnTo>
                  <a:lnTo>
                    <a:pt x="169" y="127"/>
                  </a:lnTo>
                  <a:lnTo>
                    <a:pt x="169" y="31"/>
                  </a:lnTo>
                  <a:cubicBezTo>
                    <a:pt x="169" y="11"/>
                    <a:pt x="166" y="7"/>
                    <a:pt x="142" y="8"/>
                  </a:cubicBezTo>
                  <a:lnTo>
                    <a:pt x="142" y="0"/>
                  </a:lnTo>
                  <a:lnTo>
                    <a:pt x="208" y="0"/>
                  </a:lnTo>
                  <a:lnTo>
                    <a:pt x="208" y="8"/>
                  </a:lnTo>
                  <a:cubicBezTo>
                    <a:pt x="190" y="8"/>
                    <a:pt x="184" y="11"/>
                    <a:pt x="184" y="31"/>
                  </a:cubicBezTo>
                  <a:lnTo>
                    <a:pt x="184" y="170"/>
                  </a:lnTo>
                  <a:lnTo>
                    <a:pt x="169" y="170"/>
                  </a:lnTo>
                  <a:lnTo>
                    <a:pt x="38" y="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2">
              <a:extLst>
                <a:ext uri="{FF2B5EF4-FFF2-40B4-BE49-F238E27FC236}">
                  <a16:creationId xmlns:a16="http://schemas.microsoft.com/office/drawing/2014/main" id="{97F8EBDF-802A-4000-B700-5F72211E6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594"/>
              <a:ext cx="45" cy="102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8 h 168"/>
                <a:gd name="T8" fmla="*/ 52 w 75"/>
                <a:gd name="T9" fmla="*/ 31 h 168"/>
                <a:gd name="T10" fmla="*/ 52 w 75"/>
                <a:gd name="T11" fmla="*/ 136 h 168"/>
                <a:gd name="T12" fmla="*/ 75 w 75"/>
                <a:gd name="T13" fmla="*/ 161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1 h 168"/>
                <a:gd name="T20" fmla="*/ 22 w 75"/>
                <a:gd name="T21" fmla="*/ 138 h 168"/>
                <a:gd name="T22" fmla="*/ 22 w 75"/>
                <a:gd name="T23" fmla="*/ 28 h 168"/>
                <a:gd name="T24" fmla="*/ 0 w 75"/>
                <a:gd name="T25" fmla="*/ 8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8"/>
                  </a:lnTo>
                  <a:cubicBezTo>
                    <a:pt x="57" y="8"/>
                    <a:pt x="52" y="12"/>
                    <a:pt x="52" y="31"/>
                  </a:cubicBezTo>
                  <a:lnTo>
                    <a:pt x="52" y="136"/>
                  </a:lnTo>
                  <a:cubicBezTo>
                    <a:pt x="52" y="156"/>
                    <a:pt x="56" y="161"/>
                    <a:pt x="75" y="161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21" y="161"/>
                    <a:pt x="22" y="153"/>
                    <a:pt x="22" y="138"/>
                  </a:cubicBezTo>
                  <a:lnTo>
                    <a:pt x="22" y="28"/>
                  </a:lnTo>
                  <a:cubicBezTo>
                    <a:pt x="22" y="13"/>
                    <a:pt x="18" y="7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3">
              <a:extLst>
                <a:ext uri="{FF2B5EF4-FFF2-40B4-BE49-F238E27FC236}">
                  <a16:creationId xmlns:a16="http://schemas.microsoft.com/office/drawing/2014/main" id="{135208DE-7D33-4F02-8FCD-0B027310C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594"/>
              <a:ext cx="114" cy="105"/>
            </a:xfrm>
            <a:custGeom>
              <a:avLst/>
              <a:gdLst>
                <a:gd name="T0" fmla="*/ 28 w 190"/>
                <a:gd name="T1" fmla="*/ 28 h 172"/>
                <a:gd name="T2" fmla="*/ 28 w 190"/>
                <a:gd name="T3" fmla="*/ 28 h 172"/>
                <a:gd name="T4" fmla="*/ 0 w 190"/>
                <a:gd name="T5" fmla="*/ 8 h 172"/>
                <a:gd name="T6" fmla="*/ 0 w 190"/>
                <a:gd name="T7" fmla="*/ 0 h 172"/>
                <a:gd name="T8" fmla="*/ 83 w 190"/>
                <a:gd name="T9" fmla="*/ 0 h 172"/>
                <a:gd name="T10" fmla="*/ 83 w 190"/>
                <a:gd name="T11" fmla="*/ 8 h 172"/>
                <a:gd name="T12" fmla="*/ 58 w 190"/>
                <a:gd name="T13" fmla="*/ 19 h 172"/>
                <a:gd name="T14" fmla="*/ 62 w 190"/>
                <a:gd name="T15" fmla="*/ 36 h 172"/>
                <a:gd name="T16" fmla="*/ 103 w 190"/>
                <a:gd name="T17" fmla="*/ 136 h 172"/>
                <a:gd name="T18" fmla="*/ 142 w 190"/>
                <a:gd name="T19" fmla="*/ 40 h 172"/>
                <a:gd name="T20" fmla="*/ 148 w 190"/>
                <a:gd name="T21" fmla="*/ 19 h 172"/>
                <a:gd name="T22" fmla="*/ 124 w 190"/>
                <a:gd name="T23" fmla="*/ 8 h 172"/>
                <a:gd name="T24" fmla="*/ 124 w 190"/>
                <a:gd name="T25" fmla="*/ 0 h 172"/>
                <a:gd name="T26" fmla="*/ 190 w 190"/>
                <a:gd name="T27" fmla="*/ 0 h 172"/>
                <a:gd name="T28" fmla="*/ 190 w 190"/>
                <a:gd name="T29" fmla="*/ 8 h 172"/>
                <a:gd name="T30" fmla="*/ 158 w 190"/>
                <a:gd name="T31" fmla="*/ 38 h 172"/>
                <a:gd name="T32" fmla="*/ 103 w 190"/>
                <a:gd name="T33" fmla="*/ 172 h 172"/>
                <a:gd name="T34" fmla="*/ 86 w 190"/>
                <a:gd name="T35" fmla="*/ 172 h 172"/>
                <a:gd name="T36" fmla="*/ 28 w 190"/>
                <a:gd name="T37" fmla="*/ 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172">
                  <a:moveTo>
                    <a:pt x="28" y="28"/>
                  </a:moveTo>
                  <a:lnTo>
                    <a:pt x="28" y="28"/>
                  </a:lnTo>
                  <a:cubicBezTo>
                    <a:pt x="21" y="10"/>
                    <a:pt x="18" y="8"/>
                    <a:pt x="0" y="8"/>
                  </a:cubicBezTo>
                  <a:lnTo>
                    <a:pt x="0" y="0"/>
                  </a:lnTo>
                  <a:lnTo>
                    <a:pt x="83" y="0"/>
                  </a:lnTo>
                  <a:lnTo>
                    <a:pt x="83" y="8"/>
                  </a:lnTo>
                  <a:cubicBezTo>
                    <a:pt x="61" y="8"/>
                    <a:pt x="58" y="14"/>
                    <a:pt x="58" y="19"/>
                  </a:cubicBezTo>
                  <a:cubicBezTo>
                    <a:pt x="58" y="23"/>
                    <a:pt x="59" y="28"/>
                    <a:pt x="62" y="36"/>
                  </a:cubicBezTo>
                  <a:lnTo>
                    <a:pt x="103" y="136"/>
                  </a:lnTo>
                  <a:lnTo>
                    <a:pt x="142" y="40"/>
                  </a:lnTo>
                  <a:cubicBezTo>
                    <a:pt x="147" y="28"/>
                    <a:pt x="148" y="23"/>
                    <a:pt x="148" y="19"/>
                  </a:cubicBezTo>
                  <a:cubicBezTo>
                    <a:pt x="148" y="10"/>
                    <a:pt x="141" y="8"/>
                    <a:pt x="124" y="8"/>
                  </a:cubicBezTo>
                  <a:lnTo>
                    <a:pt x="124" y="0"/>
                  </a:lnTo>
                  <a:lnTo>
                    <a:pt x="190" y="0"/>
                  </a:lnTo>
                  <a:lnTo>
                    <a:pt x="190" y="8"/>
                  </a:lnTo>
                  <a:cubicBezTo>
                    <a:pt x="170" y="8"/>
                    <a:pt x="167" y="18"/>
                    <a:pt x="158" y="38"/>
                  </a:cubicBezTo>
                  <a:lnTo>
                    <a:pt x="103" y="172"/>
                  </a:lnTo>
                  <a:lnTo>
                    <a:pt x="86" y="172"/>
                  </a:lnTo>
                  <a:lnTo>
                    <a:pt x="28" y="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4">
              <a:extLst>
                <a:ext uri="{FF2B5EF4-FFF2-40B4-BE49-F238E27FC236}">
                  <a16:creationId xmlns:a16="http://schemas.microsoft.com/office/drawing/2014/main" id="{AFB9D648-0215-4978-8821-8C73097A6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2594"/>
              <a:ext cx="90" cy="102"/>
            </a:xfrm>
            <a:custGeom>
              <a:avLst/>
              <a:gdLst>
                <a:gd name="T0" fmla="*/ 0 w 150"/>
                <a:gd name="T1" fmla="*/ 168 h 168"/>
                <a:gd name="T2" fmla="*/ 0 w 150"/>
                <a:gd name="T3" fmla="*/ 168 h 168"/>
                <a:gd name="T4" fmla="*/ 0 w 150"/>
                <a:gd name="T5" fmla="*/ 161 h 168"/>
                <a:gd name="T6" fmla="*/ 27 w 150"/>
                <a:gd name="T7" fmla="*/ 142 h 168"/>
                <a:gd name="T8" fmla="*/ 27 w 150"/>
                <a:gd name="T9" fmla="*/ 26 h 168"/>
                <a:gd name="T10" fmla="*/ 0 w 150"/>
                <a:gd name="T11" fmla="*/ 8 h 168"/>
                <a:gd name="T12" fmla="*/ 0 w 150"/>
                <a:gd name="T13" fmla="*/ 0 h 168"/>
                <a:gd name="T14" fmla="*/ 138 w 150"/>
                <a:gd name="T15" fmla="*/ 0 h 168"/>
                <a:gd name="T16" fmla="*/ 140 w 150"/>
                <a:gd name="T17" fmla="*/ 41 h 168"/>
                <a:gd name="T18" fmla="*/ 133 w 150"/>
                <a:gd name="T19" fmla="*/ 41 h 168"/>
                <a:gd name="T20" fmla="*/ 131 w 150"/>
                <a:gd name="T21" fmla="*/ 35 h 168"/>
                <a:gd name="T22" fmla="*/ 105 w 150"/>
                <a:gd name="T23" fmla="*/ 13 h 168"/>
                <a:gd name="T24" fmla="*/ 57 w 150"/>
                <a:gd name="T25" fmla="*/ 13 h 168"/>
                <a:gd name="T26" fmla="*/ 57 w 150"/>
                <a:gd name="T27" fmla="*/ 75 h 168"/>
                <a:gd name="T28" fmla="*/ 99 w 150"/>
                <a:gd name="T29" fmla="*/ 75 h 168"/>
                <a:gd name="T30" fmla="*/ 119 w 150"/>
                <a:gd name="T31" fmla="*/ 55 h 168"/>
                <a:gd name="T32" fmla="*/ 126 w 150"/>
                <a:gd name="T33" fmla="*/ 55 h 168"/>
                <a:gd name="T34" fmla="*/ 126 w 150"/>
                <a:gd name="T35" fmla="*/ 109 h 168"/>
                <a:gd name="T36" fmla="*/ 119 w 150"/>
                <a:gd name="T37" fmla="*/ 109 h 168"/>
                <a:gd name="T38" fmla="*/ 99 w 150"/>
                <a:gd name="T39" fmla="*/ 88 h 168"/>
                <a:gd name="T40" fmla="*/ 57 w 150"/>
                <a:gd name="T41" fmla="*/ 88 h 168"/>
                <a:gd name="T42" fmla="*/ 57 w 150"/>
                <a:gd name="T43" fmla="*/ 137 h 168"/>
                <a:gd name="T44" fmla="*/ 73 w 150"/>
                <a:gd name="T45" fmla="*/ 156 h 168"/>
                <a:gd name="T46" fmla="*/ 103 w 150"/>
                <a:gd name="T47" fmla="*/ 156 h 168"/>
                <a:gd name="T48" fmla="*/ 143 w 150"/>
                <a:gd name="T49" fmla="*/ 126 h 168"/>
                <a:gd name="T50" fmla="*/ 150 w 150"/>
                <a:gd name="T51" fmla="*/ 126 h 168"/>
                <a:gd name="T52" fmla="*/ 146 w 150"/>
                <a:gd name="T53" fmla="*/ 168 h 168"/>
                <a:gd name="T54" fmla="*/ 0 w 150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0" h="168">
                  <a:moveTo>
                    <a:pt x="0" y="168"/>
                  </a:moveTo>
                  <a:lnTo>
                    <a:pt x="0" y="168"/>
                  </a:lnTo>
                  <a:lnTo>
                    <a:pt x="0" y="161"/>
                  </a:lnTo>
                  <a:cubicBezTo>
                    <a:pt x="22" y="161"/>
                    <a:pt x="27" y="157"/>
                    <a:pt x="27" y="142"/>
                  </a:cubicBezTo>
                  <a:lnTo>
                    <a:pt x="27" y="26"/>
                  </a:lnTo>
                  <a:cubicBezTo>
                    <a:pt x="27" y="8"/>
                    <a:pt x="18" y="8"/>
                    <a:pt x="0" y="8"/>
                  </a:cubicBezTo>
                  <a:lnTo>
                    <a:pt x="0" y="0"/>
                  </a:lnTo>
                  <a:lnTo>
                    <a:pt x="138" y="0"/>
                  </a:lnTo>
                  <a:lnTo>
                    <a:pt x="140" y="41"/>
                  </a:lnTo>
                  <a:lnTo>
                    <a:pt x="133" y="41"/>
                  </a:lnTo>
                  <a:lnTo>
                    <a:pt x="131" y="35"/>
                  </a:lnTo>
                  <a:cubicBezTo>
                    <a:pt x="126" y="13"/>
                    <a:pt x="122" y="13"/>
                    <a:pt x="105" y="13"/>
                  </a:cubicBezTo>
                  <a:lnTo>
                    <a:pt x="57" y="13"/>
                  </a:lnTo>
                  <a:lnTo>
                    <a:pt x="57" y="75"/>
                  </a:lnTo>
                  <a:lnTo>
                    <a:pt x="99" y="75"/>
                  </a:lnTo>
                  <a:cubicBezTo>
                    <a:pt x="114" y="75"/>
                    <a:pt x="117" y="74"/>
                    <a:pt x="119" y="55"/>
                  </a:cubicBezTo>
                  <a:lnTo>
                    <a:pt x="126" y="55"/>
                  </a:lnTo>
                  <a:lnTo>
                    <a:pt x="126" y="109"/>
                  </a:lnTo>
                  <a:lnTo>
                    <a:pt x="119" y="109"/>
                  </a:lnTo>
                  <a:cubicBezTo>
                    <a:pt x="117" y="90"/>
                    <a:pt x="114" y="88"/>
                    <a:pt x="99" y="88"/>
                  </a:cubicBezTo>
                  <a:lnTo>
                    <a:pt x="57" y="88"/>
                  </a:lnTo>
                  <a:lnTo>
                    <a:pt x="57" y="137"/>
                  </a:lnTo>
                  <a:cubicBezTo>
                    <a:pt x="57" y="153"/>
                    <a:pt x="59" y="156"/>
                    <a:pt x="73" y="156"/>
                  </a:cubicBezTo>
                  <a:lnTo>
                    <a:pt x="103" y="156"/>
                  </a:lnTo>
                  <a:cubicBezTo>
                    <a:pt x="130" y="156"/>
                    <a:pt x="136" y="152"/>
                    <a:pt x="143" y="126"/>
                  </a:cubicBezTo>
                  <a:lnTo>
                    <a:pt x="150" y="126"/>
                  </a:lnTo>
                  <a:lnTo>
                    <a:pt x="146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5">
              <a:extLst>
                <a:ext uri="{FF2B5EF4-FFF2-40B4-BE49-F238E27FC236}">
                  <a16:creationId xmlns:a16="http://schemas.microsoft.com/office/drawing/2014/main" id="{26D34E9B-22A7-4EF9-9D7C-B3181D91D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" y="2593"/>
              <a:ext cx="128" cy="106"/>
            </a:xfrm>
            <a:custGeom>
              <a:avLst/>
              <a:gdLst>
                <a:gd name="T0" fmla="*/ 55 w 213"/>
                <a:gd name="T1" fmla="*/ 93 h 174"/>
                <a:gd name="T2" fmla="*/ 55 w 213"/>
                <a:gd name="T3" fmla="*/ 93 h 174"/>
                <a:gd name="T4" fmla="*/ 63 w 213"/>
                <a:gd name="T5" fmla="*/ 94 h 174"/>
                <a:gd name="T6" fmla="*/ 112 w 213"/>
                <a:gd name="T7" fmla="*/ 51 h 174"/>
                <a:gd name="T8" fmla="*/ 68 w 213"/>
                <a:gd name="T9" fmla="*/ 8 h 174"/>
                <a:gd name="T10" fmla="*/ 55 w 213"/>
                <a:gd name="T11" fmla="*/ 9 h 174"/>
                <a:gd name="T12" fmla="*/ 55 w 213"/>
                <a:gd name="T13" fmla="*/ 93 h 174"/>
                <a:gd name="T14" fmla="*/ 55 w 213"/>
                <a:gd name="T15" fmla="*/ 93 h 174"/>
                <a:gd name="T16" fmla="*/ 55 w 213"/>
                <a:gd name="T17" fmla="*/ 136 h 174"/>
                <a:gd name="T18" fmla="*/ 55 w 213"/>
                <a:gd name="T19" fmla="*/ 136 h 174"/>
                <a:gd name="T20" fmla="*/ 82 w 213"/>
                <a:gd name="T21" fmla="*/ 163 h 174"/>
                <a:gd name="T22" fmla="*/ 82 w 213"/>
                <a:gd name="T23" fmla="*/ 170 h 174"/>
                <a:gd name="T24" fmla="*/ 0 w 213"/>
                <a:gd name="T25" fmla="*/ 170 h 174"/>
                <a:gd name="T26" fmla="*/ 0 w 213"/>
                <a:gd name="T27" fmla="*/ 163 h 174"/>
                <a:gd name="T28" fmla="*/ 25 w 213"/>
                <a:gd name="T29" fmla="*/ 140 h 174"/>
                <a:gd name="T30" fmla="*/ 25 w 213"/>
                <a:gd name="T31" fmla="*/ 32 h 174"/>
                <a:gd name="T32" fmla="*/ 0 w 213"/>
                <a:gd name="T33" fmla="*/ 10 h 174"/>
                <a:gd name="T34" fmla="*/ 0 w 213"/>
                <a:gd name="T35" fmla="*/ 2 h 174"/>
                <a:gd name="T36" fmla="*/ 38 w 213"/>
                <a:gd name="T37" fmla="*/ 1 h 174"/>
                <a:gd name="T38" fmla="*/ 71 w 213"/>
                <a:gd name="T39" fmla="*/ 0 h 174"/>
                <a:gd name="T40" fmla="*/ 144 w 213"/>
                <a:gd name="T41" fmla="*/ 48 h 174"/>
                <a:gd name="T42" fmla="*/ 110 w 213"/>
                <a:gd name="T43" fmla="*/ 92 h 174"/>
                <a:gd name="T44" fmla="*/ 130 w 213"/>
                <a:gd name="T45" fmla="*/ 111 h 174"/>
                <a:gd name="T46" fmla="*/ 148 w 213"/>
                <a:gd name="T47" fmla="*/ 128 h 174"/>
                <a:gd name="T48" fmla="*/ 213 w 213"/>
                <a:gd name="T49" fmla="*/ 166 h 174"/>
                <a:gd name="T50" fmla="*/ 213 w 213"/>
                <a:gd name="T51" fmla="*/ 173 h 174"/>
                <a:gd name="T52" fmla="*/ 122 w 213"/>
                <a:gd name="T53" fmla="*/ 141 h 174"/>
                <a:gd name="T54" fmla="*/ 108 w 213"/>
                <a:gd name="T55" fmla="*/ 126 h 174"/>
                <a:gd name="T56" fmla="*/ 79 w 213"/>
                <a:gd name="T57" fmla="*/ 101 h 174"/>
                <a:gd name="T58" fmla="*/ 55 w 213"/>
                <a:gd name="T59" fmla="*/ 101 h 174"/>
                <a:gd name="T60" fmla="*/ 55 w 213"/>
                <a:gd name="T61" fmla="*/ 1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4">
                  <a:moveTo>
                    <a:pt x="55" y="93"/>
                  </a:moveTo>
                  <a:lnTo>
                    <a:pt x="55" y="93"/>
                  </a:lnTo>
                  <a:cubicBezTo>
                    <a:pt x="57" y="93"/>
                    <a:pt x="62" y="94"/>
                    <a:pt x="63" y="94"/>
                  </a:cubicBezTo>
                  <a:cubicBezTo>
                    <a:pt x="99" y="92"/>
                    <a:pt x="112" y="78"/>
                    <a:pt x="112" y="51"/>
                  </a:cubicBezTo>
                  <a:cubicBezTo>
                    <a:pt x="112" y="24"/>
                    <a:pt x="97" y="8"/>
                    <a:pt x="68" y="8"/>
                  </a:cubicBezTo>
                  <a:cubicBezTo>
                    <a:pt x="64" y="8"/>
                    <a:pt x="57" y="8"/>
                    <a:pt x="55" y="9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6"/>
                  </a:moveTo>
                  <a:lnTo>
                    <a:pt x="55" y="136"/>
                  </a:lnTo>
                  <a:cubicBezTo>
                    <a:pt x="55" y="159"/>
                    <a:pt x="58" y="164"/>
                    <a:pt x="82" y="163"/>
                  </a:cubicBezTo>
                  <a:lnTo>
                    <a:pt x="82" y="170"/>
                  </a:lnTo>
                  <a:lnTo>
                    <a:pt x="0" y="170"/>
                  </a:lnTo>
                  <a:lnTo>
                    <a:pt x="0" y="163"/>
                  </a:lnTo>
                  <a:cubicBezTo>
                    <a:pt x="22" y="164"/>
                    <a:pt x="25" y="157"/>
                    <a:pt x="25" y="140"/>
                  </a:cubicBezTo>
                  <a:lnTo>
                    <a:pt x="25" y="32"/>
                  </a:lnTo>
                  <a:cubicBezTo>
                    <a:pt x="25" y="14"/>
                    <a:pt x="22" y="10"/>
                    <a:pt x="0" y="10"/>
                  </a:cubicBezTo>
                  <a:lnTo>
                    <a:pt x="0" y="2"/>
                  </a:lnTo>
                  <a:cubicBezTo>
                    <a:pt x="6" y="2"/>
                    <a:pt x="20" y="1"/>
                    <a:pt x="38" y="1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4"/>
                    <a:pt x="144" y="48"/>
                  </a:cubicBezTo>
                  <a:cubicBezTo>
                    <a:pt x="144" y="68"/>
                    <a:pt x="133" y="83"/>
                    <a:pt x="110" y="92"/>
                  </a:cubicBezTo>
                  <a:cubicBezTo>
                    <a:pt x="115" y="95"/>
                    <a:pt x="126" y="107"/>
                    <a:pt x="130" y="111"/>
                  </a:cubicBezTo>
                  <a:lnTo>
                    <a:pt x="148" y="128"/>
                  </a:lnTo>
                  <a:cubicBezTo>
                    <a:pt x="172" y="152"/>
                    <a:pt x="190" y="163"/>
                    <a:pt x="213" y="166"/>
                  </a:cubicBezTo>
                  <a:lnTo>
                    <a:pt x="213" y="173"/>
                  </a:lnTo>
                  <a:cubicBezTo>
                    <a:pt x="160" y="174"/>
                    <a:pt x="146" y="165"/>
                    <a:pt x="122" y="141"/>
                  </a:cubicBezTo>
                  <a:lnTo>
                    <a:pt x="108" y="126"/>
                  </a:lnTo>
                  <a:cubicBezTo>
                    <a:pt x="94" y="113"/>
                    <a:pt x="90" y="109"/>
                    <a:pt x="79" y="101"/>
                  </a:cubicBezTo>
                  <a:cubicBezTo>
                    <a:pt x="71" y="101"/>
                    <a:pt x="62" y="101"/>
                    <a:pt x="55" y="101"/>
                  </a:cubicBezTo>
                  <a:lnTo>
                    <a:pt x="55" y="1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6">
              <a:extLst>
                <a:ext uri="{FF2B5EF4-FFF2-40B4-BE49-F238E27FC236}">
                  <a16:creationId xmlns:a16="http://schemas.microsoft.com/office/drawing/2014/main" id="{63747BBF-FDF6-4269-A19C-FE9DA48FC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592"/>
              <a:ext cx="68" cy="107"/>
            </a:xfrm>
            <a:custGeom>
              <a:avLst/>
              <a:gdLst>
                <a:gd name="T0" fmla="*/ 0 w 114"/>
                <a:gd name="T1" fmla="*/ 128 h 176"/>
                <a:gd name="T2" fmla="*/ 0 w 114"/>
                <a:gd name="T3" fmla="*/ 128 h 176"/>
                <a:gd name="T4" fmla="*/ 8 w 114"/>
                <a:gd name="T5" fmla="*/ 128 h 176"/>
                <a:gd name="T6" fmla="*/ 54 w 114"/>
                <a:gd name="T7" fmla="*/ 167 h 176"/>
                <a:gd name="T8" fmla="*/ 88 w 114"/>
                <a:gd name="T9" fmla="*/ 139 h 176"/>
                <a:gd name="T10" fmla="*/ 3 w 114"/>
                <a:gd name="T11" fmla="*/ 40 h 176"/>
                <a:gd name="T12" fmla="*/ 52 w 114"/>
                <a:gd name="T13" fmla="*/ 0 h 176"/>
                <a:gd name="T14" fmla="*/ 73 w 114"/>
                <a:gd name="T15" fmla="*/ 2 h 176"/>
                <a:gd name="T16" fmla="*/ 87 w 114"/>
                <a:gd name="T17" fmla="*/ 4 h 176"/>
                <a:gd name="T18" fmla="*/ 95 w 114"/>
                <a:gd name="T19" fmla="*/ 1 h 176"/>
                <a:gd name="T20" fmla="*/ 102 w 114"/>
                <a:gd name="T21" fmla="*/ 1 h 176"/>
                <a:gd name="T22" fmla="*/ 108 w 114"/>
                <a:gd name="T23" fmla="*/ 43 h 176"/>
                <a:gd name="T24" fmla="*/ 99 w 114"/>
                <a:gd name="T25" fmla="*/ 43 h 176"/>
                <a:gd name="T26" fmla="*/ 56 w 114"/>
                <a:gd name="T27" fmla="*/ 9 h 176"/>
                <a:gd name="T28" fmla="*/ 29 w 114"/>
                <a:gd name="T29" fmla="*/ 31 h 176"/>
                <a:gd name="T30" fmla="*/ 114 w 114"/>
                <a:gd name="T31" fmla="*/ 130 h 176"/>
                <a:gd name="T32" fmla="*/ 56 w 114"/>
                <a:gd name="T33" fmla="*/ 176 h 176"/>
                <a:gd name="T34" fmla="*/ 20 w 114"/>
                <a:gd name="T35" fmla="*/ 172 h 176"/>
                <a:gd name="T36" fmla="*/ 13 w 114"/>
                <a:gd name="T37" fmla="*/ 175 h 176"/>
                <a:gd name="T38" fmla="*/ 6 w 114"/>
                <a:gd name="T39" fmla="*/ 175 h 176"/>
                <a:gd name="T40" fmla="*/ 0 w 114"/>
                <a:gd name="T41" fmla="*/ 12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76">
                  <a:moveTo>
                    <a:pt x="0" y="128"/>
                  </a:moveTo>
                  <a:lnTo>
                    <a:pt x="0" y="128"/>
                  </a:lnTo>
                  <a:lnTo>
                    <a:pt x="8" y="128"/>
                  </a:lnTo>
                  <a:cubicBezTo>
                    <a:pt x="15" y="153"/>
                    <a:pt x="31" y="167"/>
                    <a:pt x="54" y="167"/>
                  </a:cubicBezTo>
                  <a:cubicBezTo>
                    <a:pt x="74" y="167"/>
                    <a:pt x="88" y="155"/>
                    <a:pt x="88" y="139"/>
                  </a:cubicBezTo>
                  <a:cubicBezTo>
                    <a:pt x="88" y="101"/>
                    <a:pt x="3" y="86"/>
                    <a:pt x="3" y="40"/>
                  </a:cubicBezTo>
                  <a:cubicBezTo>
                    <a:pt x="3" y="16"/>
                    <a:pt x="23" y="0"/>
                    <a:pt x="52" y="0"/>
                  </a:cubicBezTo>
                  <a:cubicBezTo>
                    <a:pt x="61" y="0"/>
                    <a:pt x="68" y="1"/>
                    <a:pt x="73" y="2"/>
                  </a:cubicBezTo>
                  <a:cubicBezTo>
                    <a:pt x="78" y="3"/>
                    <a:pt x="83" y="4"/>
                    <a:pt x="87" y="4"/>
                  </a:cubicBezTo>
                  <a:cubicBezTo>
                    <a:pt x="91" y="4"/>
                    <a:pt x="93" y="4"/>
                    <a:pt x="95" y="1"/>
                  </a:cubicBezTo>
                  <a:lnTo>
                    <a:pt x="102" y="1"/>
                  </a:lnTo>
                  <a:lnTo>
                    <a:pt x="108" y="43"/>
                  </a:lnTo>
                  <a:lnTo>
                    <a:pt x="99" y="43"/>
                  </a:lnTo>
                  <a:cubicBezTo>
                    <a:pt x="91" y="22"/>
                    <a:pt x="75" y="9"/>
                    <a:pt x="56" y="9"/>
                  </a:cubicBezTo>
                  <a:cubicBezTo>
                    <a:pt x="38" y="9"/>
                    <a:pt x="29" y="19"/>
                    <a:pt x="29" y="31"/>
                  </a:cubicBezTo>
                  <a:cubicBezTo>
                    <a:pt x="29" y="67"/>
                    <a:pt x="114" y="78"/>
                    <a:pt x="114" y="130"/>
                  </a:cubicBezTo>
                  <a:cubicBezTo>
                    <a:pt x="114" y="158"/>
                    <a:pt x="91" y="176"/>
                    <a:pt x="56" y="176"/>
                  </a:cubicBezTo>
                  <a:cubicBezTo>
                    <a:pt x="36" y="176"/>
                    <a:pt x="28" y="172"/>
                    <a:pt x="20" y="172"/>
                  </a:cubicBezTo>
                  <a:cubicBezTo>
                    <a:pt x="17" y="172"/>
                    <a:pt x="15" y="172"/>
                    <a:pt x="13" y="175"/>
                  </a:cubicBezTo>
                  <a:lnTo>
                    <a:pt x="6" y="17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6C472391-00BE-4E6E-B994-1DA9736AB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594"/>
              <a:ext cx="45" cy="102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8 h 168"/>
                <a:gd name="T8" fmla="*/ 52 w 75"/>
                <a:gd name="T9" fmla="*/ 31 h 168"/>
                <a:gd name="T10" fmla="*/ 52 w 75"/>
                <a:gd name="T11" fmla="*/ 136 h 168"/>
                <a:gd name="T12" fmla="*/ 75 w 75"/>
                <a:gd name="T13" fmla="*/ 161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1 h 168"/>
                <a:gd name="T20" fmla="*/ 22 w 75"/>
                <a:gd name="T21" fmla="*/ 138 h 168"/>
                <a:gd name="T22" fmla="*/ 22 w 75"/>
                <a:gd name="T23" fmla="*/ 28 h 168"/>
                <a:gd name="T24" fmla="*/ 0 w 75"/>
                <a:gd name="T25" fmla="*/ 8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8"/>
                  </a:lnTo>
                  <a:cubicBezTo>
                    <a:pt x="57" y="8"/>
                    <a:pt x="52" y="12"/>
                    <a:pt x="52" y="31"/>
                  </a:cubicBezTo>
                  <a:lnTo>
                    <a:pt x="52" y="136"/>
                  </a:lnTo>
                  <a:cubicBezTo>
                    <a:pt x="52" y="156"/>
                    <a:pt x="56" y="161"/>
                    <a:pt x="75" y="161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21" y="161"/>
                    <a:pt x="22" y="153"/>
                    <a:pt x="22" y="138"/>
                  </a:cubicBezTo>
                  <a:lnTo>
                    <a:pt x="22" y="28"/>
                  </a:lnTo>
                  <a:cubicBezTo>
                    <a:pt x="22" y="13"/>
                    <a:pt x="19" y="7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94A2AE5B-010F-40DE-8F20-7009E69D8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592"/>
              <a:ext cx="104" cy="104"/>
            </a:xfrm>
            <a:custGeom>
              <a:avLst/>
              <a:gdLst>
                <a:gd name="T0" fmla="*/ 5 w 173"/>
                <a:gd name="T1" fmla="*/ 0 h 172"/>
                <a:gd name="T2" fmla="*/ 5 w 173"/>
                <a:gd name="T3" fmla="*/ 0 h 172"/>
                <a:gd name="T4" fmla="*/ 12 w 173"/>
                <a:gd name="T5" fmla="*/ 0 h 172"/>
                <a:gd name="T6" fmla="*/ 17 w 173"/>
                <a:gd name="T7" fmla="*/ 4 h 172"/>
                <a:gd name="T8" fmla="*/ 30 w 173"/>
                <a:gd name="T9" fmla="*/ 4 h 172"/>
                <a:gd name="T10" fmla="*/ 144 w 173"/>
                <a:gd name="T11" fmla="*/ 4 h 172"/>
                <a:gd name="T12" fmla="*/ 161 w 173"/>
                <a:gd name="T13" fmla="*/ 0 h 172"/>
                <a:gd name="T14" fmla="*/ 169 w 173"/>
                <a:gd name="T15" fmla="*/ 0 h 172"/>
                <a:gd name="T16" fmla="*/ 173 w 173"/>
                <a:gd name="T17" fmla="*/ 46 h 172"/>
                <a:gd name="T18" fmla="*/ 166 w 173"/>
                <a:gd name="T19" fmla="*/ 46 h 172"/>
                <a:gd name="T20" fmla="*/ 140 w 173"/>
                <a:gd name="T21" fmla="*/ 17 h 172"/>
                <a:gd name="T22" fmla="*/ 102 w 173"/>
                <a:gd name="T23" fmla="*/ 17 h 172"/>
                <a:gd name="T24" fmla="*/ 102 w 173"/>
                <a:gd name="T25" fmla="*/ 144 h 172"/>
                <a:gd name="T26" fmla="*/ 133 w 173"/>
                <a:gd name="T27" fmla="*/ 165 h 172"/>
                <a:gd name="T28" fmla="*/ 133 w 173"/>
                <a:gd name="T29" fmla="*/ 172 h 172"/>
                <a:gd name="T30" fmla="*/ 41 w 173"/>
                <a:gd name="T31" fmla="*/ 172 h 172"/>
                <a:gd name="T32" fmla="*/ 41 w 173"/>
                <a:gd name="T33" fmla="*/ 165 h 172"/>
                <a:gd name="T34" fmla="*/ 72 w 173"/>
                <a:gd name="T35" fmla="*/ 144 h 172"/>
                <a:gd name="T36" fmla="*/ 72 w 173"/>
                <a:gd name="T37" fmla="*/ 17 h 172"/>
                <a:gd name="T38" fmla="*/ 33 w 173"/>
                <a:gd name="T39" fmla="*/ 17 h 172"/>
                <a:gd name="T40" fmla="*/ 8 w 173"/>
                <a:gd name="T41" fmla="*/ 46 h 172"/>
                <a:gd name="T42" fmla="*/ 0 w 173"/>
                <a:gd name="T43" fmla="*/ 46 h 172"/>
                <a:gd name="T44" fmla="*/ 5 w 173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72">
                  <a:moveTo>
                    <a:pt x="5" y="0"/>
                  </a:moveTo>
                  <a:lnTo>
                    <a:pt x="5" y="0"/>
                  </a:lnTo>
                  <a:lnTo>
                    <a:pt x="12" y="0"/>
                  </a:lnTo>
                  <a:cubicBezTo>
                    <a:pt x="13" y="2"/>
                    <a:pt x="14" y="3"/>
                    <a:pt x="17" y="4"/>
                  </a:cubicBezTo>
                  <a:cubicBezTo>
                    <a:pt x="19" y="4"/>
                    <a:pt x="23" y="4"/>
                    <a:pt x="30" y="4"/>
                  </a:cubicBezTo>
                  <a:lnTo>
                    <a:pt x="144" y="4"/>
                  </a:lnTo>
                  <a:cubicBezTo>
                    <a:pt x="158" y="4"/>
                    <a:pt x="160" y="4"/>
                    <a:pt x="161" y="0"/>
                  </a:cubicBezTo>
                  <a:lnTo>
                    <a:pt x="169" y="0"/>
                  </a:lnTo>
                  <a:lnTo>
                    <a:pt x="173" y="46"/>
                  </a:lnTo>
                  <a:lnTo>
                    <a:pt x="166" y="46"/>
                  </a:lnTo>
                  <a:cubicBezTo>
                    <a:pt x="162" y="18"/>
                    <a:pt x="156" y="17"/>
                    <a:pt x="140" y="17"/>
                  </a:cubicBezTo>
                  <a:lnTo>
                    <a:pt x="102" y="17"/>
                  </a:lnTo>
                  <a:lnTo>
                    <a:pt x="102" y="144"/>
                  </a:lnTo>
                  <a:cubicBezTo>
                    <a:pt x="102" y="162"/>
                    <a:pt x="105" y="165"/>
                    <a:pt x="133" y="165"/>
                  </a:cubicBezTo>
                  <a:lnTo>
                    <a:pt x="133" y="172"/>
                  </a:lnTo>
                  <a:lnTo>
                    <a:pt x="41" y="172"/>
                  </a:lnTo>
                  <a:lnTo>
                    <a:pt x="41" y="165"/>
                  </a:lnTo>
                  <a:cubicBezTo>
                    <a:pt x="68" y="165"/>
                    <a:pt x="72" y="161"/>
                    <a:pt x="72" y="144"/>
                  </a:cubicBezTo>
                  <a:lnTo>
                    <a:pt x="72" y="17"/>
                  </a:lnTo>
                  <a:lnTo>
                    <a:pt x="33" y="17"/>
                  </a:lnTo>
                  <a:cubicBezTo>
                    <a:pt x="17" y="17"/>
                    <a:pt x="12" y="18"/>
                    <a:pt x="8" y="46"/>
                  </a:cubicBezTo>
                  <a:lnTo>
                    <a:pt x="0" y="4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9">
              <a:extLst>
                <a:ext uri="{FF2B5EF4-FFF2-40B4-BE49-F238E27FC236}">
                  <a16:creationId xmlns:a16="http://schemas.microsoft.com/office/drawing/2014/main" id="{9B26D5B9-5444-4A8C-8D15-F3B3A1645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2594"/>
              <a:ext cx="116" cy="102"/>
            </a:xfrm>
            <a:custGeom>
              <a:avLst/>
              <a:gdLst>
                <a:gd name="T0" fmla="*/ 34 w 193"/>
                <a:gd name="T1" fmla="*/ 30 h 168"/>
                <a:gd name="T2" fmla="*/ 34 w 193"/>
                <a:gd name="T3" fmla="*/ 30 h 168"/>
                <a:gd name="T4" fmla="*/ 0 w 193"/>
                <a:gd name="T5" fmla="*/ 8 h 168"/>
                <a:gd name="T6" fmla="*/ 0 w 193"/>
                <a:gd name="T7" fmla="*/ 0 h 168"/>
                <a:gd name="T8" fmla="*/ 81 w 193"/>
                <a:gd name="T9" fmla="*/ 0 h 168"/>
                <a:gd name="T10" fmla="*/ 81 w 193"/>
                <a:gd name="T11" fmla="*/ 8 h 168"/>
                <a:gd name="T12" fmla="*/ 62 w 193"/>
                <a:gd name="T13" fmla="*/ 16 h 168"/>
                <a:gd name="T14" fmla="*/ 72 w 193"/>
                <a:gd name="T15" fmla="*/ 34 h 168"/>
                <a:gd name="T16" fmla="*/ 107 w 193"/>
                <a:gd name="T17" fmla="*/ 84 h 168"/>
                <a:gd name="T18" fmla="*/ 138 w 193"/>
                <a:gd name="T19" fmla="*/ 35 h 168"/>
                <a:gd name="T20" fmla="*/ 146 w 193"/>
                <a:gd name="T21" fmla="*/ 16 h 168"/>
                <a:gd name="T22" fmla="*/ 129 w 193"/>
                <a:gd name="T23" fmla="*/ 8 h 168"/>
                <a:gd name="T24" fmla="*/ 129 w 193"/>
                <a:gd name="T25" fmla="*/ 0 h 168"/>
                <a:gd name="T26" fmla="*/ 193 w 193"/>
                <a:gd name="T27" fmla="*/ 0 h 168"/>
                <a:gd name="T28" fmla="*/ 193 w 193"/>
                <a:gd name="T29" fmla="*/ 8 h 168"/>
                <a:gd name="T30" fmla="*/ 151 w 193"/>
                <a:gd name="T31" fmla="*/ 41 h 168"/>
                <a:gd name="T32" fmla="*/ 114 w 193"/>
                <a:gd name="T33" fmla="*/ 100 h 168"/>
                <a:gd name="T34" fmla="*/ 114 w 193"/>
                <a:gd name="T35" fmla="*/ 137 h 168"/>
                <a:gd name="T36" fmla="*/ 140 w 193"/>
                <a:gd name="T37" fmla="*/ 161 h 168"/>
                <a:gd name="T38" fmla="*/ 140 w 193"/>
                <a:gd name="T39" fmla="*/ 168 h 168"/>
                <a:gd name="T40" fmla="*/ 59 w 193"/>
                <a:gd name="T41" fmla="*/ 168 h 168"/>
                <a:gd name="T42" fmla="*/ 59 w 193"/>
                <a:gd name="T43" fmla="*/ 161 h 168"/>
                <a:gd name="T44" fmla="*/ 84 w 193"/>
                <a:gd name="T45" fmla="*/ 137 h 168"/>
                <a:gd name="T46" fmla="*/ 84 w 193"/>
                <a:gd name="T47" fmla="*/ 102 h 168"/>
                <a:gd name="T48" fmla="*/ 34 w 193"/>
                <a:gd name="T49" fmla="*/ 3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68">
                  <a:moveTo>
                    <a:pt x="34" y="30"/>
                  </a:moveTo>
                  <a:lnTo>
                    <a:pt x="34" y="30"/>
                  </a:lnTo>
                  <a:cubicBezTo>
                    <a:pt x="20" y="10"/>
                    <a:pt x="17" y="9"/>
                    <a:pt x="0" y="8"/>
                  </a:cubicBez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cubicBezTo>
                    <a:pt x="67" y="8"/>
                    <a:pt x="62" y="11"/>
                    <a:pt x="62" y="16"/>
                  </a:cubicBezTo>
                  <a:cubicBezTo>
                    <a:pt x="62" y="19"/>
                    <a:pt x="65" y="24"/>
                    <a:pt x="72" y="34"/>
                  </a:cubicBezTo>
                  <a:lnTo>
                    <a:pt x="107" y="84"/>
                  </a:lnTo>
                  <a:lnTo>
                    <a:pt x="138" y="35"/>
                  </a:lnTo>
                  <a:cubicBezTo>
                    <a:pt x="144" y="25"/>
                    <a:pt x="146" y="20"/>
                    <a:pt x="146" y="16"/>
                  </a:cubicBezTo>
                  <a:cubicBezTo>
                    <a:pt x="146" y="10"/>
                    <a:pt x="141" y="8"/>
                    <a:pt x="129" y="8"/>
                  </a:cubicBezTo>
                  <a:lnTo>
                    <a:pt x="129" y="0"/>
                  </a:lnTo>
                  <a:lnTo>
                    <a:pt x="193" y="0"/>
                  </a:lnTo>
                  <a:lnTo>
                    <a:pt x="193" y="8"/>
                  </a:lnTo>
                  <a:cubicBezTo>
                    <a:pt x="173" y="10"/>
                    <a:pt x="168" y="13"/>
                    <a:pt x="151" y="41"/>
                  </a:cubicBezTo>
                  <a:lnTo>
                    <a:pt x="114" y="100"/>
                  </a:lnTo>
                  <a:lnTo>
                    <a:pt x="114" y="137"/>
                  </a:lnTo>
                  <a:cubicBezTo>
                    <a:pt x="114" y="157"/>
                    <a:pt x="118" y="161"/>
                    <a:pt x="140" y="161"/>
                  </a:cubicBezTo>
                  <a:lnTo>
                    <a:pt x="140" y="168"/>
                  </a:lnTo>
                  <a:lnTo>
                    <a:pt x="59" y="168"/>
                  </a:lnTo>
                  <a:lnTo>
                    <a:pt x="59" y="161"/>
                  </a:lnTo>
                  <a:cubicBezTo>
                    <a:pt x="79" y="161"/>
                    <a:pt x="84" y="159"/>
                    <a:pt x="84" y="137"/>
                  </a:cubicBezTo>
                  <a:lnTo>
                    <a:pt x="84" y="102"/>
                  </a:lnTo>
                  <a:lnTo>
                    <a:pt x="34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40">
              <a:extLst>
                <a:ext uri="{FF2B5EF4-FFF2-40B4-BE49-F238E27FC236}">
                  <a16:creationId xmlns:a16="http://schemas.microsoft.com/office/drawing/2014/main" id="{87CB37C0-CA00-47B1-97D2-9C883383F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789"/>
              <a:ext cx="86" cy="103"/>
            </a:xfrm>
            <a:custGeom>
              <a:avLst/>
              <a:gdLst>
                <a:gd name="T0" fmla="*/ 56 w 142"/>
                <a:gd name="T1" fmla="*/ 92 h 170"/>
                <a:gd name="T2" fmla="*/ 56 w 142"/>
                <a:gd name="T3" fmla="*/ 92 h 170"/>
                <a:gd name="T4" fmla="*/ 68 w 142"/>
                <a:gd name="T5" fmla="*/ 93 h 170"/>
                <a:gd name="T6" fmla="*/ 110 w 142"/>
                <a:gd name="T7" fmla="*/ 48 h 170"/>
                <a:gd name="T8" fmla="*/ 69 w 142"/>
                <a:gd name="T9" fmla="*/ 7 h 170"/>
                <a:gd name="T10" fmla="*/ 56 w 142"/>
                <a:gd name="T11" fmla="*/ 8 h 170"/>
                <a:gd name="T12" fmla="*/ 56 w 142"/>
                <a:gd name="T13" fmla="*/ 92 h 170"/>
                <a:gd name="T14" fmla="*/ 56 w 142"/>
                <a:gd name="T15" fmla="*/ 92 h 170"/>
                <a:gd name="T16" fmla="*/ 3 w 142"/>
                <a:gd name="T17" fmla="*/ 162 h 170"/>
                <a:gd name="T18" fmla="*/ 3 w 142"/>
                <a:gd name="T19" fmla="*/ 162 h 170"/>
                <a:gd name="T20" fmla="*/ 26 w 142"/>
                <a:gd name="T21" fmla="*/ 134 h 170"/>
                <a:gd name="T22" fmla="*/ 26 w 142"/>
                <a:gd name="T23" fmla="*/ 38 h 170"/>
                <a:gd name="T24" fmla="*/ 0 w 142"/>
                <a:gd name="T25" fmla="*/ 9 h 170"/>
                <a:gd name="T26" fmla="*/ 0 w 142"/>
                <a:gd name="T27" fmla="*/ 2 h 170"/>
                <a:gd name="T28" fmla="*/ 28 w 142"/>
                <a:gd name="T29" fmla="*/ 1 h 170"/>
                <a:gd name="T30" fmla="*/ 64 w 142"/>
                <a:gd name="T31" fmla="*/ 0 h 170"/>
                <a:gd name="T32" fmla="*/ 142 w 142"/>
                <a:gd name="T33" fmla="*/ 48 h 170"/>
                <a:gd name="T34" fmla="*/ 78 w 142"/>
                <a:gd name="T35" fmla="*/ 102 h 170"/>
                <a:gd name="T36" fmla="*/ 56 w 142"/>
                <a:gd name="T37" fmla="*/ 100 h 170"/>
                <a:gd name="T38" fmla="*/ 56 w 142"/>
                <a:gd name="T39" fmla="*/ 137 h 170"/>
                <a:gd name="T40" fmla="*/ 86 w 142"/>
                <a:gd name="T41" fmla="*/ 162 h 170"/>
                <a:gd name="T42" fmla="*/ 86 w 142"/>
                <a:gd name="T43" fmla="*/ 170 h 170"/>
                <a:gd name="T44" fmla="*/ 3 w 142"/>
                <a:gd name="T45" fmla="*/ 170 h 170"/>
                <a:gd name="T46" fmla="*/ 3 w 142"/>
                <a:gd name="T47" fmla="*/ 16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" h="170">
                  <a:moveTo>
                    <a:pt x="56" y="92"/>
                  </a:moveTo>
                  <a:lnTo>
                    <a:pt x="56" y="92"/>
                  </a:lnTo>
                  <a:cubicBezTo>
                    <a:pt x="59" y="92"/>
                    <a:pt x="63" y="93"/>
                    <a:pt x="68" y="93"/>
                  </a:cubicBezTo>
                  <a:cubicBezTo>
                    <a:pt x="92" y="93"/>
                    <a:pt x="110" y="74"/>
                    <a:pt x="110" y="48"/>
                  </a:cubicBezTo>
                  <a:cubicBezTo>
                    <a:pt x="110" y="30"/>
                    <a:pt x="101" y="7"/>
                    <a:pt x="69" y="7"/>
                  </a:cubicBezTo>
                  <a:cubicBezTo>
                    <a:pt x="64" y="7"/>
                    <a:pt x="60" y="8"/>
                    <a:pt x="56" y="8"/>
                  </a:cubicBezTo>
                  <a:lnTo>
                    <a:pt x="56" y="92"/>
                  </a:lnTo>
                  <a:lnTo>
                    <a:pt x="56" y="92"/>
                  </a:lnTo>
                  <a:close/>
                  <a:moveTo>
                    <a:pt x="3" y="162"/>
                  </a:moveTo>
                  <a:lnTo>
                    <a:pt x="3" y="162"/>
                  </a:lnTo>
                  <a:cubicBezTo>
                    <a:pt x="22" y="162"/>
                    <a:pt x="26" y="158"/>
                    <a:pt x="26" y="134"/>
                  </a:cubicBezTo>
                  <a:lnTo>
                    <a:pt x="26" y="38"/>
                  </a:lnTo>
                  <a:cubicBezTo>
                    <a:pt x="26" y="12"/>
                    <a:pt x="21" y="9"/>
                    <a:pt x="0" y="9"/>
                  </a:cubicBezTo>
                  <a:lnTo>
                    <a:pt x="0" y="2"/>
                  </a:lnTo>
                  <a:cubicBezTo>
                    <a:pt x="8" y="2"/>
                    <a:pt x="21" y="1"/>
                    <a:pt x="28" y="1"/>
                  </a:cubicBezTo>
                  <a:cubicBezTo>
                    <a:pt x="41" y="1"/>
                    <a:pt x="59" y="0"/>
                    <a:pt x="64" y="0"/>
                  </a:cubicBezTo>
                  <a:cubicBezTo>
                    <a:pt x="115" y="0"/>
                    <a:pt x="142" y="11"/>
                    <a:pt x="142" y="48"/>
                  </a:cubicBezTo>
                  <a:cubicBezTo>
                    <a:pt x="142" y="80"/>
                    <a:pt x="116" y="102"/>
                    <a:pt x="78" y="102"/>
                  </a:cubicBezTo>
                  <a:cubicBezTo>
                    <a:pt x="71" y="102"/>
                    <a:pt x="63" y="101"/>
                    <a:pt x="56" y="100"/>
                  </a:cubicBezTo>
                  <a:lnTo>
                    <a:pt x="56" y="137"/>
                  </a:lnTo>
                  <a:cubicBezTo>
                    <a:pt x="56" y="157"/>
                    <a:pt x="61" y="162"/>
                    <a:pt x="86" y="162"/>
                  </a:cubicBezTo>
                  <a:lnTo>
                    <a:pt x="86" y="170"/>
                  </a:lnTo>
                  <a:lnTo>
                    <a:pt x="3" y="170"/>
                  </a:lnTo>
                  <a:lnTo>
                    <a:pt x="3" y="1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41">
              <a:extLst>
                <a:ext uri="{FF2B5EF4-FFF2-40B4-BE49-F238E27FC236}">
                  <a16:creationId xmlns:a16="http://schemas.microsoft.com/office/drawing/2014/main" id="{7FF1E1CA-CAB9-4032-9ACC-DC8B7A1F7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" y="2789"/>
              <a:ext cx="128" cy="106"/>
            </a:xfrm>
            <a:custGeom>
              <a:avLst/>
              <a:gdLst>
                <a:gd name="T0" fmla="*/ 55 w 213"/>
                <a:gd name="T1" fmla="*/ 93 h 175"/>
                <a:gd name="T2" fmla="*/ 55 w 213"/>
                <a:gd name="T3" fmla="*/ 93 h 175"/>
                <a:gd name="T4" fmla="*/ 64 w 213"/>
                <a:gd name="T5" fmla="*/ 94 h 175"/>
                <a:gd name="T6" fmla="*/ 112 w 213"/>
                <a:gd name="T7" fmla="*/ 51 h 175"/>
                <a:gd name="T8" fmla="*/ 68 w 213"/>
                <a:gd name="T9" fmla="*/ 8 h 175"/>
                <a:gd name="T10" fmla="*/ 55 w 213"/>
                <a:gd name="T11" fmla="*/ 9 h 175"/>
                <a:gd name="T12" fmla="*/ 55 w 213"/>
                <a:gd name="T13" fmla="*/ 93 h 175"/>
                <a:gd name="T14" fmla="*/ 55 w 213"/>
                <a:gd name="T15" fmla="*/ 93 h 175"/>
                <a:gd name="T16" fmla="*/ 55 w 213"/>
                <a:gd name="T17" fmla="*/ 137 h 175"/>
                <a:gd name="T18" fmla="*/ 55 w 213"/>
                <a:gd name="T19" fmla="*/ 137 h 175"/>
                <a:gd name="T20" fmla="*/ 82 w 213"/>
                <a:gd name="T21" fmla="*/ 163 h 175"/>
                <a:gd name="T22" fmla="*/ 82 w 213"/>
                <a:gd name="T23" fmla="*/ 171 h 175"/>
                <a:gd name="T24" fmla="*/ 0 w 213"/>
                <a:gd name="T25" fmla="*/ 171 h 175"/>
                <a:gd name="T26" fmla="*/ 0 w 213"/>
                <a:gd name="T27" fmla="*/ 163 h 175"/>
                <a:gd name="T28" fmla="*/ 25 w 213"/>
                <a:gd name="T29" fmla="*/ 140 h 175"/>
                <a:gd name="T30" fmla="*/ 25 w 213"/>
                <a:gd name="T31" fmla="*/ 32 h 175"/>
                <a:gd name="T32" fmla="*/ 0 w 213"/>
                <a:gd name="T33" fmla="*/ 10 h 175"/>
                <a:gd name="T34" fmla="*/ 0 w 213"/>
                <a:gd name="T35" fmla="*/ 3 h 175"/>
                <a:gd name="T36" fmla="*/ 38 w 213"/>
                <a:gd name="T37" fmla="*/ 1 h 175"/>
                <a:gd name="T38" fmla="*/ 71 w 213"/>
                <a:gd name="T39" fmla="*/ 0 h 175"/>
                <a:gd name="T40" fmla="*/ 144 w 213"/>
                <a:gd name="T41" fmla="*/ 49 h 175"/>
                <a:gd name="T42" fmla="*/ 110 w 213"/>
                <a:gd name="T43" fmla="*/ 93 h 175"/>
                <a:gd name="T44" fmla="*/ 131 w 213"/>
                <a:gd name="T45" fmla="*/ 111 h 175"/>
                <a:gd name="T46" fmla="*/ 148 w 213"/>
                <a:gd name="T47" fmla="*/ 129 h 175"/>
                <a:gd name="T48" fmla="*/ 213 w 213"/>
                <a:gd name="T49" fmla="*/ 166 h 175"/>
                <a:gd name="T50" fmla="*/ 213 w 213"/>
                <a:gd name="T51" fmla="*/ 174 h 175"/>
                <a:gd name="T52" fmla="*/ 122 w 213"/>
                <a:gd name="T53" fmla="*/ 141 h 175"/>
                <a:gd name="T54" fmla="*/ 108 w 213"/>
                <a:gd name="T55" fmla="*/ 127 h 175"/>
                <a:gd name="T56" fmla="*/ 79 w 213"/>
                <a:gd name="T57" fmla="*/ 101 h 175"/>
                <a:gd name="T58" fmla="*/ 55 w 213"/>
                <a:gd name="T59" fmla="*/ 101 h 175"/>
                <a:gd name="T60" fmla="*/ 55 w 213"/>
                <a:gd name="T61" fmla="*/ 1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5">
                  <a:moveTo>
                    <a:pt x="55" y="93"/>
                  </a:moveTo>
                  <a:lnTo>
                    <a:pt x="55" y="93"/>
                  </a:lnTo>
                  <a:cubicBezTo>
                    <a:pt x="57" y="94"/>
                    <a:pt x="62" y="94"/>
                    <a:pt x="64" y="94"/>
                  </a:cubicBezTo>
                  <a:cubicBezTo>
                    <a:pt x="99" y="93"/>
                    <a:pt x="112" y="79"/>
                    <a:pt x="112" y="51"/>
                  </a:cubicBezTo>
                  <a:cubicBezTo>
                    <a:pt x="112" y="24"/>
                    <a:pt x="97" y="8"/>
                    <a:pt x="68" y="8"/>
                  </a:cubicBezTo>
                  <a:cubicBezTo>
                    <a:pt x="64" y="8"/>
                    <a:pt x="57" y="9"/>
                    <a:pt x="55" y="9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7"/>
                  </a:moveTo>
                  <a:lnTo>
                    <a:pt x="55" y="137"/>
                  </a:lnTo>
                  <a:cubicBezTo>
                    <a:pt x="55" y="160"/>
                    <a:pt x="58" y="164"/>
                    <a:pt x="82" y="163"/>
                  </a:cubicBezTo>
                  <a:lnTo>
                    <a:pt x="82" y="171"/>
                  </a:lnTo>
                  <a:lnTo>
                    <a:pt x="0" y="171"/>
                  </a:lnTo>
                  <a:lnTo>
                    <a:pt x="0" y="163"/>
                  </a:lnTo>
                  <a:cubicBezTo>
                    <a:pt x="23" y="164"/>
                    <a:pt x="25" y="158"/>
                    <a:pt x="25" y="140"/>
                  </a:cubicBezTo>
                  <a:lnTo>
                    <a:pt x="25" y="32"/>
                  </a:lnTo>
                  <a:cubicBezTo>
                    <a:pt x="25" y="14"/>
                    <a:pt x="22" y="10"/>
                    <a:pt x="0" y="10"/>
                  </a:cubicBezTo>
                  <a:lnTo>
                    <a:pt x="0" y="3"/>
                  </a:lnTo>
                  <a:cubicBezTo>
                    <a:pt x="6" y="3"/>
                    <a:pt x="20" y="2"/>
                    <a:pt x="38" y="1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4"/>
                    <a:pt x="144" y="49"/>
                  </a:cubicBezTo>
                  <a:cubicBezTo>
                    <a:pt x="144" y="69"/>
                    <a:pt x="133" y="83"/>
                    <a:pt x="110" y="93"/>
                  </a:cubicBezTo>
                  <a:cubicBezTo>
                    <a:pt x="115" y="96"/>
                    <a:pt x="126" y="107"/>
                    <a:pt x="131" y="111"/>
                  </a:cubicBezTo>
                  <a:lnTo>
                    <a:pt x="148" y="129"/>
                  </a:lnTo>
                  <a:cubicBezTo>
                    <a:pt x="172" y="153"/>
                    <a:pt x="191" y="164"/>
                    <a:pt x="213" y="166"/>
                  </a:cubicBezTo>
                  <a:lnTo>
                    <a:pt x="213" y="174"/>
                  </a:lnTo>
                  <a:cubicBezTo>
                    <a:pt x="160" y="175"/>
                    <a:pt x="147" y="165"/>
                    <a:pt x="122" y="141"/>
                  </a:cubicBezTo>
                  <a:lnTo>
                    <a:pt x="108" y="127"/>
                  </a:lnTo>
                  <a:cubicBezTo>
                    <a:pt x="94" y="113"/>
                    <a:pt x="90" y="109"/>
                    <a:pt x="79" y="101"/>
                  </a:cubicBezTo>
                  <a:cubicBezTo>
                    <a:pt x="71" y="102"/>
                    <a:pt x="62" y="102"/>
                    <a:pt x="55" y="101"/>
                  </a:cubicBezTo>
                  <a:lnTo>
                    <a:pt x="55" y="1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42">
              <a:extLst>
                <a:ext uri="{FF2B5EF4-FFF2-40B4-BE49-F238E27FC236}">
                  <a16:creationId xmlns:a16="http://schemas.microsoft.com/office/drawing/2014/main" id="{7EE768C2-1713-42C7-A4D6-8DEFBADD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2791"/>
              <a:ext cx="91" cy="101"/>
            </a:xfrm>
            <a:custGeom>
              <a:avLst/>
              <a:gdLst>
                <a:gd name="T0" fmla="*/ 0 w 151"/>
                <a:gd name="T1" fmla="*/ 168 h 168"/>
                <a:gd name="T2" fmla="*/ 0 w 151"/>
                <a:gd name="T3" fmla="*/ 168 h 168"/>
                <a:gd name="T4" fmla="*/ 0 w 151"/>
                <a:gd name="T5" fmla="*/ 160 h 168"/>
                <a:gd name="T6" fmla="*/ 28 w 151"/>
                <a:gd name="T7" fmla="*/ 142 h 168"/>
                <a:gd name="T8" fmla="*/ 28 w 151"/>
                <a:gd name="T9" fmla="*/ 25 h 168"/>
                <a:gd name="T10" fmla="*/ 0 w 151"/>
                <a:gd name="T11" fmla="*/ 7 h 168"/>
                <a:gd name="T12" fmla="*/ 0 w 151"/>
                <a:gd name="T13" fmla="*/ 0 h 168"/>
                <a:gd name="T14" fmla="*/ 138 w 151"/>
                <a:gd name="T15" fmla="*/ 0 h 168"/>
                <a:gd name="T16" fmla="*/ 141 w 151"/>
                <a:gd name="T17" fmla="*/ 40 h 168"/>
                <a:gd name="T18" fmla="*/ 133 w 151"/>
                <a:gd name="T19" fmla="*/ 40 h 168"/>
                <a:gd name="T20" fmla="*/ 132 w 151"/>
                <a:gd name="T21" fmla="*/ 35 h 168"/>
                <a:gd name="T22" fmla="*/ 105 w 151"/>
                <a:gd name="T23" fmla="*/ 12 h 168"/>
                <a:gd name="T24" fmla="*/ 58 w 151"/>
                <a:gd name="T25" fmla="*/ 12 h 168"/>
                <a:gd name="T26" fmla="*/ 58 w 151"/>
                <a:gd name="T27" fmla="*/ 75 h 168"/>
                <a:gd name="T28" fmla="*/ 99 w 151"/>
                <a:gd name="T29" fmla="*/ 75 h 168"/>
                <a:gd name="T30" fmla="*/ 120 w 151"/>
                <a:gd name="T31" fmla="*/ 54 h 168"/>
                <a:gd name="T32" fmla="*/ 127 w 151"/>
                <a:gd name="T33" fmla="*/ 54 h 168"/>
                <a:gd name="T34" fmla="*/ 127 w 151"/>
                <a:gd name="T35" fmla="*/ 109 h 168"/>
                <a:gd name="T36" fmla="*/ 120 w 151"/>
                <a:gd name="T37" fmla="*/ 109 h 168"/>
                <a:gd name="T38" fmla="*/ 99 w 151"/>
                <a:gd name="T39" fmla="*/ 87 h 168"/>
                <a:gd name="T40" fmla="*/ 58 w 151"/>
                <a:gd name="T41" fmla="*/ 87 h 168"/>
                <a:gd name="T42" fmla="*/ 58 w 151"/>
                <a:gd name="T43" fmla="*/ 136 h 168"/>
                <a:gd name="T44" fmla="*/ 73 w 151"/>
                <a:gd name="T45" fmla="*/ 155 h 168"/>
                <a:gd name="T46" fmla="*/ 103 w 151"/>
                <a:gd name="T47" fmla="*/ 155 h 168"/>
                <a:gd name="T48" fmla="*/ 143 w 151"/>
                <a:gd name="T49" fmla="*/ 125 h 168"/>
                <a:gd name="T50" fmla="*/ 151 w 151"/>
                <a:gd name="T51" fmla="*/ 125 h 168"/>
                <a:gd name="T52" fmla="*/ 147 w 151"/>
                <a:gd name="T53" fmla="*/ 168 h 168"/>
                <a:gd name="T54" fmla="*/ 0 w 151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68">
                  <a:moveTo>
                    <a:pt x="0" y="168"/>
                  </a:moveTo>
                  <a:lnTo>
                    <a:pt x="0" y="168"/>
                  </a:lnTo>
                  <a:lnTo>
                    <a:pt x="0" y="160"/>
                  </a:lnTo>
                  <a:cubicBezTo>
                    <a:pt x="22" y="160"/>
                    <a:pt x="28" y="157"/>
                    <a:pt x="28" y="142"/>
                  </a:cubicBezTo>
                  <a:lnTo>
                    <a:pt x="28" y="25"/>
                  </a:lnTo>
                  <a:cubicBezTo>
                    <a:pt x="28" y="8"/>
                    <a:pt x="19" y="7"/>
                    <a:pt x="0" y="7"/>
                  </a:cubicBezTo>
                  <a:lnTo>
                    <a:pt x="0" y="0"/>
                  </a:lnTo>
                  <a:lnTo>
                    <a:pt x="138" y="0"/>
                  </a:lnTo>
                  <a:lnTo>
                    <a:pt x="141" y="40"/>
                  </a:lnTo>
                  <a:lnTo>
                    <a:pt x="133" y="40"/>
                  </a:lnTo>
                  <a:lnTo>
                    <a:pt x="132" y="35"/>
                  </a:lnTo>
                  <a:cubicBezTo>
                    <a:pt x="127" y="13"/>
                    <a:pt x="122" y="12"/>
                    <a:pt x="105" y="12"/>
                  </a:cubicBezTo>
                  <a:lnTo>
                    <a:pt x="58" y="12"/>
                  </a:lnTo>
                  <a:lnTo>
                    <a:pt x="58" y="75"/>
                  </a:lnTo>
                  <a:lnTo>
                    <a:pt x="99" y="75"/>
                  </a:lnTo>
                  <a:cubicBezTo>
                    <a:pt x="115" y="75"/>
                    <a:pt x="118" y="73"/>
                    <a:pt x="120" y="54"/>
                  </a:cubicBezTo>
                  <a:lnTo>
                    <a:pt x="127" y="54"/>
                  </a:lnTo>
                  <a:lnTo>
                    <a:pt x="127" y="109"/>
                  </a:lnTo>
                  <a:lnTo>
                    <a:pt x="120" y="109"/>
                  </a:lnTo>
                  <a:cubicBezTo>
                    <a:pt x="118" y="89"/>
                    <a:pt x="114" y="87"/>
                    <a:pt x="99" y="87"/>
                  </a:cubicBezTo>
                  <a:lnTo>
                    <a:pt x="58" y="87"/>
                  </a:lnTo>
                  <a:lnTo>
                    <a:pt x="58" y="136"/>
                  </a:lnTo>
                  <a:cubicBezTo>
                    <a:pt x="58" y="153"/>
                    <a:pt x="60" y="155"/>
                    <a:pt x="73" y="155"/>
                  </a:cubicBezTo>
                  <a:lnTo>
                    <a:pt x="103" y="155"/>
                  </a:lnTo>
                  <a:cubicBezTo>
                    <a:pt x="131" y="155"/>
                    <a:pt x="136" y="152"/>
                    <a:pt x="143" y="125"/>
                  </a:cubicBezTo>
                  <a:lnTo>
                    <a:pt x="151" y="125"/>
                  </a:lnTo>
                  <a:lnTo>
                    <a:pt x="147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43">
              <a:extLst>
                <a:ext uri="{FF2B5EF4-FFF2-40B4-BE49-F238E27FC236}">
                  <a16:creationId xmlns:a16="http://schemas.microsoft.com/office/drawing/2014/main" id="{C6C77DDD-70DB-420D-A0AE-706A77BD0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788"/>
              <a:ext cx="69" cy="107"/>
            </a:xfrm>
            <a:custGeom>
              <a:avLst/>
              <a:gdLst>
                <a:gd name="T0" fmla="*/ 0 w 115"/>
                <a:gd name="T1" fmla="*/ 127 h 176"/>
                <a:gd name="T2" fmla="*/ 0 w 115"/>
                <a:gd name="T3" fmla="*/ 127 h 176"/>
                <a:gd name="T4" fmla="*/ 8 w 115"/>
                <a:gd name="T5" fmla="*/ 127 h 176"/>
                <a:gd name="T6" fmla="*/ 55 w 115"/>
                <a:gd name="T7" fmla="*/ 166 h 176"/>
                <a:gd name="T8" fmla="*/ 88 w 115"/>
                <a:gd name="T9" fmla="*/ 138 h 176"/>
                <a:gd name="T10" fmla="*/ 3 w 115"/>
                <a:gd name="T11" fmla="*/ 39 h 176"/>
                <a:gd name="T12" fmla="*/ 53 w 115"/>
                <a:gd name="T13" fmla="*/ 0 h 176"/>
                <a:gd name="T14" fmla="*/ 73 w 115"/>
                <a:gd name="T15" fmla="*/ 2 h 176"/>
                <a:gd name="T16" fmla="*/ 88 w 115"/>
                <a:gd name="T17" fmla="*/ 4 h 176"/>
                <a:gd name="T18" fmla="*/ 95 w 115"/>
                <a:gd name="T19" fmla="*/ 1 h 176"/>
                <a:gd name="T20" fmla="*/ 102 w 115"/>
                <a:gd name="T21" fmla="*/ 1 h 176"/>
                <a:gd name="T22" fmla="*/ 108 w 115"/>
                <a:gd name="T23" fmla="*/ 42 h 176"/>
                <a:gd name="T24" fmla="*/ 100 w 115"/>
                <a:gd name="T25" fmla="*/ 42 h 176"/>
                <a:gd name="T26" fmla="*/ 56 w 115"/>
                <a:gd name="T27" fmla="*/ 8 h 176"/>
                <a:gd name="T28" fmla="*/ 29 w 115"/>
                <a:gd name="T29" fmla="*/ 30 h 176"/>
                <a:gd name="T30" fmla="*/ 115 w 115"/>
                <a:gd name="T31" fmla="*/ 129 h 176"/>
                <a:gd name="T32" fmla="*/ 57 w 115"/>
                <a:gd name="T33" fmla="*/ 176 h 176"/>
                <a:gd name="T34" fmla="*/ 21 w 115"/>
                <a:gd name="T35" fmla="*/ 171 h 176"/>
                <a:gd name="T36" fmla="*/ 13 w 115"/>
                <a:gd name="T37" fmla="*/ 174 h 176"/>
                <a:gd name="T38" fmla="*/ 7 w 115"/>
                <a:gd name="T39" fmla="*/ 174 h 176"/>
                <a:gd name="T40" fmla="*/ 0 w 115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2" y="166"/>
                    <a:pt x="55" y="166"/>
                  </a:cubicBezTo>
                  <a:cubicBezTo>
                    <a:pt x="74" y="166"/>
                    <a:pt x="88" y="155"/>
                    <a:pt x="88" y="138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3" y="0"/>
                  </a:cubicBezTo>
                  <a:cubicBezTo>
                    <a:pt x="62" y="0"/>
                    <a:pt x="68" y="1"/>
                    <a:pt x="73" y="2"/>
                  </a:cubicBezTo>
                  <a:cubicBezTo>
                    <a:pt x="79" y="3"/>
                    <a:pt x="83" y="4"/>
                    <a:pt x="88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2"/>
                  </a:lnTo>
                  <a:lnTo>
                    <a:pt x="100" y="42"/>
                  </a:lnTo>
                  <a:cubicBezTo>
                    <a:pt x="92" y="21"/>
                    <a:pt x="75" y="8"/>
                    <a:pt x="56" y="8"/>
                  </a:cubicBezTo>
                  <a:cubicBezTo>
                    <a:pt x="39" y="8"/>
                    <a:pt x="29" y="18"/>
                    <a:pt x="29" y="30"/>
                  </a:cubicBezTo>
                  <a:cubicBezTo>
                    <a:pt x="29" y="66"/>
                    <a:pt x="115" y="77"/>
                    <a:pt x="115" y="129"/>
                  </a:cubicBezTo>
                  <a:cubicBezTo>
                    <a:pt x="115" y="157"/>
                    <a:pt x="91" y="176"/>
                    <a:pt x="57" y="176"/>
                  </a:cubicBezTo>
                  <a:cubicBezTo>
                    <a:pt x="36" y="176"/>
                    <a:pt x="28" y="171"/>
                    <a:pt x="21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44">
              <a:extLst>
                <a:ext uri="{FF2B5EF4-FFF2-40B4-BE49-F238E27FC236}">
                  <a16:creationId xmlns:a16="http://schemas.microsoft.com/office/drawing/2014/main" id="{0A47C50C-55B8-4EA2-A128-BF3B23D37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788"/>
              <a:ext cx="68" cy="107"/>
            </a:xfrm>
            <a:custGeom>
              <a:avLst/>
              <a:gdLst>
                <a:gd name="T0" fmla="*/ 0 w 114"/>
                <a:gd name="T1" fmla="*/ 127 h 176"/>
                <a:gd name="T2" fmla="*/ 0 w 114"/>
                <a:gd name="T3" fmla="*/ 127 h 176"/>
                <a:gd name="T4" fmla="*/ 8 w 114"/>
                <a:gd name="T5" fmla="*/ 127 h 176"/>
                <a:gd name="T6" fmla="*/ 55 w 114"/>
                <a:gd name="T7" fmla="*/ 166 h 176"/>
                <a:gd name="T8" fmla="*/ 88 w 114"/>
                <a:gd name="T9" fmla="*/ 138 h 176"/>
                <a:gd name="T10" fmla="*/ 3 w 114"/>
                <a:gd name="T11" fmla="*/ 39 h 176"/>
                <a:gd name="T12" fmla="*/ 52 w 114"/>
                <a:gd name="T13" fmla="*/ 0 h 176"/>
                <a:gd name="T14" fmla="*/ 73 w 114"/>
                <a:gd name="T15" fmla="*/ 2 h 176"/>
                <a:gd name="T16" fmla="*/ 87 w 114"/>
                <a:gd name="T17" fmla="*/ 4 h 176"/>
                <a:gd name="T18" fmla="*/ 95 w 114"/>
                <a:gd name="T19" fmla="*/ 1 h 176"/>
                <a:gd name="T20" fmla="*/ 102 w 114"/>
                <a:gd name="T21" fmla="*/ 1 h 176"/>
                <a:gd name="T22" fmla="*/ 108 w 114"/>
                <a:gd name="T23" fmla="*/ 42 h 176"/>
                <a:gd name="T24" fmla="*/ 100 w 114"/>
                <a:gd name="T25" fmla="*/ 42 h 176"/>
                <a:gd name="T26" fmla="*/ 56 w 114"/>
                <a:gd name="T27" fmla="*/ 8 h 176"/>
                <a:gd name="T28" fmla="*/ 29 w 114"/>
                <a:gd name="T29" fmla="*/ 30 h 176"/>
                <a:gd name="T30" fmla="*/ 114 w 114"/>
                <a:gd name="T31" fmla="*/ 129 h 176"/>
                <a:gd name="T32" fmla="*/ 56 w 114"/>
                <a:gd name="T33" fmla="*/ 176 h 176"/>
                <a:gd name="T34" fmla="*/ 20 w 114"/>
                <a:gd name="T35" fmla="*/ 171 h 176"/>
                <a:gd name="T36" fmla="*/ 13 w 114"/>
                <a:gd name="T37" fmla="*/ 174 h 176"/>
                <a:gd name="T38" fmla="*/ 7 w 114"/>
                <a:gd name="T39" fmla="*/ 174 h 176"/>
                <a:gd name="T40" fmla="*/ 0 w 114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1" y="166"/>
                    <a:pt x="55" y="166"/>
                  </a:cubicBezTo>
                  <a:cubicBezTo>
                    <a:pt x="74" y="166"/>
                    <a:pt x="88" y="155"/>
                    <a:pt x="88" y="138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2" y="0"/>
                  </a:cubicBezTo>
                  <a:cubicBezTo>
                    <a:pt x="61" y="0"/>
                    <a:pt x="68" y="1"/>
                    <a:pt x="73" y="2"/>
                  </a:cubicBezTo>
                  <a:cubicBezTo>
                    <a:pt x="79" y="3"/>
                    <a:pt x="83" y="4"/>
                    <a:pt x="87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2"/>
                  </a:lnTo>
                  <a:lnTo>
                    <a:pt x="100" y="42"/>
                  </a:lnTo>
                  <a:cubicBezTo>
                    <a:pt x="91" y="21"/>
                    <a:pt x="75" y="8"/>
                    <a:pt x="56" y="8"/>
                  </a:cubicBezTo>
                  <a:cubicBezTo>
                    <a:pt x="38" y="8"/>
                    <a:pt x="29" y="18"/>
                    <a:pt x="29" y="30"/>
                  </a:cubicBezTo>
                  <a:cubicBezTo>
                    <a:pt x="29" y="66"/>
                    <a:pt x="114" y="77"/>
                    <a:pt x="114" y="129"/>
                  </a:cubicBezTo>
                  <a:cubicBezTo>
                    <a:pt x="114" y="157"/>
                    <a:pt x="91" y="176"/>
                    <a:pt x="56" y="176"/>
                  </a:cubicBezTo>
                  <a:cubicBezTo>
                    <a:pt x="36" y="176"/>
                    <a:pt x="28" y="171"/>
                    <a:pt x="20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45">
              <a:extLst>
                <a:ext uri="{FF2B5EF4-FFF2-40B4-BE49-F238E27FC236}">
                  <a16:creationId xmlns:a16="http://schemas.microsoft.com/office/drawing/2014/main" id="{07EAE188-2123-4D39-82BC-F68F5C0FE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23"/>
              <a:ext cx="7" cy="743"/>
            </a:xfrm>
            <a:custGeom>
              <a:avLst/>
              <a:gdLst>
                <a:gd name="T0" fmla="*/ 0 w 12"/>
                <a:gd name="T1" fmla="*/ 0 h 1226"/>
                <a:gd name="T2" fmla="*/ 0 w 12"/>
                <a:gd name="T3" fmla="*/ 0 h 1226"/>
                <a:gd name="T4" fmla="*/ 12 w 12"/>
                <a:gd name="T5" fmla="*/ 0 h 1226"/>
                <a:gd name="T6" fmla="*/ 12 w 12"/>
                <a:gd name="T7" fmla="*/ 1226 h 1226"/>
                <a:gd name="T8" fmla="*/ 0 w 12"/>
                <a:gd name="T9" fmla="*/ 1226 h 1226"/>
                <a:gd name="T10" fmla="*/ 0 w 12"/>
                <a:gd name="T11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2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7" name="Group 4">
            <a:extLst>
              <a:ext uri="{FF2B5EF4-FFF2-40B4-BE49-F238E27FC236}">
                <a16:creationId xmlns:a16="http://schemas.microsoft.com/office/drawing/2014/main" id="{1A380A35-6142-4EC3-B4CA-4C07FEE2AE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956300" y="6353714"/>
            <a:ext cx="2520950" cy="1019175"/>
            <a:chOff x="3816" y="2276"/>
            <a:chExt cx="1588" cy="642"/>
          </a:xfrm>
          <a:solidFill>
            <a:schemeClr val="accent2"/>
          </a:solidFill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5145E22D-D86C-4AE4-8066-71E069D444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6" y="2795"/>
              <a:ext cx="1588" cy="123"/>
            </a:xfrm>
            <a:custGeom>
              <a:avLst/>
              <a:gdLst>
                <a:gd name="T0" fmla="*/ 55 w 2636"/>
                <a:gd name="T1" fmla="*/ 160 h 203"/>
                <a:gd name="T2" fmla="*/ 0 w 2636"/>
                <a:gd name="T3" fmla="*/ 0 h 203"/>
                <a:gd name="T4" fmla="*/ 53 w 2636"/>
                <a:gd name="T5" fmla="*/ 143 h 203"/>
                <a:gd name="T6" fmla="*/ 145 w 2636"/>
                <a:gd name="T7" fmla="*/ 43 h 203"/>
                <a:gd name="T8" fmla="*/ 185 w 2636"/>
                <a:gd name="T9" fmla="*/ 41 h 203"/>
                <a:gd name="T10" fmla="*/ 201 w 2636"/>
                <a:gd name="T11" fmla="*/ 157 h 203"/>
                <a:gd name="T12" fmla="*/ 243 w 2636"/>
                <a:gd name="T13" fmla="*/ 73 h 203"/>
                <a:gd name="T14" fmla="*/ 241 w 2636"/>
                <a:gd name="T15" fmla="*/ 121 h 203"/>
                <a:gd name="T16" fmla="*/ 269 w 2636"/>
                <a:gd name="T17" fmla="*/ 82 h 203"/>
                <a:gd name="T18" fmla="*/ 320 w 2636"/>
                <a:gd name="T19" fmla="*/ 49 h 203"/>
                <a:gd name="T20" fmla="*/ 364 w 2636"/>
                <a:gd name="T21" fmla="*/ 60 h 203"/>
                <a:gd name="T22" fmla="*/ 383 w 2636"/>
                <a:gd name="T23" fmla="*/ 131 h 203"/>
                <a:gd name="T24" fmla="*/ 434 w 2636"/>
                <a:gd name="T25" fmla="*/ 57 h 203"/>
                <a:gd name="T26" fmla="*/ 474 w 2636"/>
                <a:gd name="T27" fmla="*/ 41 h 203"/>
                <a:gd name="T28" fmla="*/ 474 w 2636"/>
                <a:gd name="T29" fmla="*/ 143 h 203"/>
                <a:gd name="T30" fmla="*/ 551 w 2636"/>
                <a:gd name="T31" fmla="*/ 0 h 203"/>
                <a:gd name="T32" fmla="*/ 675 w 2636"/>
                <a:gd name="T33" fmla="*/ 157 h 203"/>
                <a:gd name="T34" fmla="*/ 617 w 2636"/>
                <a:gd name="T35" fmla="*/ 121 h 203"/>
                <a:gd name="T36" fmla="*/ 719 w 2636"/>
                <a:gd name="T37" fmla="*/ 43 h 203"/>
                <a:gd name="T38" fmla="*/ 795 w 2636"/>
                <a:gd name="T39" fmla="*/ 157 h 203"/>
                <a:gd name="T40" fmla="*/ 860 w 2636"/>
                <a:gd name="T41" fmla="*/ 0 h 203"/>
                <a:gd name="T42" fmla="*/ 842 w 2636"/>
                <a:gd name="T43" fmla="*/ 157 h 203"/>
                <a:gd name="T44" fmla="*/ 930 w 2636"/>
                <a:gd name="T45" fmla="*/ 138 h 203"/>
                <a:gd name="T46" fmla="*/ 1046 w 2636"/>
                <a:gd name="T47" fmla="*/ 160 h 203"/>
                <a:gd name="T48" fmla="*/ 1096 w 2636"/>
                <a:gd name="T49" fmla="*/ 106 h 203"/>
                <a:gd name="T50" fmla="*/ 1043 w 2636"/>
                <a:gd name="T51" fmla="*/ 57 h 203"/>
                <a:gd name="T52" fmla="*/ 1131 w 2636"/>
                <a:gd name="T53" fmla="*/ 67 h 203"/>
                <a:gd name="T54" fmla="*/ 1173 w 2636"/>
                <a:gd name="T55" fmla="*/ 41 h 203"/>
                <a:gd name="T56" fmla="*/ 1249 w 2636"/>
                <a:gd name="T57" fmla="*/ 114 h 203"/>
                <a:gd name="T58" fmla="*/ 1263 w 2636"/>
                <a:gd name="T59" fmla="*/ 150 h 203"/>
                <a:gd name="T60" fmla="*/ 1226 w 2636"/>
                <a:gd name="T61" fmla="*/ 57 h 203"/>
                <a:gd name="T62" fmla="*/ 1296 w 2636"/>
                <a:gd name="T63" fmla="*/ 23 h 203"/>
                <a:gd name="T64" fmla="*/ 1315 w 2636"/>
                <a:gd name="T65" fmla="*/ 157 h 203"/>
                <a:gd name="T66" fmla="*/ 1331 w 2636"/>
                <a:gd name="T67" fmla="*/ 60 h 203"/>
                <a:gd name="T68" fmla="*/ 1371 w 2636"/>
                <a:gd name="T69" fmla="*/ 138 h 203"/>
                <a:gd name="T70" fmla="*/ 1350 w 2636"/>
                <a:gd name="T71" fmla="*/ 9 h 203"/>
                <a:gd name="T72" fmla="*/ 1423 w 2636"/>
                <a:gd name="T73" fmla="*/ 203 h 203"/>
                <a:gd name="T74" fmla="*/ 1399 w 2636"/>
                <a:gd name="T75" fmla="*/ 43 h 203"/>
                <a:gd name="T76" fmla="*/ 1539 w 2636"/>
                <a:gd name="T77" fmla="*/ 201 h 203"/>
                <a:gd name="T78" fmla="*/ 1576 w 2636"/>
                <a:gd name="T79" fmla="*/ 41 h 203"/>
                <a:gd name="T80" fmla="*/ 1575 w 2636"/>
                <a:gd name="T81" fmla="*/ 143 h 203"/>
                <a:gd name="T82" fmla="*/ 1666 w 2636"/>
                <a:gd name="T83" fmla="*/ 43 h 203"/>
                <a:gd name="T84" fmla="*/ 1706 w 2636"/>
                <a:gd name="T85" fmla="*/ 41 h 203"/>
                <a:gd name="T86" fmla="*/ 1815 w 2636"/>
                <a:gd name="T87" fmla="*/ 121 h 203"/>
                <a:gd name="T88" fmla="*/ 1803 w 2636"/>
                <a:gd name="T89" fmla="*/ 58 h 203"/>
                <a:gd name="T90" fmla="*/ 1797 w 2636"/>
                <a:gd name="T91" fmla="*/ 89 h 203"/>
                <a:gd name="T92" fmla="*/ 1898 w 2636"/>
                <a:gd name="T93" fmla="*/ 114 h 203"/>
                <a:gd name="T94" fmla="*/ 1911 w 2636"/>
                <a:gd name="T95" fmla="*/ 150 h 203"/>
                <a:gd name="T96" fmla="*/ 1874 w 2636"/>
                <a:gd name="T97" fmla="*/ 57 h 203"/>
                <a:gd name="T98" fmla="*/ 1950 w 2636"/>
                <a:gd name="T99" fmla="*/ 49 h 203"/>
                <a:gd name="T100" fmla="*/ 1963 w 2636"/>
                <a:gd name="T101" fmla="*/ 137 h 203"/>
                <a:gd name="T102" fmla="*/ 1999 w 2636"/>
                <a:gd name="T103" fmla="*/ 92 h 203"/>
                <a:gd name="T104" fmla="*/ 2009 w 2636"/>
                <a:gd name="T105" fmla="*/ 76 h 203"/>
                <a:gd name="T106" fmla="*/ 2081 w 2636"/>
                <a:gd name="T107" fmla="*/ 133 h 203"/>
                <a:gd name="T108" fmla="*/ 2194 w 2636"/>
                <a:gd name="T109" fmla="*/ 148 h 203"/>
                <a:gd name="T110" fmla="*/ 2162 w 2636"/>
                <a:gd name="T111" fmla="*/ 57 h 203"/>
                <a:gd name="T112" fmla="*/ 2223 w 2636"/>
                <a:gd name="T113" fmla="*/ 100 h 203"/>
                <a:gd name="T114" fmla="*/ 2253 w 2636"/>
                <a:gd name="T115" fmla="*/ 69 h 203"/>
                <a:gd name="T116" fmla="*/ 2243 w 2636"/>
                <a:gd name="T117" fmla="*/ 100 h 203"/>
                <a:gd name="T118" fmla="*/ 2415 w 2636"/>
                <a:gd name="T119" fmla="*/ 43 h 203"/>
                <a:gd name="T120" fmla="*/ 2509 w 2636"/>
                <a:gd name="T121" fmla="*/ 43 h 203"/>
                <a:gd name="T122" fmla="*/ 2415 w 2636"/>
                <a:gd name="T123" fmla="*/ 43 h 203"/>
                <a:gd name="T124" fmla="*/ 2612 w 2636"/>
                <a:gd name="T125" fmla="*/ 15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6" h="203">
                  <a:moveTo>
                    <a:pt x="0" y="0"/>
                  </a:moveTo>
                  <a:lnTo>
                    <a:pt x="0" y="0"/>
                  </a:lnTo>
                  <a:lnTo>
                    <a:pt x="0" y="157"/>
                  </a:lnTo>
                  <a:lnTo>
                    <a:pt x="18" y="157"/>
                  </a:lnTo>
                  <a:lnTo>
                    <a:pt x="18" y="142"/>
                  </a:lnTo>
                  <a:lnTo>
                    <a:pt x="19" y="142"/>
                  </a:lnTo>
                  <a:cubicBezTo>
                    <a:pt x="23" y="148"/>
                    <a:pt x="28" y="152"/>
                    <a:pt x="35" y="155"/>
                  </a:cubicBezTo>
                  <a:cubicBezTo>
                    <a:pt x="41" y="158"/>
                    <a:pt x="48" y="160"/>
                    <a:pt x="55" y="160"/>
                  </a:cubicBezTo>
                  <a:cubicBezTo>
                    <a:pt x="71" y="160"/>
                    <a:pt x="84" y="154"/>
                    <a:pt x="93" y="143"/>
                  </a:cubicBezTo>
                  <a:cubicBezTo>
                    <a:pt x="103" y="132"/>
                    <a:pt x="107" y="118"/>
                    <a:pt x="107" y="100"/>
                  </a:cubicBezTo>
                  <a:cubicBezTo>
                    <a:pt x="107" y="83"/>
                    <a:pt x="103" y="68"/>
                    <a:pt x="93" y="57"/>
                  </a:cubicBezTo>
                  <a:cubicBezTo>
                    <a:pt x="83" y="46"/>
                    <a:pt x="71" y="41"/>
                    <a:pt x="55" y="41"/>
                  </a:cubicBezTo>
                  <a:cubicBezTo>
                    <a:pt x="37" y="41"/>
                    <a:pt x="25" y="47"/>
                    <a:pt x="19" y="59"/>
                  </a:cubicBezTo>
                  <a:lnTo>
                    <a:pt x="18" y="5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33" y="61"/>
                    <a:pt x="42" y="57"/>
                    <a:pt x="52" y="57"/>
                  </a:cubicBezTo>
                  <a:cubicBezTo>
                    <a:pt x="63" y="57"/>
                    <a:pt x="72" y="61"/>
                    <a:pt x="78" y="69"/>
                  </a:cubicBezTo>
                  <a:cubicBezTo>
                    <a:pt x="84" y="77"/>
                    <a:pt x="87" y="87"/>
                    <a:pt x="87" y="99"/>
                  </a:cubicBezTo>
                  <a:cubicBezTo>
                    <a:pt x="87" y="113"/>
                    <a:pt x="85" y="124"/>
                    <a:pt x="79" y="132"/>
                  </a:cubicBezTo>
                  <a:cubicBezTo>
                    <a:pt x="73" y="139"/>
                    <a:pt x="64" y="143"/>
                    <a:pt x="53" y="143"/>
                  </a:cubicBezTo>
                  <a:cubicBezTo>
                    <a:pt x="42" y="143"/>
                    <a:pt x="33" y="139"/>
                    <a:pt x="27" y="131"/>
                  </a:cubicBezTo>
                  <a:cubicBezTo>
                    <a:pt x="21" y="124"/>
                    <a:pt x="18" y="113"/>
                    <a:pt x="18" y="100"/>
                  </a:cubicBezTo>
                  <a:cubicBezTo>
                    <a:pt x="18" y="87"/>
                    <a:pt x="21" y="77"/>
                    <a:pt x="27" y="69"/>
                  </a:cubicBezTo>
                  <a:close/>
                  <a:moveTo>
                    <a:pt x="185" y="41"/>
                  </a:moveTo>
                  <a:lnTo>
                    <a:pt x="185" y="41"/>
                  </a:lnTo>
                  <a:cubicBezTo>
                    <a:pt x="167" y="41"/>
                    <a:pt x="154" y="49"/>
                    <a:pt x="146" y="67"/>
                  </a:cubicBezTo>
                  <a:lnTo>
                    <a:pt x="145" y="67"/>
                  </a:lnTo>
                  <a:lnTo>
                    <a:pt x="145" y="43"/>
                  </a:lnTo>
                  <a:lnTo>
                    <a:pt x="128" y="43"/>
                  </a:lnTo>
                  <a:lnTo>
                    <a:pt x="128" y="157"/>
                  </a:lnTo>
                  <a:lnTo>
                    <a:pt x="146" y="157"/>
                  </a:lnTo>
                  <a:lnTo>
                    <a:pt x="146" y="106"/>
                  </a:lnTo>
                  <a:cubicBezTo>
                    <a:pt x="146" y="90"/>
                    <a:pt x="150" y="79"/>
                    <a:pt x="156" y="71"/>
                  </a:cubicBezTo>
                  <a:cubicBezTo>
                    <a:pt x="163" y="64"/>
                    <a:pt x="173" y="60"/>
                    <a:pt x="187" y="60"/>
                  </a:cubicBezTo>
                  <a:lnTo>
                    <a:pt x="187" y="41"/>
                  </a:lnTo>
                  <a:lnTo>
                    <a:pt x="185" y="41"/>
                  </a:lnTo>
                  <a:lnTo>
                    <a:pt x="185" y="41"/>
                  </a:lnTo>
                  <a:close/>
                  <a:moveTo>
                    <a:pt x="201" y="23"/>
                  </a:moveTo>
                  <a:lnTo>
                    <a:pt x="201" y="23"/>
                  </a:lnTo>
                  <a:lnTo>
                    <a:pt x="220" y="23"/>
                  </a:lnTo>
                  <a:lnTo>
                    <a:pt x="220" y="0"/>
                  </a:lnTo>
                  <a:lnTo>
                    <a:pt x="201" y="0"/>
                  </a:lnTo>
                  <a:lnTo>
                    <a:pt x="201" y="23"/>
                  </a:lnTo>
                  <a:close/>
                  <a:moveTo>
                    <a:pt x="201" y="157"/>
                  </a:moveTo>
                  <a:lnTo>
                    <a:pt x="201" y="157"/>
                  </a:lnTo>
                  <a:lnTo>
                    <a:pt x="220" y="157"/>
                  </a:lnTo>
                  <a:lnTo>
                    <a:pt x="220" y="43"/>
                  </a:lnTo>
                  <a:lnTo>
                    <a:pt x="201" y="43"/>
                  </a:lnTo>
                  <a:lnTo>
                    <a:pt x="201" y="157"/>
                  </a:lnTo>
                  <a:close/>
                  <a:moveTo>
                    <a:pt x="255" y="49"/>
                  </a:moveTo>
                  <a:lnTo>
                    <a:pt x="255" y="49"/>
                  </a:lnTo>
                  <a:cubicBezTo>
                    <a:pt x="247" y="55"/>
                    <a:pt x="243" y="63"/>
                    <a:pt x="243" y="73"/>
                  </a:cubicBezTo>
                  <a:cubicBezTo>
                    <a:pt x="243" y="82"/>
                    <a:pt x="246" y="89"/>
                    <a:pt x="252" y="94"/>
                  </a:cubicBezTo>
                  <a:cubicBezTo>
                    <a:pt x="258" y="99"/>
                    <a:pt x="268" y="102"/>
                    <a:pt x="282" y="105"/>
                  </a:cubicBezTo>
                  <a:cubicBezTo>
                    <a:pt x="297" y="108"/>
                    <a:pt x="306" y="111"/>
                    <a:pt x="311" y="114"/>
                  </a:cubicBezTo>
                  <a:cubicBezTo>
                    <a:pt x="315" y="117"/>
                    <a:pt x="318" y="121"/>
                    <a:pt x="318" y="126"/>
                  </a:cubicBezTo>
                  <a:cubicBezTo>
                    <a:pt x="318" y="137"/>
                    <a:pt x="308" y="143"/>
                    <a:pt x="290" y="143"/>
                  </a:cubicBezTo>
                  <a:cubicBezTo>
                    <a:pt x="281" y="143"/>
                    <a:pt x="273" y="141"/>
                    <a:pt x="268" y="137"/>
                  </a:cubicBezTo>
                  <a:cubicBezTo>
                    <a:pt x="263" y="134"/>
                    <a:pt x="260" y="128"/>
                    <a:pt x="260" y="121"/>
                  </a:cubicBezTo>
                  <a:lnTo>
                    <a:pt x="241" y="121"/>
                  </a:lnTo>
                  <a:cubicBezTo>
                    <a:pt x="241" y="134"/>
                    <a:pt x="246" y="144"/>
                    <a:pt x="254" y="150"/>
                  </a:cubicBezTo>
                  <a:cubicBezTo>
                    <a:pt x="263" y="156"/>
                    <a:pt x="274" y="160"/>
                    <a:pt x="289" y="160"/>
                  </a:cubicBezTo>
                  <a:cubicBezTo>
                    <a:pt x="304" y="160"/>
                    <a:pt x="316" y="156"/>
                    <a:pt x="324" y="150"/>
                  </a:cubicBezTo>
                  <a:cubicBezTo>
                    <a:pt x="333" y="144"/>
                    <a:pt x="337" y="135"/>
                    <a:pt x="337" y="124"/>
                  </a:cubicBezTo>
                  <a:cubicBezTo>
                    <a:pt x="337" y="115"/>
                    <a:pt x="335" y="108"/>
                    <a:pt x="329" y="103"/>
                  </a:cubicBezTo>
                  <a:cubicBezTo>
                    <a:pt x="323" y="98"/>
                    <a:pt x="315" y="95"/>
                    <a:pt x="304" y="92"/>
                  </a:cubicBezTo>
                  <a:lnTo>
                    <a:pt x="286" y="88"/>
                  </a:lnTo>
                  <a:cubicBezTo>
                    <a:pt x="278" y="87"/>
                    <a:pt x="273" y="84"/>
                    <a:pt x="269" y="82"/>
                  </a:cubicBezTo>
                  <a:cubicBezTo>
                    <a:pt x="265" y="79"/>
                    <a:pt x="263" y="76"/>
                    <a:pt x="263" y="72"/>
                  </a:cubicBezTo>
                  <a:cubicBezTo>
                    <a:pt x="263" y="67"/>
                    <a:pt x="265" y="63"/>
                    <a:pt x="270" y="61"/>
                  </a:cubicBezTo>
                  <a:cubicBezTo>
                    <a:pt x="274" y="58"/>
                    <a:pt x="280" y="57"/>
                    <a:pt x="287" y="57"/>
                  </a:cubicBezTo>
                  <a:cubicBezTo>
                    <a:pt x="295" y="57"/>
                    <a:pt x="301" y="59"/>
                    <a:pt x="306" y="62"/>
                  </a:cubicBezTo>
                  <a:cubicBezTo>
                    <a:pt x="310" y="65"/>
                    <a:pt x="313" y="70"/>
                    <a:pt x="314" y="76"/>
                  </a:cubicBezTo>
                  <a:lnTo>
                    <a:pt x="314" y="76"/>
                  </a:lnTo>
                  <a:lnTo>
                    <a:pt x="332" y="76"/>
                  </a:lnTo>
                  <a:cubicBezTo>
                    <a:pt x="332" y="64"/>
                    <a:pt x="328" y="55"/>
                    <a:pt x="320" y="49"/>
                  </a:cubicBezTo>
                  <a:cubicBezTo>
                    <a:pt x="313" y="44"/>
                    <a:pt x="301" y="41"/>
                    <a:pt x="286" y="41"/>
                  </a:cubicBezTo>
                  <a:cubicBezTo>
                    <a:pt x="273" y="41"/>
                    <a:pt x="262" y="44"/>
                    <a:pt x="255" y="49"/>
                  </a:cubicBezTo>
                  <a:close/>
                  <a:moveTo>
                    <a:pt x="364" y="9"/>
                  </a:moveTo>
                  <a:lnTo>
                    <a:pt x="364" y="9"/>
                  </a:lnTo>
                  <a:lnTo>
                    <a:pt x="364" y="43"/>
                  </a:lnTo>
                  <a:lnTo>
                    <a:pt x="345" y="43"/>
                  </a:lnTo>
                  <a:lnTo>
                    <a:pt x="345" y="60"/>
                  </a:lnTo>
                  <a:lnTo>
                    <a:pt x="364" y="60"/>
                  </a:lnTo>
                  <a:lnTo>
                    <a:pt x="364" y="133"/>
                  </a:lnTo>
                  <a:cubicBezTo>
                    <a:pt x="364" y="143"/>
                    <a:pt x="366" y="149"/>
                    <a:pt x="370" y="152"/>
                  </a:cubicBezTo>
                  <a:cubicBezTo>
                    <a:pt x="374" y="155"/>
                    <a:pt x="381" y="157"/>
                    <a:pt x="390" y="157"/>
                  </a:cubicBezTo>
                  <a:lnTo>
                    <a:pt x="406" y="157"/>
                  </a:lnTo>
                  <a:lnTo>
                    <a:pt x="406" y="140"/>
                  </a:lnTo>
                  <a:lnTo>
                    <a:pt x="395" y="140"/>
                  </a:lnTo>
                  <a:cubicBezTo>
                    <a:pt x="390" y="140"/>
                    <a:pt x="386" y="140"/>
                    <a:pt x="385" y="138"/>
                  </a:cubicBezTo>
                  <a:cubicBezTo>
                    <a:pt x="384" y="137"/>
                    <a:pt x="383" y="134"/>
                    <a:pt x="383" y="131"/>
                  </a:cubicBezTo>
                  <a:lnTo>
                    <a:pt x="383" y="60"/>
                  </a:lnTo>
                  <a:lnTo>
                    <a:pt x="406" y="60"/>
                  </a:lnTo>
                  <a:lnTo>
                    <a:pt x="406" y="43"/>
                  </a:lnTo>
                  <a:lnTo>
                    <a:pt x="383" y="43"/>
                  </a:lnTo>
                  <a:lnTo>
                    <a:pt x="383" y="9"/>
                  </a:lnTo>
                  <a:lnTo>
                    <a:pt x="364" y="9"/>
                  </a:lnTo>
                  <a:lnTo>
                    <a:pt x="364" y="9"/>
                  </a:lnTo>
                  <a:close/>
                  <a:moveTo>
                    <a:pt x="434" y="57"/>
                  </a:moveTo>
                  <a:lnTo>
                    <a:pt x="434" y="57"/>
                  </a:lnTo>
                  <a:cubicBezTo>
                    <a:pt x="424" y="68"/>
                    <a:pt x="419" y="82"/>
                    <a:pt x="419" y="100"/>
                  </a:cubicBezTo>
                  <a:cubicBezTo>
                    <a:pt x="419" y="118"/>
                    <a:pt x="424" y="133"/>
                    <a:pt x="434" y="143"/>
                  </a:cubicBezTo>
                  <a:cubicBezTo>
                    <a:pt x="444" y="154"/>
                    <a:pt x="458" y="160"/>
                    <a:pt x="474" y="160"/>
                  </a:cubicBezTo>
                  <a:cubicBezTo>
                    <a:pt x="491" y="160"/>
                    <a:pt x="505" y="154"/>
                    <a:pt x="515" y="143"/>
                  </a:cubicBezTo>
                  <a:cubicBezTo>
                    <a:pt x="525" y="132"/>
                    <a:pt x="529" y="118"/>
                    <a:pt x="529" y="100"/>
                  </a:cubicBezTo>
                  <a:cubicBezTo>
                    <a:pt x="529" y="82"/>
                    <a:pt x="525" y="68"/>
                    <a:pt x="515" y="57"/>
                  </a:cubicBezTo>
                  <a:cubicBezTo>
                    <a:pt x="505" y="46"/>
                    <a:pt x="491" y="41"/>
                    <a:pt x="474" y="41"/>
                  </a:cubicBezTo>
                  <a:cubicBezTo>
                    <a:pt x="457" y="41"/>
                    <a:pt x="444" y="46"/>
                    <a:pt x="434" y="57"/>
                  </a:cubicBezTo>
                  <a:close/>
                  <a:moveTo>
                    <a:pt x="449" y="69"/>
                  </a:moveTo>
                  <a:lnTo>
                    <a:pt x="449" y="69"/>
                  </a:lnTo>
                  <a:cubicBezTo>
                    <a:pt x="456" y="61"/>
                    <a:pt x="464" y="57"/>
                    <a:pt x="474" y="57"/>
                  </a:cubicBezTo>
                  <a:cubicBezTo>
                    <a:pt x="485" y="57"/>
                    <a:pt x="493" y="61"/>
                    <a:pt x="500" y="69"/>
                  </a:cubicBezTo>
                  <a:cubicBezTo>
                    <a:pt x="506" y="77"/>
                    <a:pt x="510" y="87"/>
                    <a:pt x="510" y="100"/>
                  </a:cubicBezTo>
                  <a:cubicBezTo>
                    <a:pt x="510" y="113"/>
                    <a:pt x="506" y="123"/>
                    <a:pt x="500" y="131"/>
                  </a:cubicBezTo>
                  <a:cubicBezTo>
                    <a:pt x="493" y="139"/>
                    <a:pt x="485" y="143"/>
                    <a:pt x="474" y="143"/>
                  </a:cubicBezTo>
                  <a:cubicBezTo>
                    <a:pt x="464" y="143"/>
                    <a:pt x="455" y="139"/>
                    <a:pt x="449" y="131"/>
                  </a:cubicBezTo>
                  <a:cubicBezTo>
                    <a:pt x="442" y="123"/>
                    <a:pt x="439" y="113"/>
                    <a:pt x="439" y="100"/>
                  </a:cubicBezTo>
                  <a:cubicBezTo>
                    <a:pt x="439" y="88"/>
                    <a:pt x="442" y="77"/>
                    <a:pt x="449" y="69"/>
                  </a:cubicBezTo>
                  <a:close/>
                  <a:moveTo>
                    <a:pt x="551" y="157"/>
                  </a:moveTo>
                  <a:lnTo>
                    <a:pt x="551" y="157"/>
                  </a:lnTo>
                  <a:lnTo>
                    <a:pt x="570" y="157"/>
                  </a:lnTo>
                  <a:lnTo>
                    <a:pt x="570" y="0"/>
                  </a:lnTo>
                  <a:lnTo>
                    <a:pt x="551" y="0"/>
                  </a:lnTo>
                  <a:lnTo>
                    <a:pt x="551" y="157"/>
                  </a:lnTo>
                  <a:close/>
                  <a:moveTo>
                    <a:pt x="598" y="43"/>
                  </a:moveTo>
                  <a:lnTo>
                    <a:pt x="598" y="43"/>
                  </a:lnTo>
                  <a:lnTo>
                    <a:pt x="598" y="119"/>
                  </a:lnTo>
                  <a:cubicBezTo>
                    <a:pt x="598" y="146"/>
                    <a:pt x="611" y="160"/>
                    <a:pt x="637" y="160"/>
                  </a:cubicBezTo>
                  <a:cubicBezTo>
                    <a:pt x="654" y="160"/>
                    <a:pt x="666" y="153"/>
                    <a:pt x="674" y="139"/>
                  </a:cubicBezTo>
                  <a:lnTo>
                    <a:pt x="675" y="139"/>
                  </a:lnTo>
                  <a:lnTo>
                    <a:pt x="675" y="157"/>
                  </a:lnTo>
                  <a:lnTo>
                    <a:pt x="692" y="157"/>
                  </a:lnTo>
                  <a:lnTo>
                    <a:pt x="692" y="43"/>
                  </a:lnTo>
                  <a:lnTo>
                    <a:pt x="674" y="43"/>
                  </a:lnTo>
                  <a:lnTo>
                    <a:pt x="674" y="108"/>
                  </a:lnTo>
                  <a:cubicBezTo>
                    <a:pt x="674" y="119"/>
                    <a:pt x="671" y="127"/>
                    <a:pt x="665" y="133"/>
                  </a:cubicBezTo>
                  <a:cubicBezTo>
                    <a:pt x="659" y="140"/>
                    <a:pt x="651" y="143"/>
                    <a:pt x="640" y="143"/>
                  </a:cubicBezTo>
                  <a:cubicBezTo>
                    <a:pt x="633" y="143"/>
                    <a:pt x="627" y="141"/>
                    <a:pt x="623" y="137"/>
                  </a:cubicBezTo>
                  <a:cubicBezTo>
                    <a:pt x="619" y="133"/>
                    <a:pt x="617" y="127"/>
                    <a:pt x="617" y="121"/>
                  </a:cubicBezTo>
                  <a:lnTo>
                    <a:pt x="617" y="43"/>
                  </a:lnTo>
                  <a:lnTo>
                    <a:pt x="598" y="43"/>
                  </a:lnTo>
                  <a:lnTo>
                    <a:pt x="598" y="43"/>
                  </a:lnTo>
                  <a:close/>
                  <a:moveTo>
                    <a:pt x="737" y="61"/>
                  </a:moveTo>
                  <a:lnTo>
                    <a:pt x="737" y="61"/>
                  </a:lnTo>
                  <a:lnTo>
                    <a:pt x="737" y="61"/>
                  </a:lnTo>
                  <a:lnTo>
                    <a:pt x="737" y="43"/>
                  </a:lnTo>
                  <a:lnTo>
                    <a:pt x="719" y="43"/>
                  </a:lnTo>
                  <a:lnTo>
                    <a:pt x="719" y="157"/>
                  </a:lnTo>
                  <a:lnTo>
                    <a:pt x="738" y="157"/>
                  </a:lnTo>
                  <a:lnTo>
                    <a:pt x="738" y="92"/>
                  </a:lnTo>
                  <a:cubicBezTo>
                    <a:pt x="738" y="82"/>
                    <a:pt x="741" y="73"/>
                    <a:pt x="747" y="67"/>
                  </a:cubicBezTo>
                  <a:cubicBezTo>
                    <a:pt x="752" y="60"/>
                    <a:pt x="761" y="57"/>
                    <a:pt x="771" y="57"/>
                  </a:cubicBezTo>
                  <a:cubicBezTo>
                    <a:pt x="779" y="57"/>
                    <a:pt x="785" y="59"/>
                    <a:pt x="789" y="63"/>
                  </a:cubicBezTo>
                  <a:cubicBezTo>
                    <a:pt x="793" y="68"/>
                    <a:pt x="795" y="73"/>
                    <a:pt x="795" y="79"/>
                  </a:cubicBezTo>
                  <a:lnTo>
                    <a:pt x="795" y="157"/>
                  </a:lnTo>
                  <a:lnTo>
                    <a:pt x="813" y="157"/>
                  </a:lnTo>
                  <a:lnTo>
                    <a:pt x="813" y="81"/>
                  </a:lnTo>
                  <a:cubicBezTo>
                    <a:pt x="813" y="54"/>
                    <a:pt x="800" y="41"/>
                    <a:pt x="774" y="41"/>
                  </a:cubicBezTo>
                  <a:cubicBezTo>
                    <a:pt x="758" y="41"/>
                    <a:pt x="746" y="47"/>
                    <a:pt x="737" y="61"/>
                  </a:cubicBezTo>
                  <a:close/>
                  <a:moveTo>
                    <a:pt x="842" y="23"/>
                  </a:moveTo>
                  <a:lnTo>
                    <a:pt x="842" y="23"/>
                  </a:lnTo>
                  <a:lnTo>
                    <a:pt x="860" y="23"/>
                  </a:lnTo>
                  <a:lnTo>
                    <a:pt x="860" y="0"/>
                  </a:lnTo>
                  <a:lnTo>
                    <a:pt x="842" y="0"/>
                  </a:lnTo>
                  <a:lnTo>
                    <a:pt x="842" y="23"/>
                  </a:lnTo>
                  <a:close/>
                  <a:moveTo>
                    <a:pt x="842" y="157"/>
                  </a:moveTo>
                  <a:lnTo>
                    <a:pt x="842" y="157"/>
                  </a:lnTo>
                  <a:lnTo>
                    <a:pt x="860" y="157"/>
                  </a:lnTo>
                  <a:lnTo>
                    <a:pt x="860" y="43"/>
                  </a:lnTo>
                  <a:lnTo>
                    <a:pt x="842" y="43"/>
                  </a:lnTo>
                  <a:lnTo>
                    <a:pt x="842" y="157"/>
                  </a:lnTo>
                  <a:close/>
                  <a:moveTo>
                    <a:pt x="877" y="43"/>
                  </a:moveTo>
                  <a:lnTo>
                    <a:pt x="877" y="43"/>
                  </a:lnTo>
                  <a:lnTo>
                    <a:pt x="920" y="157"/>
                  </a:lnTo>
                  <a:lnTo>
                    <a:pt x="940" y="157"/>
                  </a:lnTo>
                  <a:lnTo>
                    <a:pt x="981" y="43"/>
                  </a:lnTo>
                  <a:lnTo>
                    <a:pt x="962" y="43"/>
                  </a:lnTo>
                  <a:lnTo>
                    <a:pt x="931" y="138"/>
                  </a:lnTo>
                  <a:lnTo>
                    <a:pt x="930" y="138"/>
                  </a:lnTo>
                  <a:lnTo>
                    <a:pt x="898" y="43"/>
                  </a:lnTo>
                  <a:lnTo>
                    <a:pt x="877" y="43"/>
                  </a:lnTo>
                  <a:lnTo>
                    <a:pt x="877" y="43"/>
                  </a:lnTo>
                  <a:close/>
                  <a:moveTo>
                    <a:pt x="1006" y="57"/>
                  </a:moveTo>
                  <a:lnTo>
                    <a:pt x="1006" y="57"/>
                  </a:lnTo>
                  <a:cubicBezTo>
                    <a:pt x="996" y="68"/>
                    <a:pt x="991" y="82"/>
                    <a:pt x="991" y="99"/>
                  </a:cubicBezTo>
                  <a:cubicBezTo>
                    <a:pt x="991" y="116"/>
                    <a:pt x="996" y="130"/>
                    <a:pt x="1005" y="142"/>
                  </a:cubicBezTo>
                  <a:cubicBezTo>
                    <a:pt x="1014" y="154"/>
                    <a:pt x="1028" y="160"/>
                    <a:pt x="1046" y="160"/>
                  </a:cubicBezTo>
                  <a:cubicBezTo>
                    <a:pt x="1058" y="160"/>
                    <a:pt x="1069" y="156"/>
                    <a:pt x="1078" y="150"/>
                  </a:cubicBezTo>
                  <a:cubicBezTo>
                    <a:pt x="1086" y="143"/>
                    <a:pt x="1092" y="134"/>
                    <a:pt x="1094" y="121"/>
                  </a:cubicBezTo>
                  <a:lnTo>
                    <a:pt x="1076" y="121"/>
                  </a:lnTo>
                  <a:cubicBezTo>
                    <a:pt x="1072" y="136"/>
                    <a:pt x="1063" y="143"/>
                    <a:pt x="1046" y="143"/>
                  </a:cubicBezTo>
                  <a:cubicBezTo>
                    <a:pt x="1035" y="143"/>
                    <a:pt x="1027" y="140"/>
                    <a:pt x="1020" y="133"/>
                  </a:cubicBezTo>
                  <a:cubicBezTo>
                    <a:pt x="1014" y="127"/>
                    <a:pt x="1011" y="118"/>
                    <a:pt x="1011" y="107"/>
                  </a:cubicBezTo>
                  <a:lnTo>
                    <a:pt x="1011" y="106"/>
                  </a:lnTo>
                  <a:lnTo>
                    <a:pt x="1096" y="106"/>
                  </a:lnTo>
                  <a:lnTo>
                    <a:pt x="1096" y="103"/>
                  </a:lnTo>
                  <a:cubicBezTo>
                    <a:pt x="1096" y="85"/>
                    <a:pt x="1091" y="70"/>
                    <a:pt x="1082" y="58"/>
                  </a:cubicBezTo>
                  <a:cubicBezTo>
                    <a:pt x="1073" y="46"/>
                    <a:pt x="1061" y="41"/>
                    <a:pt x="1044" y="41"/>
                  </a:cubicBezTo>
                  <a:cubicBezTo>
                    <a:pt x="1029" y="41"/>
                    <a:pt x="1016" y="46"/>
                    <a:pt x="1006" y="57"/>
                  </a:cubicBezTo>
                  <a:close/>
                  <a:moveTo>
                    <a:pt x="1011" y="89"/>
                  </a:moveTo>
                  <a:lnTo>
                    <a:pt x="1011" y="89"/>
                  </a:lnTo>
                  <a:cubicBezTo>
                    <a:pt x="1012" y="79"/>
                    <a:pt x="1015" y="72"/>
                    <a:pt x="1021" y="66"/>
                  </a:cubicBezTo>
                  <a:cubicBezTo>
                    <a:pt x="1027" y="60"/>
                    <a:pt x="1034" y="57"/>
                    <a:pt x="1043" y="57"/>
                  </a:cubicBezTo>
                  <a:cubicBezTo>
                    <a:pt x="1052" y="57"/>
                    <a:pt x="1060" y="60"/>
                    <a:pt x="1066" y="66"/>
                  </a:cubicBezTo>
                  <a:cubicBezTo>
                    <a:pt x="1072" y="72"/>
                    <a:pt x="1076" y="80"/>
                    <a:pt x="1076" y="89"/>
                  </a:cubicBezTo>
                  <a:lnTo>
                    <a:pt x="1011" y="89"/>
                  </a:lnTo>
                  <a:lnTo>
                    <a:pt x="1011" y="89"/>
                  </a:lnTo>
                  <a:close/>
                  <a:moveTo>
                    <a:pt x="1171" y="41"/>
                  </a:moveTo>
                  <a:lnTo>
                    <a:pt x="1171" y="41"/>
                  </a:lnTo>
                  <a:cubicBezTo>
                    <a:pt x="1153" y="41"/>
                    <a:pt x="1140" y="49"/>
                    <a:pt x="1132" y="67"/>
                  </a:cubicBezTo>
                  <a:lnTo>
                    <a:pt x="1131" y="67"/>
                  </a:lnTo>
                  <a:lnTo>
                    <a:pt x="1131" y="43"/>
                  </a:lnTo>
                  <a:lnTo>
                    <a:pt x="1114" y="43"/>
                  </a:lnTo>
                  <a:lnTo>
                    <a:pt x="1114" y="157"/>
                  </a:lnTo>
                  <a:lnTo>
                    <a:pt x="1132" y="157"/>
                  </a:lnTo>
                  <a:lnTo>
                    <a:pt x="1132" y="106"/>
                  </a:lnTo>
                  <a:cubicBezTo>
                    <a:pt x="1132" y="90"/>
                    <a:pt x="1136" y="79"/>
                    <a:pt x="1142" y="71"/>
                  </a:cubicBezTo>
                  <a:cubicBezTo>
                    <a:pt x="1149" y="64"/>
                    <a:pt x="1159" y="60"/>
                    <a:pt x="1173" y="60"/>
                  </a:cubicBezTo>
                  <a:lnTo>
                    <a:pt x="1173" y="41"/>
                  </a:lnTo>
                  <a:lnTo>
                    <a:pt x="1171" y="41"/>
                  </a:lnTo>
                  <a:lnTo>
                    <a:pt x="1171" y="41"/>
                  </a:lnTo>
                  <a:close/>
                  <a:moveTo>
                    <a:pt x="1193" y="49"/>
                  </a:moveTo>
                  <a:lnTo>
                    <a:pt x="1193" y="49"/>
                  </a:lnTo>
                  <a:cubicBezTo>
                    <a:pt x="1185" y="55"/>
                    <a:pt x="1182" y="63"/>
                    <a:pt x="1182" y="73"/>
                  </a:cubicBezTo>
                  <a:cubicBezTo>
                    <a:pt x="1182" y="82"/>
                    <a:pt x="1185" y="89"/>
                    <a:pt x="1191" y="94"/>
                  </a:cubicBezTo>
                  <a:cubicBezTo>
                    <a:pt x="1197" y="99"/>
                    <a:pt x="1207" y="102"/>
                    <a:pt x="1220" y="105"/>
                  </a:cubicBezTo>
                  <a:cubicBezTo>
                    <a:pt x="1235" y="108"/>
                    <a:pt x="1245" y="111"/>
                    <a:pt x="1249" y="114"/>
                  </a:cubicBezTo>
                  <a:cubicBezTo>
                    <a:pt x="1254" y="117"/>
                    <a:pt x="1256" y="121"/>
                    <a:pt x="1256" y="126"/>
                  </a:cubicBezTo>
                  <a:cubicBezTo>
                    <a:pt x="1256" y="137"/>
                    <a:pt x="1247" y="143"/>
                    <a:pt x="1228" y="143"/>
                  </a:cubicBezTo>
                  <a:cubicBezTo>
                    <a:pt x="1219" y="143"/>
                    <a:pt x="1211" y="141"/>
                    <a:pt x="1206" y="137"/>
                  </a:cubicBezTo>
                  <a:cubicBezTo>
                    <a:pt x="1201" y="134"/>
                    <a:pt x="1198" y="128"/>
                    <a:pt x="1198" y="121"/>
                  </a:cubicBezTo>
                  <a:lnTo>
                    <a:pt x="1179" y="121"/>
                  </a:lnTo>
                  <a:cubicBezTo>
                    <a:pt x="1180" y="134"/>
                    <a:pt x="1184" y="144"/>
                    <a:pt x="1193" y="150"/>
                  </a:cubicBezTo>
                  <a:cubicBezTo>
                    <a:pt x="1201" y="156"/>
                    <a:pt x="1213" y="160"/>
                    <a:pt x="1227" y="160"/>
                  </a:cubicBezTo>
                  <a:cubicBezTo>
                    <a:pt x="1242" y="160"/>
                    <a:pt x="1254" y="156"/>
                    <a:pt x="1263" y="150"/>
                  </a:cubicBezTo>
                  <a:cubicBezTo>
                    <a:pt x="1271" y="144"/>
                    <a:pt x="1276" y="135"/>
                    <a:pt x="1276" y="124"/>
                  </a:cubicBezTo>
                  <a:cubicBezTo>
                    <a:pt x="1276" y="115"/>
                    <a:pt x="1273" y="108"/>
                    <a:pt x="1267" y="103"/>
                  </a:cubicBezTo>
                  <a:cubicBezTo>
                    <a:pt x="1261" y="98"/>
                    <a:pt x="1253" y="95"/>
                    <a:pt x="1242" y="92"/>
                  </a:cubicBezTo>
                  <a:lnTo>
                    <a:pt x="1224" y="88"/>
                  </a:lnTo>
                  <a:cubicBezTo>
                    <a:pt x="1217" y="87"/>
                    <a:pt x="1211" y="84"/>
                    <a:pt x="1207" y="82"/>
                  </a:cubicBezTo>
                  <a:cubicBezTo>
                    <a:pt x="1203" y="79"/>
                    <a:pt x="1201" y="76"/>
                    <a:pt x="1201" y="72"/>
                  </a:cubicBezTo>
                  <a:cubicBezTo>
                    <a:pt x="1201" y="67"/>
                    <a:pt x="1203" y="63"/>
                    <a:pt x="1208" y="61"/>
                  </a:cubicBezTo>
                  <a:cubicBezTo>
                    <a:pt x="1212" y="58"/>
                    <a:pt x="1218" y="57"/>
                    <a:pt x="1226" y="57"/>
                  </a:cubicBezTo>
                  <a:cubicBezTo>
                    <a:pt x="1233" y="57"/>
                    <a:pt x="1239" y="59"/>
                    <a:pt x="1244" y="62"/>
                  </a:cubicBezTo>
                  <a:cubicBezTo>
                    <a:pt x="1249" y="65"/>
                    <a:pt x="1251" y="70"/>
                    <a:pt x="1252" y="76"/>
                  </a:cubicBezTo>
                  <a:lnTo>
                    <a:pt x="1252" y="76"/>
                  </a:lnTo>
                  <a:lnTo>
                    <a:pt x="1271" y="76"/>
                  </a:lnTo>
                  <a:cubicBezTo>
                    <a:pt x="1270" y="64"/>
                    <a:pt x="1266" y="55"/>
                    <a:pt x="1258" y="49"/>
                  </a:cubicBezTo>
                  <a:cubicBezTo>
                    <a:pt x="1251" y="44"/>
                    <a:pt x="1240" y="41"/>
                    <a:pt x="1224" y="41"/>
                  </a:cubicBezTo>
                  <a:cubicBezTo>
                    <a:pt x="1211" y="41"/>
                    <a:pt x="1201" y="44"/>
                    <a:pt x="1193" y="49"/>
                  </a:cubicBezTo>
                  <a:close/>
                  <a:moveTo>
                    <a:pt x="1296" y="23"/>
                  </a:moveTo>
                  <a:lnTo>
                    <a:pt x="1296" y="23"/>
                  </a:lnTo>
                  <a:lnTo>
                    <a:pt x="1315" y="23"/>
                  </a:lnTo>
                  <a:lnTo>
                    <a:pt x="1315" y="0"/>
                  </a:lnTo>
                  <a:lnTo>
                    <a:pt x="1296" y="0"/>
                  </a:lnTo>
                  <a:lnTo>
                    <a:pt x="1296" y="23"/>
                  </a:lnTo>
                  <a:close/>
                  <a:moveTo>
                    <a:pt x="1296" y="157"/>
                  </a:moveTo>
                  <a:lnTo>
                    <a:pt x="1296" y="157"/>
                  </a:lnTo>
                  <a:lnTo>
                    <a:pt x="1315" y="157"/>
                  </a:lnTo>
                  <a:lnTo>
                    <a:pt x="1315" y="43"/>
                  </a:lnTo>
                  <a:lnTo>
                    <a:pt x="1296" y="43"/>
                  </a:lnTo>
                  <a:lnTo>
                    <a:pt x="1296" y="157"/>
                  </a:lnTo>
                  <a:close/>
                  <a:moveTo>
                    <a:pt x="1350" y="9"/>
                  </a:moveTo>
                  <a:lnTo>
                    <a:pt x="1350" y="9"/>
                  </a:lnTo>
                  <a:lnTo>
                    <a:pt x="1350" y="43"/>
                  </a:lnTo>
                  <a:lnTo>
                    <a:pt x="1331" y="43"/>
                  </a:lnTo>
                  <a:lnTo>
                    <a:pt x="1331" y="60"/>
                  </a:lnTo>
                  <a:lnTo>
                    <a:pt x="1350" y="60"/>
                  </a:lnTo>
                  <a:lnTo>
                    <a:pt x="1350" y="133"/>
                  </a:lnTo>
                  <a:cubicBezTo>
                    <a:pt x="1350" y="143"/>
                    <a:pt x="1352" y="149"/>
                    <a:pt x="1356" y="152"/>
                  </a:cubicBezTo>
                  <a:cubicBezTo>
                    <a:pt x="1360" y="155"/>
                    <a:pt x="1367" y="157"/>
                    <a:pt x="1376" y="157"/>
                  </a:cubicBezTo>
                  <a:lnTo>
                    <a:pt x="1392" y="157"/>
                  </a:lnTo>
                  <a:lnTo>
                    <a:pt x="1392" y="140"/>
                  </a:lnTo>
                  <a:lnTo>
                    <a:pt x="1381" y="140"/>
                  </a:lnTo>
                  <a:cubicBezTo>
                    <a:pt x="1376" y="140"/>
                    <a:pt x="1372" y="140"/>
                    <a:pt x="1371" y="138"/>
                  </a:cubicBezTo>
                  <a:cubicBezTo>
                    <a:pt x="1370" y="137"/>
                    <a:pt x="1369" y="134"/>
                    <a:pt x="1369" y="131"/>
                  </a:cubicBezTo>
                  <a:lnTo>
                    <a:pt x="1369" y="60"/>
                  </a:lnTo>
                  <a:lnTo>
                    <a:pt x="1392" y="60"/>
                  </a:lnTo>
                  <a:lnTo>
                    <a:pt x="1392" y="43"/>
                  </a:lnTo>
                  <a:lnTo>
                    <a:pt x="1369" y="43"/>
                  </a:lnTo>
                  <a:lnTo>
                    <a:pt x="1369" y="9"/>
                  </a:lnTo>
                  <a:lnTo>
                    <a:pt x="1350" y="9"/>
                  </a:lnTo>
                  <a:lnTo>
                    <a:pt x="1350" y="9"/>
                  </a:lnTo>
                  <a:close/>
                  <a:moveTo>
                    <a:pt x="1399" y="43"/>
                  </a:moveTo>
                  <a:lnTo>
                    <a:pt x="1399" y="43"/>
                  </a:lnTo>
                  <a:lnTo>
                    <a:pt x="1444" y="156"/>
                  </a:lnTo>
                  <a:lnTo>
                    <a:pt x="1437" y="175"/>
                  </a:lnTo>
                  <a:cubicBezTo>
                    <a:pt x="1434" y="182"/>
                    <a:pt x="1429" y="186"/>
                    <a:pt x="1421" y="186"/>
                  </a:cubicBezTo>
                  <a:cubicBezTo>
                    <a:pt x="1419" y="186"/>
                    <a:pt x="1415" y="185"/>
                    <a:pt x="1410" y="183"/>
                  </a:cubicBezTo>
                  <a:lnTo>
                    <a:pt x="1410" y="201"/>
                  </a:lnTo>
                  <a:cubicBezTo>
                    <a:pt x="1414" y="202"/>
                    <a:pt x="1418" y="203"/>
                    <a:pt x="1423" y="203"/>
                  </a:cubicBezTo>
                  <a:cubicBezTo>
                    <a:pt x="1431" y="203"/>
                    <a:pt x="1437" y="200"/>
                    <a:pt x="1442" y="196"/>
                  </a:cubicBezTo>
                  <a:cubicBezTo>
                    <a:pt x="1447" y="192"/>
                    <a:pt x="1452" y="183"/>
                    <a:pt x="1457" y="169"/>
                  </a:cubicBezTo>
                  <a:lnTo>
                    <a:pt x="1505" y="43"/>
                  </a:lnTo>
                  <a:lnTo>
                    <a:pt x="1486" y="43"/>
                  </a:lnTo>
                  <a:lnTo>
                    <a:pt x="1454" y="136"/>
                  </a:lnTo>
                  <a:lnTo>
                    <a:pt x="1453" y="136"/>
                  </a:lnTo>
                  <a:lnTo>
                    <a:pt x="1420" y="43"/>
                  </a:lnTo>
                  <a:lnTo>
                    <a:pt x="1399" y="43"/>
                  </a:lnTo>
                  <a:lnTo>
                    <a:pt x="1399" y="43"/>
                  </a:lnTo>
                  <a:close/>
                  <a:moveTo>
                    <a:pt x="1540" y="59"/>
                  </a:moveTo>
                  <a:lnTo>
                    <a:pt x="1540" y="59"/>
                  </a:lnTo>
                  <a:lnTo>
                    <a:pt x="1539" y="59"/>
                  </a:lnTo>
                  <a:lnTo>
                    <a:pt x="1539" y="43"/>
                  </a:lnTo>
                  <a:lnTo>
                    <a:pt x="1521" y="43"/>
                  </a:lnTo>
                  <a:lnTo>
                    <a:pt x="1521" y="201"/>
                  </a:lnTo>
                  <a:lnTo>
                    <a:pt x="1539" y="201"/>
                  </a:lnTo>
                  <a:lnTo>
                    <a:pt x="1539" y="142"/>
                  </a:lnTo>
                  <a:lnTo>
                    <a:pt x="1540" y="142"/>
                  </a:lnTo>
                  <a:cubicBezTo>
                    <a:pt x="1544" y="148"/>
                    <a:pt x="1549" y="152"/>
                    <a:pt x="1556" y="155"/>
                  </a:cubicBezTo>
                  <a:cubicBezTo>
                    <a:pt x="1563" y="158"/>
                    <a:pt x="1570" y="160"/>
                    <a:pt x="1577" y="160"/>
                  </a:cubicBezTo>
                  <a:cubicBezTo>
                    <a:pt x="1592" y="160"/>
                    <a:pt x="1605" y="154"/>
                    <a:pt x="1614" y="143"/>
                  </a:cubicBezTo>
                  <a:cubicBezTo>
                    <a:pt x="1624" y="132"/>
                    <a:pt x="1629" y="118"/>
                    <a:pt x="1629" y="100"/>
                  </a:cubicBezTo>
                  <a:cubicBezTo>
                    <a:pt x="1629" y="82"/>
                    <a:pt x="1624" y="68"/>
                    <a:pt x="1614" y="57"/>
                  </a:cubicBezTo>
                  <a:cubicBezTo>
                    <a:pt x="1605" y="46"/>
                    <a:pt x="1592" y="41"/>
                    <a:pt x="1576" y="41"/>
                  </a:cubicBezTo>
                  <a:cubicBezTo>
                    <a:pt x="1558" y="41"/>
                    <a:pt x="1546" y="47"/>
                    <a:pt x="1540" y="59"/>
                  </a:cubicBezTo>
                  <a:close/>
                  <a:moveTo>
                    <a:pt x="1548" y="69"/>
                  </a:moveTo>
                  <a:lnTo>
                    <a:pt x="1548" y="69"/>
                  </a:lnTo>
                  <a:cubicBezTo>
                    <a:pt x="1554" y="61"/>
                    <a:pt x="1563" y="57"/>
                    <a:pt x="1573" y="57"/>
                  </a:cubicBezTo>
                  <a:cubicBezTo>
                    <a:pt x="1584" y="57"/>
                    <a:pt x="1593" y="61"/>
                    <a:pt x="1599" y="69"/>
                  </a:cubicBezTo>
                  <a:cubicBezTo>
                    <a:pt x="1606" y="77"/>
                    <a:pt x="1609" y="87"/>
                    <a:pt x="1609" y="99"/>
                  </a:cubicBezTo>
                  <a:cubicBezTo>
                    <a:pt x="1609" y="113"/>
                    <a:pt x="1606" y="124"/>
                    <a:pt x="1600" y="132"/>
                  </a:cubicBezTo>
                  <a:cubicBezTo>
                    <a:pt x="1594" y="139"/>
                    <a:pt x="1586" y="143"/>
                    <a:pt x="1575" y="143"/>
                  </a:cubicBezTo>
                  <a:cubicBezTo>
                    <a:pt x="1563" y="143"/>
                    <a:pt x="1554" y="139"/>
                    <a:pt x="1548" y="131"/>
                  </a:cubicBezTo>
                  <a:cubicBezTo>
                    <a:pt x="1542" y="124"/>
                    <a:pt x="1539" y="113"/>
                    <a:pt x="1539" y="100"/>
                  </a:cubicBezTo>
                  <a:cubicBezTo>
                    <a:pt x="1539" y="87"/>
                    <a:pt x="1542" y="76"/>
                    <a:pt x="1548" y="69"/>
                  </a:cubicBezTo>
                  <a:close/>
                  <a:moveTo>
                    <a:pt x="1706" y="41"/>
                  </a:moveTo>
                  <a:lnTo>
                    <a:pt x="1706" y="41"/>
                  </a:lnTo>
                  <a:cubicBezTo>
                    <a:pt x="1689" y="41"/>
                    <a:pt x="1675" y="49"/>
                    <a:pt x="1667" y="67"/>
                  </a:cubicBezTo>
                  <a:lnTo>
                    <a:pt x="1666" y="67"/>
                  </a:lnTo>
                  <a:lnTo>
                    <a:pt x="1666" y="43"/>
                  </a:lnTo>
                  <a:lnTo>
                    <a:pt x="1649" y="43"/>
                  </a:lnTo>
                  <a:lnTo>
                    <a:pt x="1649" y="157"/>
                  </a:lnTo>
                  <a:lnTo>
                    <a:pt x="1667" y="157"/>
                  </a:lnTo>
                  <a:lnTo>
                    <a:pt x="1667" y="106"/>
                  </a:lnTo>
                  <a:cubicBezTo>
                    <a:pt x="1667" y="90"/>
                    <a:pt x="1671" y="79"/>
                    <a:pt x="1678" y="71"/>
                  </a:cubicBezTo>
                  <a:cubicBezTo>
                    <a:pt x="1684" y="64"/>
                    <a:pt x="1695" y="60"/>
                    <a:pt x="1709" y="60"/>
                  </a:cubicBezTo>
                  <a:lnTo>
                    <a:pt x="1709" y="41"/>
                  </a:lnTo>
                  <a:lnTo>
                    <a:pt x="1706" y="41"/>
                  </a:lnTo>
                  <a:lnTo>
                    <a:pt x="1706" y="41"/>
                  </a:lnTo>
                  <a:close/>
                  <a:moveTo>
                    <a:pt x="1727" y="57"/>
                  </a:moveTo>
                  <a:lnTo>
                    <a:pt x="1727" y="57"/>
                  </a:lnTo>
                  <a:cubicBezTo>
                    <a:pt x="1717" y="68"/>
                    <a:pt x="1712" y="82"/>
                    <a:pt x="1712" y="99"/>
                  </a:cubicBezTo>
                  <a:cubicBezTo>
                    <a:pt x="1712" y="116"/>
                    <a:pt x="1716" y="130"/>
                    <a:pt x="1725" y="142"/>
                  </a:cubicBezTo>
                  <a:cubicBezTo>
                    <a:pt x="1735" y="154"/>
                    <a:pt x="1748" y="160"/>
                    <a:pt x="1766" y="160"/>
                  </a:cubicBezTo>
                  <a:cubicBezTo>
                    <a:pt x="1779" y="160"/>
                    <a:pt x="1790" y="156"/>
                    <a:pt x="1798" y="150"/>
                  </a:cubicBezTo>
                  <a:cubicBezTo>
                    <a:pt x="1807" y="143"/>
                    <a:pt x="1812" y="134"/>
                    <a:pt x="1815" y="121"/>
                  </a:cubicBezTo>
                  <a:lnTo>
                    <a:pt x="1796" y="121"/>
                  </a:lnTo>
                  <a:cubicBezTo>
                    <a:pt x="1793" y="136"/>
                    <a:pt x="1783" y="143"/>
                    <a:pt x="1767" y="143"/>
                  </a:cubicBezTo>
                  <a:cubicBezTo>
                    <a:pt x="1756" y="143"/>
                    <a:pt x="1747" y="140"/>
                    <a:pt x="1741" y="133"/>
                  </a:cubicBezTo>
                  <a:cubicBezTo>
                    <a:pt x="1734" y="127"/>
                    <a:pt x="1731" y="118"/>
                    <a:pt x="1731" y="107"/>
                  </a:cubicBezTo>
                  <a:lnTo>
                    <a:pt x="1731" y="106"/>
                  </a:lnTo>
                  <a:lnTo>
                    <a:pt x="1816" y="106"/>
                  </a:lnTo>
                  <a:lnTo>
                    <a:pt x="1816" y="103"/>
                  </a:lnTo>
                  <a:cubicBezTo>
                    <a:pt x="1816" y="85"/>
                    <a:pt x="1812" y="70"/>
                    <a:pt x="1803" y="58"/>
                  </a:cubicBezTo>
                  <a:cubicBezTo>
                    <a:pt x="1794" y="46"/>
                    <a:pt x="1781" y="41"/>
                    <a:pt x="1765" y="41"/>
                  </a:cubicBezTo>
                  <a:cubicBezTo>
                    <a:pt x="1750" y="41"/>
                    <a:pt x="1737" y="46"/>
                    <a:pt x="1727" y="57"/>
                  </a:cubicBezTo>
                  <a:close/>
                  <a:moveTo>
                    <a:pt x="1731" y="89"/>
                  </a:moveTo>
                  <a:lnTo>
                    <a:pt x="1731" y="89"/>
                  </a:lnTo>
                  <a:cubicBezTo>
                    <a:pt x="1732" y="79"/>
                    <a:pt x="1736" y="72"/>
                    <a:pt x="1742" y="66"/>
                  </a:cubicBezTo>
                  <a:cubicBezTo>
                    <a:pt x="1748" y="60"/>
                    <a:pt x="1755" y="57"/>
                    <a:pt x="1764" y="57"/>
                  </a:cubicBezTo>
                  <a:cubicBezTo>
                    <a:pt x="1773" y="57"/>
                    <a:pt x="1781" y="60"/>
                    <a:pt x="1787" y="66"/>
                  </a:cubicBezTo>
                  <a:cubicBezTo>
                    <a:pt x="1793" y="72"/>
                    <a:pt x="1796" y="80"/>
                    <a:pt x="1797" y="89"/>
                  </a:cubicBezTo>
                  <a:lnTo>
                    <a:pt x="1731" y="89"/>
                  </a:lnTo>
                  <a:lnTo>
                    <a:pt x="1731" y="89"/>
                  </a:lnTo>
                  <a:close/>
                  <a:moveTo>
                    <a:pt x="1841" y="49"/>
                  </a:moveTo>
                  <a:lnTo>
                    <a:pt x="1841" y="49"/>
                  </a:lnTo>
                  <a:cubicBezTo>
                    <a:pt x="1834" y="55"/>
                    <a:pt x="1830" y="63"/>
                    <a:pt x="1830" y="73"/>
                  </a:cubicBezTo>
                  <a:cubicBezTo>
                    <a:pt x="1830" y="82"/>
                    <a:pt x="1833" y="89"/>
                    <a:pt x="1839" y="94"/>
                  </a:cubicBezTo>
                  <a:cubicBezTo>
                    <a:pt x="1845" y="99"/>
                    <a:pt x="1855" y="102"/>
                    <a:pt x="1869" y="105"/>
                  </a:cubicBezTo>
                  <a:cubicBezTo>
                    <a:pt x="1883" y="108"/>
                    <a:pt x="1893" y="111"/>
                    <a:pt x="1898" y="114"/>
                  </a:cubicBezTo>
                  <a:cubicBezTo>
                    <a:pt x="1902" y="117"/>
                    <a:pt x="1904" y="121"/>
                    <a:pt x="1904" y="126"/>
                  </a:cubicBezTo>
                  <a:cubicBezTo>
                    <a:pt x="1904" y="137"/>
                    <a:pt x="1895" y="143"/>
                    <a:pt x="1877" y="143"/>
                  </a:cubicBezTo>
                  <a:cubicBezTo>
                    <a:pt x="1867" y="143"/>
                    <a:pt x="1860" y="141"/>
                    <a:pt x="1854" y="137"/>
                  </a:cubicBezTo>
                  <a:cubicBezTo>
                    <a:pt x="1849" y="134"/>
                    <a:pt x="1846" y="128"/>
                    <a:pt x="1846" y="121"/>
                  </a:cubicBezTo>
                  <a:lnTo>
                    <a:pt x="1827" y="121"/>
                  </a:lnTo>
                  <a:cubicBezTo>
                    <a:pt x="1828" y="134"/>
                    <a:pt x="1833" y="144"/>
                    <a:pt x="1841" y="150"/>
                  </a:cubicBezTo>
                  <a:cubicBezTo>
                    <a:pt x="1850" y="156"/>
                    <a:pt x="1861" y="160"/>
                    <a:pt x="1876" y="160"/>
                  </a:cubicBezTo>
                  <a:cubicBezTo>
                    <a:pt x="1891" y="160"/>
                    <a:pt x="1902" y="156"/>
                    <a:pt x="1911" y="150"/>
                  </a:cubicBezTo>
                  <a:cubicBezTo>
                    <a:pt x="1920" y="144"/>
                    <a:pt x="1924" y="135"/>
                    <a:pt x="1924" y="124"/>
                  </a:cubicBezTo>
                  <a:cubicBezTo>
                    <a:pt x="1924" y="115"/>
                    <a:pt x="1921" y="108"/>
                    <a:pt x="1915" y="103"/>
                  </a:cubicBezTo>
                  <a:cubicBezTo>
                    <a:pt x="1910" y="98"/>
                    <a:pt x="1901" y="95"/>
                    <a:pt x="1890" y="92"/>
                  </a:cubicBezTo>
                  <a:lnTo>
                    <a:pt x="1873" y="88"/>
                  </a:lnTo>
                  <a:cubicBezTo>
                    <a:pt x="1865" y="87"/>
                    <a:pt x="1859" y="84"/>
                    <a:pt x="1855" y="82"/>
                  </a:cubicBezTo>
                  <a:cubicBezTo>
                    <a:pt x="1852" y="79"/>
                    <a:pt x="1850" y="76"/>
                    <a:pt x="1850" y="72"/>
                  </a:cubicBezTo>
                  <a:cubicBezTo>
                    <a:pt x="1850" y="67"/>
                    <a:pt x="1852" y="63"/>
                    <a:pt x="1856" y="61"/>
                  </a:cubicBezTo>
                  <a:cubicBezTo>
                    <a:pt x="1860" y="58"/>
                    <a:pt x="1866" y="57"/>
                    <a:pt x="1874" y="57"/>
                  </a:cubicBezTo>
                  <a:cubicBezTo>
                    <a:pt x="1881" y="57"/>
                    <a:pt x="1887" y="59"/>
                    <a:pt x="1892" y="62"/>
                  </a:cubicBezTo>
                  <a:cubicBezTo>
                    <a:pt x="1897" y="65"/>
                    <a:pt x="1900" y="70"/>
                    <a:pt x="1900" y="76"/>
                  </a:cubicBezTo>
                  <a:lnTo>
                    <a:pt x="1900" y="76"/>
                  </a:lnTo>
                  <a:lnTo>
                    <a:pt x="1919" y="76"/>
                  </a:lnTo>
                  <a:cubicBezTo>
                    <a:pt x="1918" y="64"/>
                    <a:pt x="1914" y="55"/>
                    <a:pt x="1907" y="49"/>
                  </a:cubicBezTo>
                  <a:cubicBezTo>
                    <a:pt x="1899" y="44"/>
                    <a:pt x="1888" y="41"/>
                    <a:pt x="1873" y="41"/>
                  </a:cubicBezTo>
                  <a:cubicBezTo>
                    <a:pt x="1859" y="41"/>
                    <a:pt x="1849" y="44"/>
                    <a:pt x="1841" y="49"/>
                  </a:cubicBezTo>
                  <a:close/>
                  <a:moveTo>
                    <a:pt x="1950" y="49"/>
                  </a:moveTo>
                  <a:lnTo>
                    <a:pt x="1950" y="49"/>
                  </a:lnTo>
                  <a:cubicBezTo>
                    <a:pt x="1943" y="55"/>
                    <a:pt x="1939" y="63"/>
                    <a:pt x="1939" y="73"/>
                  </a:cubicBezTo>
                  <a:cubicBezTo>
                    <a:pt x="1939" y="82"/>
                    <a:pt x="1942" y="89"/>
                    <a:pt x="1948" y="94"/>
                  </a:cubicBezTo>
                  <a:cubicBezTo>
                    <a:pt x="1954" y="99"/>
                    <a:pt x="1964" y="102"/>
                    <a:pt x="1978" y="105"/>
                  </a:cubicBezTo>
                  <a:cubicBezTo>
                    <a:pt x="1992" y="108"/>
                    <a:pt x="2002" y="111"/>
                    <a:pt x="2006" y="114"/>
                  </a:cubicBezTo>
                  <a:cubicBezTo>
                    <a:pt x="2011" y="117"/>
                    <a:pt x="2013" y="121"/>
                    <a:pt x="2013" y="126"/>
                  </a:cubicBezTo>
                  <a:cubicBezTo>
                    <a:pt x="2013" y="137"/>
                    <a:pt x="2004" y="143"/>
                    <a:pt x="1986" y="143"/>
                  </a:cubicBezTo>
                  <a:cubicBezTo>
                    <a:pt x="1976" y="143"/>
                    <a:pt x="1969" y="141"/>
                    <a:pt x="1963" y="137"/>
                  </a:cubicBezTo>
                  <a:cubicBezTo>
                    <a:pt x="1958" y="134"/>
                    <a:pt x="1955" y="128"/>
                    <a:pt x="1955" y="121"/>
                  </a:cubicBezTo>
                  <a:lnTo>
                    <a:pt x="1936" y="121"/>
                  </a:lnTo>
                  <a:cubicBezTo>
                    <a:pt x="1937" y="134"/>
                    <a:pt x="1941" y="144"/>
                    <a:pt x="1950" y="150"/>
                  </a:cubicBezTo>
                  <a:cubicBezTo>
                    <a:pt x="1958" y="156"/>
                    <a:pt x="1970" y="160"/>
                    <a:pt x="1985" y="160"/>
                  </a:cubicBezTo>
                  <a:cubicBezTo>
                    <a:pt x="1999" y="160"/>
                    <a:pt x="2011" y="156"/>
                    <a:pt x="2020" y="150"/>
                  </a:cubicBezTo>
                  <a:cubicBezTo>
                    <a:pt x="2029" y="144"/>
                    <a:pt x="2033" y="135"/>
                    <a:pt x="2033" y="124"/>
                  </a:cubicBezTo>
                  <a:cubicBezTo>
                    <a:pt x="2033" y="115"/>
                    <a:pt x="2030" y="108"/>
                    <a:pt x="2024" y="103"/>
                  </a:cubicBezTo>
                  <a:cubicBezTo>
                    <a:pt x="2019" y="98"/>
                    <a:pt x="2010" y="95"/>
                    <a:pt x="1999" y="92"/>
                  </a:cubicBezTo>
                  <a:lnTo>
                    <a:pt x="1982" y="88"/>
                  </a:lnTo>
                  <a:cubicBezTo>
                    <a:pt x="1974" y="87"/>
                    <a:pt x="1968" y="84"/>
                    <a:pt x="1964" y="82"/>
                  </a:cubicBezTo>
                  <a:cubicBezTo>
                    <a:pt x="1960" y="79"/>
                    <a:pt x="1959" y="76"/>
                    <a:pt x="1959" y="72"/>
                  </a:cubicBezTo>
                  <a:cubicBezTo>
                    <a:pt x="1959" y="67"/>
                    <a:pt x="1961" y="63"/>
                    <a:pt x="1965" y="61"/>
                  </a:cubicBezTo>
                  <a:cubicBezTo>
                    <a:pt x="1969" y="58"/>
                    <a:pt x="1975" y="57"/>
                    <a:pt x="1983" y="57"/>
                  </a:cubicBezTo>
                  <a:cubicBezTo>
                    <a:pt x="1990" y="57"/>
                    <a:pt x="1996" y="59"/>
                    <a:pt x="2001" y="62"/>
                  </a:cubicBezTo>
                  <a:cubicBezTo>
                    <a:pt x="2006" y="65"/>
                    <a:pt x="2009" y="70"/>
                    <a:pt x="2009" y="76"/>
                  </a:cubicBezTo>
                  <a:lnTo>
                    <a:pt x="2009" y="76"/>
                  </a:lnTo>
                  <a:lnTo>
                    <a:pt x="2028" y="76"/>
                  </a:lnTo>
                  <a:cubicBezTo>
                    <a:pt x="2027" y="64"/>
                    <a:pt x="2023" y="55"/>
                    <a:pt x="2016" y="49"/>
                  </a:cubicBezTo>
                  <a:cubicBezTo>
                    <a:pt x="2008" y="44"/>
                    <a:pt x="1997" y="41"/>
                    <a:pt x="1981" y="41"/>
                  </a:cubicBezTo>
                  <a:cubicBezTo>
                    <a:pt x="1968" y="41"/>
                    <a:pt x="1958" y="44"/>
                    <a:pt x="1950" y="49"/>
                  </a:cubicBezTo>
                  <a:close/>
                  <a:moveTo>
                    <a:pt x="2057" y="157"/>
                  </a:moveTo>
                  <a:lnTo>
                    <a:pt x="2057" y="157"/>
                  </a:lnTo>
                  <a:lnTo>
                    <a:pt x="2081" y="157"/>
                  </a:lnTo>
                  <a:lnTo>
                    <a:pt x="2081" y="133"/>
                  </a:lnTo>
                  <a:lnTo>
                    <a:pt x="2057" y="133"/>
                  </a:lnTo>
                  <a:lnTo>
                    <a:pt x="2057" y="157"/>
                  </a:lnTo>
                  <a:close/>
                  <a:moveTo>
                    <a:pt x="2121" y="57"/>
                  </a:moveTo>
                  <a:lnTo>
                    <a:pt x="2121" y="57"/>
                  </a:lnTo>
                  <a:cubicBezTo>
                    <a:pt x="2111" y="68"/>
                    <a:pt x="2106" y="83"/>
                    <a:pt x="2106" y="102"/>
                  </a:cubicBezTo>
                  <a:cubicBezTo>
                    <a:pt x="2106" y="120"/>
                    <a:pt x="2111" y="134"/>
                    <a:pt x="2121" y="144"/>
                  </a:cubicBezTo>
                  <a:cubicBezTo>
                    <a:pt x="2130" y="154"/>
                    <a:pt x="2143" y="160"/>
                    <a:pt x="2160" y="160"/>
                  </a:cubicBezTo>
                  <a:cubicBezTo>
                    <a:pt x="2174" y="160"/>
                    <a:pt x="2185" y="156"/>
                    <a:pt x="2194" y="148"/>
                  </a:cubicBezTo>
                  <a:cubicBezTo>
                    <a:pt x="2202" y="141"/>
                    <a:pt x="2208" y="130"/>
                    <a:pt x="2210" y="115"/>
                  </a:cubicBezTo>
                  <a:lnTo>
                    <a:pt x="2191" y="115"/>
                  </a:lnTo>
                  <a:cubicBezTo>
                    <a:pt x="2189" y="124"/>
                    <a:pt x="2186" y="131"/>
                    <a:pt x="2181" y="136"/>
                  </a:cubicBezTo>
                  <a:cubicBezTo>
                    <a:pt x="2176" y="141"/>
                    <a:pt x="2169" y="143"/>
                    <a:pt x="2159" y="143"/>
                  </a:cubicBezTo>
                  <a:cubicBezTo>
                    <a:pt x="2149" y="143"/>
                    <a:pt x="2141" y="139"/>
                    <a:pt x="2135" y="132"/>
                  </a:cubicBezTo>
                  <a:cubicBezTo>
                    <a:pt x="2129" y="124"/>
                    <a:pt x="2126" y="114"/>
                    <a:pt x="2126" y="102"/>
                  </a:cubicBezTo>
                  <a:cubicBezTo>
                    <a:pt x="2126" y="87"/>
                    <a:pt x="2129" y="76"/>
                    <a:pt x="2135" y="69"/>
                  </a:cubicBezTo>
                  <a:cubicBezTo>
                    <a:pt x="2141" y="61"/>
                    <a:pt x="2150" y="57"/>
                    <a:pt x="2162" y="57"/>
                  </a:cubicBezTo>
                  <a:cubicBezTo>
                    <a:pt x="2177" y="57"/>
                    <a:pt x="2187" y="65"/>
                    <a:pt x="2190" y="80"/>
                  </a:cubicBezTo>
                  <a:lnTo>
                    <a:pt x="2209" y="80"/>
                  </a:lnTo>
                  <a:cubicBezTo>
                    <a:pt x="2208" y="67"/>
                    <a:pt x="2202" y="57"/>
                    <a:pt x="2194" y="50"/>
                  </a:cubicBezTo>
                  <a:cubicBezTo>
                    <a:pt x="2185" y="44"/>
                    <a:pt x="2174" y="41"/>
                    <a:pt x="2160" y="41"/>
                  </a:cubicBezTo>
                  <a:cubicBezTo>
                    <a:pt x="2144" y="41"/>
                    <a:pt x="2130" y="46"/>
                    <a:pt x="2121" y="57"/>
                  </a:cubicBezTo>
                  <a:close/>
                  <a:moveTo>
                    <a:pt x="2238" y="57"/>
                  </a:moveTo>
                  <a:lnTo>
                    <a:pt x="2238" y="57"/>
                  </a:lnTo>
                  <a:cubicBezTo>
                    <a:pt x="2228" y="68"/>
                    <a:pt x="2223" y="82"/>
                    <a:pt x="2223" y="100"/>
                  </a:cubicBezTo>
                  <a:cubicBezTo>
                    <a:pt x="2223" y="118"/>
                    <a:pt x="2228" y="133"/>
                    <a:pt x="2239" y="143"/>
                  </a:cubicBezTo>
                  <a:cubicBezTo>
                    <a:pt x="2249" y="154"/>
                    <a:pt x="2262" y="160"/>
                    <a:pt x="2279" y="160"/>
                  </a:cubicBezTo>
                  <a:cubicBezTo>
                    <a:pt x="2296" y="160"/>
                    <a:pt x="2309" y="154"/>
                    <a:pt x="2319" y="143"/>
                  </a:cubicBezTo>
                  <a:cubicBezTo>
                    <a:pt x="2329" y="132"/>
                    <a:pt x="2334" y="118"/>
                    <a:pt x="2334" y="100"/>
                  </a:cubicBezTo>
                  <a:cubicBezTo>
                    <a:pt x="2334" y="82"/>
                    <a:pt x="2329" y="68"/>
                    <a:pt x="2319" y="57"/>
                  </a:cubicBezTo>
                  <a:cubicBezTo>
                    <a:pt x="2309" y="46"/>
                    <a:pt x="2296" y="41"/>
                    <a:pt x="2279" y="41"/>
                  </a:cubicBezTo>
                  <a:cubicBezTo>
                    <a:pt x="2262" y="41"/>
                    <a:pt x="2248" y="46"/>
                    <a:pt x="2238" y="57"/>
                  </a:cubicBezTo>
                  <a:close/>
                  <a:moveTo>
                    <a:pt x="2253" y="69"/>
                  </a:moveTo>
                  <a:lnTo>
                    <a:pt x="2253" y="69"/>
                  </a:lnTo>
                  <a:cubicBezTo>
                    <a:pt x="2260" y="61"/>
                    <a:pt x="2268" y="57"/>
                    <a:pt x="2278" y="57"/>
                  </a:cubicBezTo>
                  <a:cubicBezTo>
                    <a:pt x="2289" y="57"/>
                    <a:pt x="2298" y="61"/>
                    <a:pt x="2304" y="69"/>
                  </a:cubicBezTo>
                  <a:cubicBezTo>
                    <a:pt x="2311" y="77"/>
                    <a:pt x="2314" y="87"/>
                    <a:pt x="2314" y="100"/>
                  </a:cubicBezTo>
                  <a:cubicBezTo>
                    <a:pt x="2314" y="113"/>
                    <a:pt x="2311" y="123"/>
                    <a:pt x="2304" y="131"/>
                  </a:cubicBezTo>
                  <a:cubicBezTo>
                    <a:pt x="2297" y="139"/>
                    <a:pt x="2289" y="143"/>
                    <a:pt x="2279" y="143"/>
                  </a:cubicBezTo>
                  <a:cubicBezTo>
                    <a:pt x="2268" y="143"/>
                    <a:pt x="2260" y="139"/>
                    <a:pt x="2253" y="131"/>
                  </a:cubicBezTo>
                  <a:cubicBezTo>
                    <a:pt x="2247" y="123"/>
                    <a:pt x="2243" y="113"/>
                    <a:pt x="2243" y="100"/>
                  </a:cubicBezTo>
                  <a:cubicBezTo>
                    <a:pt x="2243" y="88"/>
                    <a:pt x="2247" y="77"/>
                    <a:pt x="2253" y="69"/>
                  </a:cubicBezTo>
                  <a:close/>
                  <a:moveTo>
                    <a:pt x="2359" y="157"/>
                  </a:moveTo>
                  <a:lnTo>
                    <a:pt x="2359" y="157"/>
                  </a:lnTo>
                  <a:lnTo>
                    <a:pt x="2383" y="157"/>
                  </a:lnTo>
                  <a:lnTo>
                    <a:pt x="2383" y="133"/>
                  </a:lnTo>
                  <a:lnTo>
                    <a:pt x="2359" y="133"/>
                  </a:lnTo>
                  <a:lnTo>
                    <a:pt x="2359" y="157"/>
                  </a:lnTo>
                  <a:close/>
                  <a:moveTo>
                    <a:pt x="2415" y="43"/>
                  </a:moveTo>
                  <a:lnTo>
                    <a:pt x="2415" y="43"/>
                  </a:lnTo>
                  <a:lnTo>
                    <a:pt x="2415" y="119"/>
                  </a:lnTo>
                  <a:cubicBezTo>
                    <a:pt x="2415" y="146"/>
                    <a:pt x="2428" y="160"/>
                    <a:pt x="2454" y="160"/>
                  </a:cubicBezTo>
                  <a:cubicBezTo>
                    <a:pt x="2471" y="160"/>
                    <a:pt x="2483" y="153"/>
                    <a:pt x="2491" y="139"/>
                  </a:cubicBezTo>
                  <a:lnTo>
                    <a:pt x="2491" y="139"/>
                  </a:lnTo>
                  <a:lnTo>
                    <a:pt x="2491" y="157"/>
                  </a:lnTo>
                  <a:lnTo>
                    <a:pt x="2509" y="157"/>
                  </a:lnTo>
                  <a:lnTo>
                    <a:pt x="2509" y="43"/>
                  </a:lnTo>
                  <a:lnTo>
                    <a:pt x="2490" y="43"/>
                  </a:lnTo>
                  <a:lnTo>
                    <a:pt x="2490" y="108"/>
                  </a:lnTo>
                  <a:cubicBezTo>
                    <a:pt x="2490" y="119"/>
                    <a:pt x="2487" y="127"/>
                    <a:pt x="2482" y="133"/>
                  </a:cubicBezTo>
                  <a:cubicBezTo>
                    <a:pt x="2476" y="140"/>
                    <a:pt x="2468" y="143"/>
                    <a:pt x="2457" y="143"/>
                  </a:cubicBezTo>
                  <a:cubicBezTo>
                    <a:pt x="2449" y="143"/>
                    <a:pt x="2444" y="141"/>
                    <a:pt x="2440" y="137"/>
                  </a:cubicBezTo>
                  <a:cubicBezTo>
                    <a:pt x="2436" y="133"/>
                    <a:pt x="2434" y="127"/>
                    <a:pt x="2434" y="121"/>
                  </a:cubicBezTo>
                  <a:lnTo>
                    <a:pt x="2434" y="43"/>
                  </a:lnTo>
                  <a:lnTo>
                    <a:pt x="2415" y="43"/>
                  </a:lnTo>
                  <a:lnTo>
                    <a:pt x="2415" y="43"/>
                  </a:lnTo>
                  <a:close/>
                  <a:moveTo>
                    <a:pt x="2537" y="0"/>
                  </a:moveTo>
                  <a:lnTo>
                    <a:pt x="2537" y="0"/>
                  </a:lnTo>
                  <a:lnTo>
                    <a:pt x="2537" y="157"/>
                  </a:lnTo>
                  <a:lnTo>
                    <a:pt x="2556" y="157"/>
                  </a:lnTo>
                  <a:lnTo>
                    <a:pt x="2556" y="114"/>
                  </a:lnTo>
                  <a:lnTo>
                    <a:pt x="2573" y="98"/>
                  </a:lnTo>
                  <a:lnTo>
                    <a:pt x="2612" y="157"/>
                  </a:lnTo>
                  <a:lnTo>
                    <a:pt x="2636" y="157"/>
                  </a:lnTo>
                  <a:lnTo>
                    <a:pt x="2588" y="85"/>
                  </a:lnTo>
                  <a:lnTo>
                    <a:pt x="2633" y="43"/>
                  </a:lnTo>
                  <a:lnTo>
                    <a:pt x="2608" y="43"/>
                  </a:lnTo>
                  <a:lnTo>
                    <a:pt x="2556" y="93"/>
                  </a:lnTo>
                  <a:lnTo>
                    <a:pt x="2556" y="0"/>
                  </a:lnTo>
                  <a:lnTo>
                    <a:pt x="2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B44B5B15-D38F-4422-AFC7-3EDC4390D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276"/>
              <a:ext cx="432" cy="353"/>
            </a:xfrm>
            <a:custGeom>
              <a:avLst/>
              <a:gdLst>
                <a:gd name="T0" fmla="*/ 717 w 717"/>
                <a:gd name="T1" fmla="*/ 69 h 582"/>
                <a:gd name="T2" fmla="*/ 717 w 717"/>
                <a:gd name="T3" fmla="*/ 69 h 582"/>
                <a:gd name="T4" fmla="*/ 632 w 717"/>
                <a:gd name="T5" fmla="*/ 92 h 582"/>
                <a:gd name="T6" fmla="*/ 697 w 717"/>
                <a:gd name="T7" fmla="*/ 11 h 582"/>
                <a:gd name="T8" fmla="*/ 603 w 717"/>
                <a:gd name="T9" fmla="*/ 46 h 582"/>
                <a:gd name="T10" fmla="*/ 496 w 717"/>
                <a:gd name="T11" fmla="*/ 0 h 582"/>
                <a:gd name="T12" fmla="*/ 349 w 717"/>
                <a:gd name="T13" fmla="*/ 147 h 582"/>
                <a:gd name="T14" fmla="*/ 353 w 717"/>
                <a:gd name="T15" fmla="*/ 181 h 582"/>
                <a:gd name="T16" fmla="*/ 50 w 717"/>
                <a:gd name="T17" fmla="*/ 27 h 582"/>
                <a:gd name="T18" fmla="*/ 30 w 717"/>
                <a:gd name="T19" fmla="*/ 101 h 582"/>
                <a:gd name="T20" fmla="*/ 95 w 717"/>
                <a:gd name="T21" fmla="*/ 223 h 582"/>
                <a:gd name="T22" fmla="*/ 29 w 717"/>
                <a:gd name="T23" fmla="*/ 205 h 582"/>
                <a:gd name="T24" fmla="*/ 29 w 717"/>
                <a:gd name="T25" fmla="*/ 207 h 582"/>
                <a:gd name="T26" fmla="*/ 147 w 717"/>
                <a:gd name="T27" fmla="*/ 351 h 582"/>
                <a:gd name="T28" fmla="*/ 108 w 717"/>
                <a:gd name="T29" fmla="*/ 356 h 582"/>
                <a:gd name="T30" fmla="*/ 80 w 717"/>
                <a:gd name="T31" fmla="*/ 353 h 582"/>
                <a:gd name="T32" fmla="*/ 218 w 717"/>
                <a:gd name="T33" fmla="*/ 455 h 582"/>
                <a:gd name="T34" fmla="*/ 35 w 717"/>
                <a:gd name="T35" fmla="*/ 518 h 582"/>
                <a:gd name="T36" fmla="*/ 0 w 717"/>
                <a:gd name="T37" fmla="*/ 516 h 582"/>
                <a:gd name="T38" fmla="*/ 225 w 717"/>
                <a:gd name="T39" fmla="*/ 582 h 582"/>
                <a:gd name="T40" fmla="*/ 644 w 717"/>
                <a:gd name="T41" fmla="*/ 164 h 582"/>
                <a:gd name="T42" fmla="*/ 643 w 717"/>
                <a:gd name="T43" fmla="*/ 145 h 582"/>
                <a:gd name="T44" fmla="*/ 717 w 717"/>
                <a:gd name="T45" fmla="*/ 6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7" h="582">
                  <a:moveTo>
                    <a:pt x="717" y="69"/>
                  </a:moveTo>
                  <a:lnTo>
                    <a:pt x="717" y="69"/>
                  </a:lnTo>
                  <a:cubicBezTo>
                    <a:pt x="690" y="81"/>
                    <a:pt x="662" y="89"/>
                    <a:pt x="632" y="92"/>
                  </a:cubicBezTo>
                  <a:cubicBezTo>
                    <a:pt x="662" y="74"/>
                    <a:pt x="686" y="45"/>
                    <a:pt x="697" y="11"/>
                  </a:cubicBezTo>
                  <a:cubicBezTo>
                    <a:pt x="668" y="28"/>
                    <a:pt x="637" y="40"/>
                    <a:pt x="603" y="46"/>
                  </a:cubicBezTo>
                  <a:cubicBezTo>
                    <a:pt x="577" y="18"/>
                    <a:pt x="538" y="0"/>
                    <a:pt x="496" y="0"/>
                  </a:cubicBezTo>
                  <a:cubicBezTo>
                    <a:pt x="415" y="0"/>
                    <a:pt x="349" y="66"/>
                    <a:pt x="349" y="147"/>
                  </a:cubicBezTo>
                  <a:cubicBezTo>
                    <a:pt x="349" y="159"/>
                    <a:pt x="350" y="170"/>
                    <a:pt x="353" y="181"/>
                  </a:cubicBezTo>
                  <a:cubicBezTo>
                    <a:pt x="231" y="174"/>
                    <a:pt x="122" y="116"/>
                    <a:pt x="50" y="27"/>
                  </a:cubicBezTo>
                  <a:cubicBezTo>
                    <a:pt x="37" y="49"/>
                    <a:pt x="30" y="74"/>
                    <a:pt x="30" y="101"/>
                  </a:cubicBezTo>
                  <a:cubicBezTo>
                    <a:pt x="30" y="152"/>
                    <a:pt x="56" y="197"/>
                    <a:pt x="95" y="223"/>
                  </a:cubicBezTo>
                  <a:cubicBezTo>
                    <a:pt x="71" y="222"/>
                    <a:pt x="49" y="216"/>
                    <a:pt x="29" y="205"/>
                  </a:cubicBezTo>
                  <a:cubicBezTo>
                    <a:pt x="29" y="205"/>
                    <a:pt x="29" y="206"/>
                    <a:pt x="29" y="207"/>
                  </a:cubicBezTo>
                  <a:cubicBezTo>
                    <a:pt x="29" y="278"/>
                    <a:pt x="79" y="337"/>
                    <a:pt x="147" y="351"/>
                  </a:cubicBezTo>
                  <a:cubicBezTo>
                    <a:pt x="134" y="354"/>
                    <a:pt x="121" y="356"/>
                    <a:pt x="108" y="356"/>
                  </a:cubicBezTo>
                  <a:cubicBezTo>
                    <a:pt x="98" y="356"/>
                    <a:pt x="89" y="355"/>
                    <a:pt x="80" y="353"/>
                  </a:cubicBezTo>
                  <a:cubicBezTo>
                    <a:pt x="99" y="412"/>
                    <a:pt x="153" y="454"/>
                    <a:pt x="218" y="455"/>
                  </a:cubicBezTo>
                  <a:cubicBezTo>
                    <a:pt x="167" y="495"/>
                    <a:pt x="104" y="518"/>
                    <a:pt x="35" y="518"/>
                  </a:cubicBezTo>
                  <a:cubicBezTo>
                    <a:pt x="23" y="518"/>
                    <a:pt x="11" y="518"/>
                    <a:pt x="0" y="516"/>
                  </a:cubicBezTo>
                  <a:cubicBezTo>
                    <a:pt x="65" y="558"/>
                    <a:pt x="142" y="582"/>
                    <a:pt x="225" y="582"/>
                  </a:cubicBezTo>
                  <a:cubicBezTo>
                    <a:pt x="496" y="582"/>
                    <a:pt x="644" y="358"/>
                    <a:pt x="644" y="164"/>
                  </a:cubicBezTo>
                  <a:cubicBezTo>
                    <a:pt x="644" y="158"/>
                    <a:pt x="643" y="151"/>
                    <a:pt x="643" y="145"/>
                  </a:cubicBezTo>
                  <a:cubicBezTo>
                    <a:pt x="672" y="124"/>
                    <a:pt x="697" y="98"/>
                    <a:pt x="717" y="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7F9C2C82-5FF2-44B9-B4A1-65D95BF8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2276"/>
              <a:ext cx="365" cy="353"/>
            </a:xfrm>
            <a:custGeom>
              <a:avLst/>
              <a:gdLst>
                <a:gd name="T0" fmla="*/ 606 w 606"/>
                <a:gd name="T1" fmla="*/ 550 h 582"/>
                <a:gd name="T2" fmla="*/ 606 w 606"/>
                <a:gd name="T3" fmla="*/ 550 h 582"/>
                <a:gd name="T4" fmla="*/ 606 w 606"/>
                <a:gd name="T5" fmla="*/ 32 h 582"/>
                <a:gd name="T6" fmla="*/ 573 w 606"/>
                <a:gd name="T7" fmla="*/ 0 h 582"/>
                <a:gd name="T8" fmla="*/ 34 w 606"/>
                <a:gd name="T9" fmla="*/ 0 h 582"/>
                <a:gd name="T10" fmla="*/ 0 w 606"/>
                <a:gd name="T11" fmla="*/ 32 h 582"/>
                <a:gd name="T12" fmla="*/ 0 w 606"/>
                <a:gd name="T13" fmla="*/ 550 h 582"/>
                <a:gd name="T14" fmla="*/ 34 w 606"/>
                <a:gd name="T15" fmla="*/ 582 h 582"/>
                <a:gd name="T16" fmla="*/ 324 w 606"/>
                <a:gd name="T17" fmla="*/ 582 h 582"/>
                <a:gd name="T18" fmla="*/ 324 w 606"/>
                <a:gd name="T19" fmla="*/ 357 h 582"/>
                <a:gd name="T20" fmla="*/ 245 w 606"/>
                <a:gd name="T21" fmla="*/ 357 h 582"/>
                <a:gd name="T22" fmla="*/ 245 w 606"/>
                <a:gd name="T23" fmla="*/ 269 h 582"/>
                <a:gd name="T24" fmla="*/ 324 w 606"/>
                <a:gd name="T25" fmla="*/ 269 h 582"/>
                <a:gd name="T26" fmla="*/ 324 w 606"/>
                <a:gd name="T27" fmla="*/ 204 h 582"/>
                <a:gd name="T28" fmla="*/ 442 w 606"/>
                <a:gd name="T29" fmla="*/ 88 h 582"/>
                <a:gd name="T30" fmla="*/ 512 w 606"/>
                <a:gd name="T31" fmla="*/ 91 h 582"/>
                <a:gd name="T32" fmla="*/ 512 w 606"/>
                <a:gd name="T33" fmla="*/ 170 h 582"/>
                <a:gd name="T34" fmla="*/ 464 w 606"/>
                <a:gd name="T35" fmla="*/ 170 h 582"/>
                <a:gd name="T36" fmla="*/ 418 w 606"/>
                <a:gd name="T37" fmla="*/ 213 h 582"/>
                <a:gd name="T38" fmla="*/ 418 w 606"/>
                <a:gd name="T39" fmla="*/ 269 h 582"/>
                <a:gd name="T40" fmla="*/ 509 w 606"/>
                <a:gd name="T41" fmla="*/ 269 h 582"/>
                <a:gd name="T42" fmla="*/ 497 w 606"/>
                <a:gd name="T43" fmla="*/ 357 h 582"/>
                <a:gd name="T44" fmla="*/ 418 w 606"/>
                <a:gd name="T45" fmla="*/ 357 h 582"/>
                <a:gd name="T46" fmla="*/ 418 w 606"/>
                <a:gd name="T47" fmla="*/ 582 h 582"/>
                <a:gd name="T48" fmla="*/ 573 w 606"/>
                <a:gd name="T49" fmla="*/ 582 h 582"/>
                <a:gd name="T50" fmla="*/ 606 w 606"/>
                <a:gd name="T51" fmla="*/ 55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6" h="582">
                  <a:moveTo>
                    <a:pt x="606" y="550"/>
                  </a:moveTo>
                  <a:lnTo>
                    <a:pt x="606" y="550"/>
                  </a:lnTo>
                  <a:lnTo>
                    <a:pt x="606" y="32"/>
                  </a:lnTo>
                  <a:cubicBezTo>
                    <a:pt x="606" y="14"/>
                    <a:pt x="591" y="0"/>
                    <a:pt x="573" y="0"/>
                  </a:cubicBezTo>
                  <a:lnTo>
                    <a:pt x="34" y="0"/>
                  </a:lnTo>
                  <a:cubicBezTo>
                    <a:pt x="15" y="0"/>
                    <a:pt x="0" y="14"/>
                    <a:pt x="0" y="32"/>
                  </a:cubicBezTo>
                  <a:lnTo>
                    <a:pt x="0" y="550"/>
                  </a:lnTo>
                  <a:cubicBezTo>
                    <a:pt x="0" y="568"/>
                    <a:pt x="15" y="582"/>
                    <a:pt x="34" y="582"/>
                  </a:cubicBezTo>
                  <a:lnTo>
                    <a:pt x="324" y="582"/>
                  </a:lnTo>
                  <a:lnTo>
                    <a:pt x="324" y="357"/>
                  </a:lnTo>
                  <a:lnTo>
                    <a:pt x="245" y="357"/>
                  </a:lnTo>
                  <a:lnTo>
                    <a:pt x="245" y="269"/>
                  </a:lnTo>
                  <a:lnTo>
                    <a:pt x="324" y="269"/>
                  </a:lnTo>
                  <a:lnTo>
                    <a:pt x="324" y="204"/>
                  </a:lnTo>
                  <a:cubicBezTo>
                    <a:pt x="324" y="129"/>
                    <a:pt x="372" y="88"/>
                    <a:pt x="442" y="88"/>
                  </a:cubicBezTo>
                  <a:cubicBezTo>
                    <a:pt x="475" y="88"/>
                    <a:pt x="504" y="90"/>
                    <a:pt x="512" y="91"/>
                  </a:cubicBezTo>
                  <a:lnTo>
                    <a:pt x="512" y="170"/>
                  </a:lnTo>
                  <a:lnTo>
                    <a:pt x="464" y="170"/>
                  </a:lnTo>
                  <a:cubicBezTo>
                    <a:pt x="426" y="170"/>
                    <a:pt x="418" y="187"/>
                    <a:pt x="418" y="213"/>
                  </a:cubicBezTo>
                  <a:lnTo>
                    <a:pt x="418" y="269"/>
                  </a:lnTo>
                  <a:lnTo>
                    <a:pt x="509" y="269"/>
                  </a:lnTo>
                  <a:lnTo>
                    <a:pt x="497" y="357"/>
                  </a:lnTo>
                  <a:lnTo>
                    <a:pt x="418" y="357"/>
                  </a:lnTo>
                  <a:lnTo>
                    <a:pt x="418" y="582"/>
                  </a:lnTo>
                  <a:lnTo>
                    <a:pt x="573" y="582"/>
                  </a:lnTo>
                  <a:cubicBezTo>
                    <a:pt x="591" y="582"/>
                    <a:pt x="606" y="568"/>
                    <a:pt x="606" y="5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B1EBEB28-5745-4583-BEB7-CB639DD08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4" y="2276"/>
              <a:ext cx="351" cy="353"/>
            </a:xfrm>
            <a:custGeom>
              <a:avLst/>
              <a:gdLst>
                <a:gd name="T0" fmla="*/ 539 w 583"/>
                <a:gd name="T1" fmla="*/ 0 h 582"/>
                <a:gd name="T2" fmla="*/ 539 w 583"/>
                <a:gd name="T3" fmla="*/ 0 h 582"/>
                <a:gd name="T4" fmla="*/ 43 w 583"/>
                <a:gd name="T5" fmla="*/ 0 h 582"/>
                <a:gd name="T6" fmla="*/ 0 w 583"/>
                <a:gd name="T7" fmla="*/ 42 h 582"/>
                <a:gd name="T8" fmla="*/ 0 w 583"/>
                <a:gd name="T9" fmla="*/ 540 h 582"/>
                <a:gd name="T10" fmla="*/ 43 w 583"/>
                <a:gd name="T11" fmla="*/ 582 h 582"/>
                <a:gd name="T12" fmla="*/ 539 w 583"/>
                <a:gd name="T13" fmla="*/ 582 h 582"/>
                <a:gd name="T14" fmla="*/ 583 w 583"/>
                <a:gd name="T15" fmla="*/ 540 h 582"/>
                <a:gd name="T16" fmla="*/ 583 w 583"/>
                <a:gd name="T17" fmla="*/ 42 h 582"/>
                <a:gd name="T18" fmla="*/ 539 w 583"/>
                <a:gd name="T19" fmla="*/ 0 h 582"/>
                <a:gd name="T20" fmla="*/ 86 w 583"/>
                <a:gd name="T21" fmla="*/ 218 h 582"/>
                <a:gd name="T22" fmla="*/ 86 w 583"/>
                <a:gd name="T23" fmla="*/ 218 h 582"/>
                <a:gd name="T24" fmla="*/ 173 w 583"/>
                <a:gd name="T25" fmla="*/ 218 h 582"/>
                <a:gd name="T26" fmla="*/ 173 w 583"/>
                <a:gd name="T27" fmla="*/ 496 h 582"/>
                <a:gd name="T28" fmla="*/ 86 w 583"/>
                <a:gd name="T29" fmla="*/ 496 h 582"/>
                <a:gd name="T30" fmla="*/ 86 w 583"/>
                <a:gd name="T31" fmla="*/ 218 h 582"/>
                <a:gd name="T32" fmla="*/ 130 w 583"/>
                <a:gd name="T33" fmla="*/ 180 h 582"/>
                <a:gd name="T34" fmla="*/ 130 w 583"/>
                <a:gd name="T35" fmla="*/ 180 h 582"/>
                <a:gd name="T36" fmla="*/ 80 w 583"/>
                <a:gd name="T37" fmla="*/ 130 h 582"/>
                <a:gd name="T38" fmla="*/ 130 w 583"/>
                <a:gd name="T39" fmla="*/ 80 h 582"/>
                <a:gd name="T40" fmla="*/ 180 w 583"/>
                <a:gd name="T41" fmla="*/ 130 h 582"/>
                <a:gd name="T42" fmla="*/ 130 w 583"/>
                <a:gd name="T43" fmla="*/ 180 h 582"/>
                <a:gd name="T44" fmla="*/ 496 w 583"/>
                <a:gd name="T45" fmla="*/ 496 h 582"/>
                <a:gd name="T46" fmla="*/ 496 w 583"/>
                <a:gd name="T47" fmla="*/ 496 h 582"/>
                <a:gd name="T48" fmla="*/ 410 w 583"/>
                <a:gd name="T49" fmla="*/ 496 h 582"/>
                <a:gd name="T50" fmla="*/ 410 w 583"/>
                <a:gd name="T51" fmla="*/ 361 h 582"/>
                <a:gd name="T52" fmla="*/ 365 w 583"/>
                <a:gd name="T53" fmla="*/ 287 h 582"/>
                <a:gd name="T54" fmla="*/ 313 w 583"/>
                <a:gd name="T55" fmla="*/ 359 h 582"/>
                <a:gd name="T56" fmla="*/ 313 w 583"/>
                <a:gd name="T57" fmla="*/ 496 h 582"/>
                <a:gd name="T58" fmla="*/ 227 w 583"/>
                <a:gd name="T59" fmla="*/ 496 h 582"/>
                <a:gd name="T60" fmla="*/ 227 w 583"/>
                <a:gd name="T61" fmla="*/ 218 h 582"/>
                <a:gd name="T62" fmla="*/ 310 w 583"/>
                <a:gd name="T63" fmla="*/ 218 h 582"/>
                <a:gd name="T64" fmla="*/ 310 w 583"/>
                <a:gd name="T65" fmla="*/ 256 h 582"/>
                <a:gd name="T66" fmla="*/ 311 w 583"/>
                <a:gd name="T67" fmla="*/ 256 h 582"/>
                <a:gd name="T68" fmla="*/ 393 w 583"/>
                <a:gd name="T69" fmla="*/ 211 h 582"/>
                <a:gd name="T70" fmla="*/ 496 w 583"/>
                <a:gd name="T71" fmla="*/ 344 h 582"/>
                <a:gd name="T72" fmla="*/ 496 w 583"/>
                <a:gd name="T73" fmla="*/ 49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39" y="0"/>
                  </a:moveTo>
                  <a:lnTo>
                    <a:pt x="539" y="0"/>
                  </a:lnTo>
                  <a:lnTo>
                    <a:pt x="43" y="0"/>
                  </a:lnTo>
                  <a:cubicBezTo>
                    <a:pt x="19" y="0"/>
                    <a:pt x="0" y="19"/>
                    <a:pt x="0" y="42"/>
                  </a:cubicBezTo>
                  <a:lnTo>
                    <a:pt x="0" y="540"/>
                  </a:lnTo>
                  <a:cubicBezTo>
                    <a:pt x="0" y="564"/>
                    <a:pt x="19" y="582"/>
                    <a:pt x="43" y="582"/>
                  </a:cubicBezTo>
                  <a:lnTo>
                    <a:pt x="539" y="582"/>
                  </a:lnTo>
                  <a:cubicBezTo>
                    <a:pt x="563" y="582"/>
                    <a:pt x="583" y="564"/>
                    <a:pt x="583" y="540"/>
                  </a:cubicBezTo>
                  <a:lnTo>
                    <a:pt x="583" y="42"/>
                  </a:lnTo>
                  <a:cubicBezTo>
                    <a:pt x="583" y="19"/>
                    <a:pt x="563" y="0"/>
                    <a:pt x="539" y="0"/>
                  </a:cubicBezTo>
                  <a:close/>
                  <a:moveTo>
                    <a:pt x="86" y="218"/>
                  </a:moveTo>
                  <a:lnTo>
                    <a:pt x="86" y="218"/>
                  </a:lnTo>
                  <a:lnTo>
                    <a:pt x="173" y="218"/>
                  </a:lnTo>
                  <a:lnTo>
                    <a:pt x="173" y="496"/>
                  </a:lnTo>
                  <a:lnTo>
                    <a:pt x="86" y="496"/>
                  </a:lnTo>
                  <a:lnTo>
                    <a:pt x="86" y="218"/>
                  </a:lnTo>
                  <a:close/>
                  <a:moveTo>
                    <a:pt x="130" y="180"/>
                  </a:moveTo>
                  <a:lnTo>
                    <a:pt x="130" y="180"/>
                  </a:lnTo>
                  <a:cubicBezTo>
                    <a:pt x="102" y="180"/>
                    <a:pt x="80" y="158"/>
                    <a:pt x="80" y="130"/>
                  </a:cubicBezTo>
                  <a:cubicBezTo>
                    <a:pt x="80" y="103"/>
                    <a:pt x="102" y="80"/>
                    <a:pt x="130" y="80"/>
                  </a:cubicBezTo>
                  <a:cubicBezTo>
                    <a:pt x="157" y="80"/>
                    <a:pt x="180" y="103"/>
                    <a:pt x="180" y="130"/>
                  </a:cubicBezTo>
                  <a:cubicBezTo>
                    <a:pt x="180" y="158"/>
                    <a:pt x="157" y="180"/>
                    <a:pt x="130" y="180"/>
                  </a:cubicBezTo>
                  <a:close/>
                  <a:moveTo>
                    <a:pt x="496" y="496"/>
                  </a:moveTo>
                  <a:lnTo>
                    <a:pt x="496" y="496"/>
                  </a:lnTo>
                  <a:lnTo>
                    <a:pt x="410" y="496"/>
                  </a:lnTo>
                  <a:lnTo>
                    <a:pt x="410" y="361"/>
                  </a:lnTo>
                  <a:cubicBezTo>
                    <a:pt x="410" y="329"/>
                    <a:pt x="410" y="287"/>
                    <a:pt x="365" y="287"/>
                  </a:cubicBezTo>
                  <a:cubicBezTo>
                    <a:pt x="320" y="287"/>
                    <a:pt x="313" y="323"/>
                    <a:pt x="313" y="359"/>
                  </a:cubicBezTo>
                  <a:lnTo>
                    <a:pt x="313" y="496"/>
                  </a:lnTo>
                  <a:lnTo>
                    <a:pt x="227" y="496"/>
                  </a:lnTo>
                  <a:lnTo>
                    <a:pt x="227" y="218"/>
                  </a:lnTo>
                  <a:lnTo>
                    <a:pt x="310" y="218"/>
                  </a:lnTo>
                  <a:lnTo>
                    <a:pt x="310" y="256"/>
                  </a:lnTo>
                  <a:lnTo>
                    <a:pt x="311" y="256"/>
                  </a:lnTo>
                  <a:cubicBezTo>
                    <a:pt x="323" y="234"/>
                    <a:pt x="351" y="211"/>
                    <a:pt x="393" y="211"/>
                  </a:cubicBezTo>
                  <a:cubicBezTo>
                    <a:pt x="480" y="211"/>
                    <a:pt x="496" y="269"/>
                    <a:pt x="496" y="344"/>
                  </a:cubicBezTo>
                  <a:lnTo>
                    <a:pt x="496" y="4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137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4">
            <a:extLst>
              <a:ext uri="{FF2B5EF4-FFF2-40B4-BE49-F238E27FC236}">
                <a16:creationId xmlns:a16="http://schemas.microsoft.com/office/drawing/2014/main" id="{31494A9D-0329-4291-921D-014A1C115E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46200" y="3098769"/>
            <a:ext cx="7938000" cy="1157690"/>
            <a:chOff x="2048" y="2223"/>
            <a:chExt cx="5122" cy="747"/>
          </a:xfrm>
          <a:solidFill>
            <a:schemeClr val="accent2"/>
          </a:solidFill>
        </p:grpSpPr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DA291AD1-11CC-483E-91A0-589E902B9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5" y="2476"/>
              <a:ext cx="183" cy="232"/>
            </a:xfrm>
            <a:custGeom>
              <a:avLst/>
              <a:gdLst>
                <a:gd name="T0" fmla="*/ 217 w 305"/>
                <a:gd name="T1" fmla="*/ 153 h 383"/>
                <a:gd name="T2" fmla="*/ 217 w 305"/>
                <a:gd name="T3" fmla="*/ 153 h 383"/>
                <a:gd name="T4" fmla="*/ 201 w 305"/>
                <a:gd name="T5" fmla="*/ 170 h 383"/>
                <a:gd name="T6" fmla="*/ 177 w 305"/>
                <a:gd name="T7" fmla="*/ 178 h 383"/>
                <a:gd name="T8" fmla="*/ 149 w 305"/>
                <a:gd name="T9" fmla="*/ 180 h 383"/>
                <a:gd name="T10" fmla="*/ 84 w 305"/>
                <a:gd name="T11" fmla="*/ 180 h 383"/>
                <a:gd name="T12" fmla="*/ 84 w 305"/>
                <a:gd name="T13" fmla="*/ 66 h 383"/>
                <a:gd name="T14" fmla="*/ 149 w 305"/>
                <a:gd name="T15" fmla="*/ 66 h 383"/>
                <a:gd name="T16" fmla="*/ 177 w 305"/>
                <a:gd name="T17" fmla="*/ 68 h 383"/>
                <a:gd name="T18" fmla="*/ 201 w 305"/>
                <a:gd name="T19" fmla="*/ 76 h 383"/>
                <a:gd name="T20" fmla="*/ 217 w 305"/>
                <a:gd name="T21" fmla="*/ 93 h 383"/>
                <a:gd name="T22" fmla="*/ 224 w 305"/>
                <a:gd name="T23" fmla="*/ 123 h 383"/>
                <a:gd name="T24" fmla="*/ 217 w 305"/>
                <a:gd name="T25" fmla="*/ 153 h 383"/>
                <a:gd name="T26" fmla="*/ 275 w 305"/>
                <a:gd name="T27" fmla="*/ 208 h 383"/>
                <a:gd name="T28" fmla="*/ 275 w 305"/>
                <a:gd name="T29" fmla="*/ 208 h 383"/>
                <a:gd name="T30" fmla="*/ 298 w 305"/>
                <a:gd name="T31" fmla="*/ 168 h 383"/>
                <a:gd name="T32" fmla="*/ 305 w 305"/>
                <a:gd name="T33" fmla="*/ 123 h 383"/>
                <a:gd name="T34" fmla="*/ 298 w 305"/>
                <a:gd name="T35" fmla="*/ 77 h 383"/>
                <a:gd name="T36" fmla="*/ 275 w 305"/>
                <a:gd name="T37" fmla="*/ 38 h 383"/>
                <a:gd name="T38" fmla="*/ 234 w 305"/>
                <a:gd name="T39" fmla="*/ 11 h 383"/>
                <a:gd name="T40" fmla="*/ 173 w 305"/>
                <a:gd name="T41" fmla="*/ 0 h 383"/>
                <a:gd name="T42" fmla="*/ 0 w 305"/>
                <a:gd name="T43" fmla="*/ 0 h 383"/>
                <a:gd name="T44" fmla="*/ 0 w 305"/>
                <a:gd name="T45" fmla="*/ 383 h 383"/>
                <a:gd name="T46" fmla="*/ 84 w 305"/>
                <a:gd name="T47" fmla="*/ 383 h 383"/>
                <a:gd name="T48" fmla="*/ 84 w 305"/>
                <a:gd name="T49" fmla="*/ 246 h 383"/>
                <a:gd name="T50" fmla="*/ 173 w 305"/>
                <a:gd name="T51" fmla="*/ 246 h 383"/>
                <a:gd name="T52" fmla="*/ 234 w 305"/>
                <a:gd name="T53" fmla="*/ 236 h 383"/>
                <a:gd name="T54" fmla="*/ 275 w 305"/>
                <a:gd name="T55" fmla="*/ 2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5" h="383">
                  <a:moveTo>
                    <a:pt x="217" y="153"/>
                  </a:moveTo>
                  <a:lnTo>
                    <a:pt x="217" y="153"/>
                  </a:lnTo>
                  <a:cubicBezTo>
                    <a:pt x="213" y="160"/>
                    <a:pt x="208" y="166"/>
                    <a:pt x="201" y="170"/>
                  </a:cubicBezTo>
                  <a:cubicBezTo>
                    <a:pt x="194" y="174"/>
                    <a:pt x="186" y="177"/>
                    <a:pt x="177" y="178"/>
                  </a:cubicBezTo>
                  <a:cubicBezTo>
                    <a:pt x="168" y="180"/>
                    <a:pt x="159" y="180"/>
                    <a:pt x="149" y="180"/>
                  </a:cubicBezTo>
                  <a:lnTo>
                    <a:pt x="84" y="180"/>
                  </a:lnTo>
                  <a:lnTo>
                    <a:pt x="84" y="66"/>
                  </a:lnTo>
                  <a:lnTo>
                    <a:pt x="149" y="66"/>
                  </a:lnTo>
                  <a:cubicBezTo>
                    <a:pt x="159" y="66"/>
                    <a:pt x="168" y="66"/>
                    <a:pt x="177" y="68"/>
                  </a:cubicBezTo>
                  <a:cubicBezTo>
                    <a:pt x="186" y="69"/>
                    <a:pt x="194" y="72"/>
                    <a:pt x="201" y="76"/>
                  </a:cubicBezTo>
                  <a:cubicBezTo>
                    <a:pt x="208" y="80"/>
                    <a:pt x="213" y="86"/>
                    <a:pt x="217" y="93"/>
                  </a:cubicBezTo>
                  <a:cubicBezTo>
                    <a:pt x="221" y="101"/>
                    <a:pt x="224" y="111"/>
                    <a:pt x="224" y="123"/>
                  </a:cubicBezTo>
                  <a:cubicBezTo>
                    <a:pt x="224" y="135"/>
                    <a:pt x="221" y="145"/>
                    <a:pt x="217" y="153"/>
                  </a:cubicBezTo>
                  <a:close/>
                  <a:moveTo>
                    <a:pt x="275" y="208"/>
                  </a:moveTo>
                  <a:lnTo>
                    <a:pt x="275" y="208"/>
                  </a:lnTo>
                  <a:cubicBezTo>
                    <a:pt x="285" y="196"/>
                    <a:pt x="293" y="183"/>
                    <a:pt x="298" y="168"/>
                  </a:cubicBezTo>
                  <a:cubicBezTo>
                    <a:pt x="303" y="154"/>
                    <a:pt x="305" y="138"/>
                    <a:pt x="305" y="123"/>
                  </a:cubicBezTo>
                  <a:cubicBezTo>
                    <a:pt x="305" y="107"/>
                    <a:pt x="303" y="92"/>
                    <a:pt x="298" y="77"/>
                  </a:cubicBezTo>
                  <a:cubicBezTo>
                    <a:pt x="293" y="63"/>
                    <a:pt x="285" y="50"/>
                    <a:pt x="275" y="38"/>
                  </a:cubicBezTo>
                  <a:cubicBezTo>
                    <a:pt x="264" y="27"/>
                    <a:pt x="251" y="17"/>
                    <a:pt x="234" y="11"/>
                  </a:cubicBezTo>
                  <a:cubicBezTo>
                    <a:pt x="217" y="4"/>
                    <a:pt x="196" y="0"/>
                    <a:pt x="173" y="0"/>
                  </a:cubicBezTo>
                  <a:lnTo>
                    <a:pt x="0" y="0"/>
                  </a:lnTo>
                  <a:lnTo>
                    <a:pt x="0" y="383"/>
                  </a:lnTo>
                  <a:lnTo>
                    <a:pt x="84" y="383"/>
                  </a:lnTo>
                  <a:lnTo>
                    <a:pt x="84" y="246"/>
                  </a:lnTo>
                  <a:lnTo>
                    <a:pt x="173" y="246"/>
                  </a:lnTo>
                  <a:cubicBezTo>
                    <a:pt x="196" y="246"/>
                    <a:pt x="217" y="242"/>
                    <a:pt x="234" y="236"/>
                  </a:cubicBezTo>
                  <a:cubicBezTo>
                    <a:pt x="251" y="229"/>
                    <a:pt x="264" y="219"/>
                    <a:pt x="275" y="2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98B31EB7-6F6D-4AF5-879A-D3DE50CEC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9" y="2535"/>
              <a:ext cx="172" cy="177"/>
            </a:xfrm>
            <a:custGeom>
              <a:avLst/>
              <a:gdLst>
                <a:gd name="T0" fmla="*/ 175 w 287"/>
                <a:gd name="T1" fmla="*/ 228 h 292"/>
                <a:gd name="T2" fmla="*/ 175 w 287"/>
                <a:gd name="T3" fmla="*/ 228 h 292"/>
                <a:gd name="T4" fmla="*/ 143 w 287"/>
                <a:gd name="T5" fmla="*/ 235 h 292"/>
                <a:gd name="T6" fmla="*/ 111 w 287"/>
                <a:gd name="T7" fmla="*/ 228 h 292"/>
                <a:gd name="T8" fmla="*/ 90 w 287"/>
                <a:gd name="T9" fmla="*/ 208 h 292"/>
                <a:gd name="T10" fmla="*/ 79 w 287"/>
                <a:gd name="T11" fmla="*/ 179 h 292"/>
                <a:gd name="T12" fmla="*/ 76 w 287"/>
                <a:gd name="T13" fmla="*/ 147 h 292"/>
                <a:gd name="T14" fmla="*/ 79 w 287"/>
                <a:gd name="T15" fmla="*/ 114 h 292"/>
                <a:gd name="T16" fmla="*/ 90 w 287"/>
                <a:gd name="T17" fmla="*/ 86 h 292"/>
                <a:gd name="T18" fmla="*/ 111 w 287"/>
                <a:gd name="T19" fmla="*/ 66 h 292"/>
                <a:gd name="T20" fmla="*/ 143 w 287"/>
                <a:gd name="T21" fmla="*/ 58 h 292"/>
                <a:gd name="T22" fmla="*/ 175 w 287"/>
                <a:gd name="T23" fmla="*/ 66 h 292"/>
                <a:gd name="T24" fmla="*/ 196 w 287"/>
                <a:gd name="T25" fmla="*/ 86 h 292"/>
                <a:gd name="T26" fmla="*/ 207 w 287"/>
                <a:gd name="T27" fmla="*/ 114 h 292"/>
                <a:gd name="T28" fmla="*/ 211 w 287"/>
                <a:gd name="T29" fmla="*/ 147 h 292"/>
                <a:gd name="T30" fmla="*/ 207 w 287"/>
                <a:gd name="T31" fmla="*/ 179 h 292"/>
                <a:gd name="T32" fmla="*/ 196 w 287"/>
                <a:gd name="T33" fmla="*/ 208 h 292"/>
                <a:gd name="T34" fmla="*/ 175 w 287"/>
                <a:gd name="T35" fmla="*/ 228 h 292"/>
                <a:gd name="T36" fmla="*/ 248 w 287"/>
                <a:gd name="T37" fmla="*/ 253 h 292"/>
                <a:gd name="T38" fmla="*/ 248 w 287"/>
                <a:gd name="T39" fmla="*/ 253 h 292"/>
                <a:gd name="T40" fmla="*/ 277 w 287"/>
                <a:gd name="T41" fmla="*/ 207 h 292"/>
                <a:gd name="T42" fmla="*/ 287 w 287"/>
                <a:gd name="T43" fmla="*/ 147 h 292"/>
                <a:gd name="T44" fmla="*/ 277 w 287"/>
                <a:gd name="T45" fmla="*/ 86 h 292"/>
                <a:gd name="T46" fmla="*/ 248 w 287"/>
                <a:gd name="T47" fmla="*/ 40 h 292"/>
                <a:gd name="T48" fmla="*/ 202 w 287"/>
                <a:gd name="T49" fmla="*/ 11 h 292"/>
                <a:gd name="T50" fmla="*/ 143 w 287"/>
                <a:gd name="T51" fmla="*/ 0 h 292"/>
                <a:gd name="T52" fmla="*/ 84 w 287"/>
                <a:gd name="T53" fmla="*/ 11 h 292"/>
                <a:gd name="T54" fmla="*/ 39 w 287"/>
                <a:gd name="T55" fmla="*/ 40 h 292"/>
                <a:gd name="T56" fmla="*/ 10 w 287"/>
                <a:gd name="T57" fmla="*/ 86 h 292"/>
                <a:gd name="T58" fmla="*/ 0 w 287"/>
                <a:gd name="T59" fmla="*/ 147 h 292"/>
                <a:gd name="T60" fmla="*/ 10 w 287"/>
                <a:gd name="T61" fmla="*/ 207 h 292"/>
                <a:gd name="T62" fmla="*/ 39 w 287"/>
                <a:gd name="T63" fmla="*/ 253 h 292"/>
                <a:gd name="T64" fmla="*/ 84 w 287"/>
                <a:gd name="T65" fmla="*/ 282 h 292"/>
                <a:gd name="T66" fmla="*/ 143 w 287"/>
                <a:gd name="T67" fmla="*/ 292 h 292"/>
                <a:gd name="T68" fmla="*/ 202 w 287"/>
                <a:gd name="T69" fmla="*/ 282 h 292"/>
                <a:gd name="T70" fmla="*/ 248 w 287"/>
                <a:gd name="T71" fmla="*/ 25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7" h="292">
                  <a:moveTo>
                    <a:pt x="175" y="228"/>
                  </a:moveTo>
                  <a:lnTo>
                    <a:pt x="175" y="228"/>
                  </a:lnTo>
                  <a:cubicBezTo>
                    <a:pt x="167" y="233"/>
                    <a:pt x="156" y="235"/>
                    <a:pt x="143" y="235"/>
                  </a:cubicBezTo>
                  <a:cubicBezTo>
                    <a:pt x="130" y="235"/>
                    <a:pt x="119" y="233"/>
                    <a:pt x="111" y="228"/>
                  </a:cubicBezTo>
                  <a:cubicBezTo>
                    <a:pt x="102" y="223"/>
                    <a:pt x="95" y="216"/>
                    <a:pt x="90" y="208"/>
                  </a:cubicBezTo>
                  <a:cubicBezTo>
                    <a:pt x="85" y="199"/>
                    <a:pt x="81" y="190"/>
                    <a:pt x="79" y="179"/>
                  </a:cubicBezTo>
                  <a:cubicBezTo>
                    <a:pt x="77" y="169"/>
                    <a:pt x="76" y="158"/>
                    <a:pt x="76" y="147"/>
                  </a:cubicBezTo>
                  <a:cubicBezTo>
                    <a:pt x="76" y="136"/>
                    <a:pt x="77" y="125"/>
                    <a:pt x="79" y="114"/>
                  </a:cubicBezTo>
                  <a:cubicBezTo>
                    <a:pt x="81" y="103"/>
                    <a:pt x="85" y="94"/>
                    <a:pt x="90" y="86"/>
                  </a:cubicBezTo>
                  <a:cubicBezTo>
                    <a:pt x="95" y="77"/>
                    <a:pt x="102" y="71"/>
                    <a:pt x="111" y="66"/>
                  </a:cubicBezTo>
                  <a:cubicBezTo>
                    <a:pt x="119" y="60"/>
                    <a:pt x="130" y="58"/>
                    <a:pt x="143" y="58"/>
                  </a:cubicBezTo>
                  <a:cubicBezTo>
                    <a:pt x="156" y="58"/>
                    <a:pt x="167" y="60"/>
                    <a:pt x="175" y="66"/>
                  </a:cubicBezTo>
                  <a:cubicBezTo>
                    <a:pt x="184" y="71"/>
                    <a:pt x="191" y="77"/>
                    <a:pt x="196" y="86"/>
                  </a:cubicBezTo>
                  <a:cubicBezTo>
                    <a:pt x="202" y="94"/>
                    <a:pt x="205" y="103"/>
                    <a:pt x="207" y="114"/>
                  </a:cubicBezTo>
                  <a:cubicBezTo>
                    <a:pt x="210" y="125"/>
                    <a:pt x="211" y="136"/>
                    <a:pt x="211" y="147"/>
                  </a:cubicBezTo>
                  <a:cubicBezTo>
                    <a:pt x="211" y="158"/>
                    <a:pt x="210" y="169"/>
                    <a:pt x="207" y="179"/>
                  </a:cubicBezTo>
                  <a:cubicBezTo>
                    <a:pt x="205" y="190"/>
                    <a:pt x="202" y="199"/>
                    <a:pt x="196" y="208"/>
                  </a:cubicBezTo>
                  <a:cubicBezTo>
                    <a:pt x="191" y="216"/>
                    <a:pt x="184" y="223"/>
                    <a:pt x="175" y="228"/>
                  </a:cubicBezTo>
                  <a:close/>
                  <a:moveTo>
                    <a:pt x="248" y="253"/>
                  </a:moveTo>
                  <a:lnTo>
                    <a:pt x="248" y="253"/>
                  </a:lnTo>
                  <a:cubicBezTo>
                    <a:pt x="260" y="240"/>
                    <a:pt x="270" y="225"/>
                    <a:pt x="277" y="207"/>
                  </a:cubicBezTo>
                  <a:cubicBezTo>
                    <a:pt x="283" y="189"/>
                    <a:pt x="287" y="169"/>
                    <a:pt x="287" y="147"/>
                  </a:cubicBezTo>
                  <a:cubicBezTo>
                    <a:pt x="287" y="125"/>
                    <a:pt x="283" y="105"/>
                    <a:pt x="277" y="86"/>
                  </a:cubicBezTo>
                  <a:cubicBezTo>
                    <a:pt x="270" y="68"/>
                    <a:pt x="260" y="53"/>
                    <a:pt x="248" y="40"/>
                  </a:cubicBezTo>
                  <a:cubicBezTo>
                    <a:pt x="235" y="28"/>
                    <a:pt x="220" y="18"/>
                    <a:pt x="202" y="11"/>
                  </a:cubicBezTo>
                  <a:cubicBezTo>
                    <a:pt x="185" y="4"/>
                    <a:pt x="165" y="0"/>
                    <a:pt x="143" y="0"/>
                  </a:cubicBezTo>
                  <a:cubicBezTo>
                    <a:pt x="121" y="0"/>
                    <a:pt x="101" y="4"/>
                    <a:pt x="84" y="11"/>
                  </a:cubicBezTo>
                  <a:cubicBezTo>
                    <a:pt x="66" y="18"/>
                    <a:pt x="51" y="28"/>
                    <a:pt x="39" y="40"/>
                  </a:cubicBezTo>
                  <a:cubicBezTo>
                    <a:pt x="26" y="53"/>
                    <a:pt x="17" y="68"/>
                    <a:pt x="10" y="86"/>
                  </a:cubicBezTo>
                  <a:cubicBezTo>
                    <a:pt x="3" y="105"/>
                    <a:pt x="0" y="125"/>
                    <a:pt x="0" y="147"/>
                  </a:cubicBezTo>
                  <a:cubicBezTo>
                    <a:pt x="0" y="169"/>
                    <a:pt x="3" y="189"/>
                    <a:pt x="10" y="207"/>
                  </a:cubicBezTo>
                  <a:cubicBezTo>
                    <a:pt x="17" y="225"/>
                    <a:pt x="26" y="240"/>
                    <a:pt x="39" y="253"/>
                  </a:cubicBezTo>
                  <a:cubicBezTo>
                    <a:pt x="51" y="266"/>
                    <a:pt x="66" y="275"/>
                    <a:pt x="84" y="282"/>
                  </a:cubicBezTo>
                  <a:cubicBezTo>
                    <a:pt x="101" y="289"/>
                    <a:pt x="121" y="292"/>
                    <a:pt x="143" y="292"/>
                  </a:cubicBezTo>
                  <a:cubicBezTo>
                    <a:pt x="165" y="292"/>
                    <a:pt x="185" y="289"/>
                    <a:pt x="202" y="282"/>
                  </a:cubicBezTo>
                  <a:cubicBezTo>
                    <a:pt x="220" y="275"/>
                    <a:pt x="235" y="266"/>
                    <a:pt x="248" y="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6A5A8379-3D0C-419E-BFA0-6DF75433F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" y="2476"/>
              <a:ext cx="46" cy="232"/>
            </a:xfrm>
            <a:custGeom>
              <a:avLst/>
              <a:gdLst>
                <a:gd name="T0" fmla="*/ 0 w 77"/>
                <a:gd name="T1" fmla="*/ 0 h 383"/>
                <a:gd name="T2" fmla="*/ 0 w 77"/>
                <a:gd name="T3" fmla="*/ 0 h 383"/>
                <a:gd name="T4" fmla="*/ 77 w 77"/>
                <a:gd name="T5" fmla="*/ 0 h 383"/>
                <a:gd name="T6" fmla="*/ 77 w 77"/>
                <a:gd name="T7" fmla="*/ 383 h 383"/>
                <a:gd name="T8" fmla="*/ 0 w 77"/>
                <a:gd name="T9" fmla="*/ 383 h 383"/>
                <a:gd name="T10" fmla="*/ 0 w 77"/>
                <a:gd name="T1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383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9DB87729-2A7D-4161-B978-99E0696BB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2476"/>
              <a:ext cx="46" cy="38"/>
            </a:xfrm>
            <a:custGeom>
              <a:avLst/>
              <a:gdLst>
                <a:gd name="T0" fmla="*/ 0 w 77"/>
                <a:gd name="T1" fmla="*/ 0 h 63"/>
                <a:gd name="T2" fmla="*/ 0 w 77"/>
                <a:gd name="T3" fmla="*/ 0 h 63"/>
                <a:gd name="T4" fmla="*/ 77 w 77"/>
                <a:gd name="T5" fmla="*/ 0 h 63"/>
                <a:gd name="T6" fmla="*/ 77 w 77"/>
                <a:gd name="T7" fmla="*/ 63 h 63"/>
                <a:gd name="T8" fmla="*/ 0 w 77"/>
                <a:gd name="T9" fmla="*/ 63 h 63"/>
                <a:gd name="T10" fmla="*/ 0 w 7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9">
              <a:extLst>
                <a:ext uri="{FF2B5EF4-FFF2-40B4-BE49-F238E27FC236}">
                  <a16:creationId xmlns:a16="http://schemas.microsoft.com/office/drawing/2014/main" id="{37AF226E-7AF9-492A-A315-118D48F4E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2540"/>
              <a:ext cx="46" cy="168"/>
            </a:xfrm>
            <a:custGeom>
              <a:avLst/>
              <a:gdLst>
                <a:gd name="T0" fmla="*/ 0 w 77"/>
                <a:gd name="T1" fmla="*/ 0 h 277"/>
                <a:gd name="T2" fmla="*/ 0 w 77"/>
                <a:gd name="T3" fmla="*/ 0 h 277"/>
                <a:gd name="T4" fmla="*/ 77 w 77"/>
                <a:gd name="T5" fmla="*/ 0 h 277"/>
                <a:gd name="T6" fmla="*/ 77 w 77"/>
                <a:gd name="T7" fmla="*/ 277 h 277"/>
                <a:gd name="T8" fmla="*/ 0 w 77"/>
                <a:gd name="T9" fmla="*/ 277 h 277"/>
                <a:gd name="T10" fmla="*/ 0 w 77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77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277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0">
              <a:extLst>
                <a:ext uri="{FF2B5EF4-FFF2-40B4-BE49-F238E27FC236}">
                  <a16:creationId xmlns:a16="http://schemas.microsoft.com/office/drawing/2014/main" id="{D307C258-B34E-4A1E-8762-F1C004EE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" y="2535"/>
              <a:ext cx="164" cy="177"/>
            </a:xfrm>
            <a:custGeom>
              <a:avLst/>
              <a:gdLst>
                <a:gd name="T0" fmla="*/ 182 w 274"/>
                <a:gd name="T1" fmla="*/ 220 h 292"/>
                <a:gd name="T2" fmla="*/ 182 w 274"/>
                <a:gd name="T3" fmla="*/ 220 h 292"/>
                <a:gd name="T4" fmla="*/ 140 w 274"/>
                <a:gd name="T5" fmla="*/ 235 h 292"/>
                <a:gd name="T6" fmla="*/ 109 w 274"/>
                <a:gd name="T7" fmla="*/ 227 h 292"/>
                <a:gd name="T8" fmla="*/ 90 w 274"/>
                <a:gd name="T9" fmla="*/ 207 h 292"/>
                <a:gd name="T10" fmla="*/ 79 w 274"/>
                <a:gd name="T11" fmla="*/ 179 h 292"/>
                <a:gd name="T12" fmla="*/ 76 w 274"/>
                <a:gd name="T13" fmla="*/ 148 h 292"/>
                <a:gd name="T14" fmla="*/ 79 w 274"/>
                <a:gd name="T15" fmla="*/ 117 h 292"/>
                <a:gd name="T16" fmla="*/ 90 w 274"/>
                <a:gd name="T17" fmla="*/ 88 h 292"/>
                <a:gd name="T18" fmla="*/ 111 w 274"/>
                <a:gd name="T19" fmla="*/ 66 h 292"/>
                <a:gd name="T20" fmla="*/ 141 w 274"/>
                <a:gd name="T21" fmla="*/ 58 h 292"/>
                <a:gd name="T22" fmla="*/ 198 w 274"/>
                <a:gd name="T23" fmla="*/ 106 h 292"/>
                <a:gd name="T24" fmla="*/ 272 w 274"/>
                <a:gd name="T25" fmla="*/ 106 h 292"/>
                <a:gd name="T26" fmla="*/ 259 w 274"/>
                <a:gd name="T27" fmla="*/ 59 h 292"/>
                <a:gd name="T28" fmla="*/ 230 w 274"/>
                <a:gd name="T29" fmla="*/ 26 h 292"/>
                <a:gd name="T30" fmla="*/ 189 w 274"/>
                <a:gd name="T31" fmla="*/ 7 h 292"/>
                <a:gd name="T32" fmla="*/ 142 w 274"/>
                <a:gd name="T33" fmla="*/ 0 h 292"/>
                <a:gd name="T34" fmla="*/ 82 w 274"/>
                <a:gd name="T35" fmla="*/ 12 h 292"/>
                <a:gd name="T36" fmla="*/ 37 w 274"/>
                <a:gd name="T37" fmla="*/ 43 h 292"/>
                <a:gd name="T38" fmla="*/ 9 w 274"/>
                <a:gd name="T39" fmla="*/ 91 h 292"/>
                <a:gd name="T40" fmla="*/ 0 w 274"/>
                <a:gd name="T41" fmla="*/ 151 h 292"/>
                <a:gd name="T42" fmla="*/ 10 w 274"/>
                <a:gd name="T43" fmla="*/ 208 h 292"/>
                <a:gd name="T44" fmla="*/ 39 w 274"/>
                <a:gd name="T45" fmla="*/ 253 h 292"/>
                <a:gd name="T46" fmla="*/ 83 w 274"/>
                <a:gd name="T47" fmla="*/ 282 h 292"/>
                <a:gd name="T48" fmla="*/ 140 w 274"/>
                <a:gd name="T49" fmla="*/ 292 h 292"/>
                <a:gd name="T50" fmla="*/ 231 w 274"/>
                <a:gd name="T51" fmla="*/ 263 h 292"/>
                <a:gd name="T52" fmla="*/ 274 w 274"/>
                <a:gd name="T53" fmla="*/ 179 h 292"/>
                <a:gd name="T54" fmla="*/ 200 w 274"/>
                <a:gd name="T55" fmla="*/ 179 h 292"/>
                <a:gd name="T56" fmla="*/ 182 w 274"/>
                <a:gd name="T57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92">
                  <a:moveTo>
                    <a:pt x="182" y="220"/>
                  </a:moveTo>
                  <a:lnTo>
                    <a:pt x="182" y="220"/>
                  </a:lnTo>
                  <a:cubicBezTo>
                    <a:pt x="172" y="230"/>
                    <a:pt x="158" y="235"/>
                    <a:pt x="140" y="235"/>
                  </a:cubicBezTo>
                  <a:cubicBezTo>
                    <a:pt x="128" y="235"/>
                    <a:pt x="118" y="233"/>
                    <a:pt x="109" y="227"/>
                  </a:cubicBezTo>
                  <a:cubicBezTo>
                    <a:pt x="101" y="222"/>
                    <a:pt x="95" y="215"/>
                    <a:pt x="90" y="207"/>
                  </a:cubicBezTo>
                  <a:cubicBezTo>
                    <a:pt x="85" y="198"/>
                    <a:pt x="82" y="189"/>
                    <a:pt x="79" y="179"/>
                  </a:cubicBezTo>
                  <a:cubicBezTo>
                    <a:pt x="77" y="168"/>
                    <a:pt x="76" y="158"/>
                    <a:pt x="76" y="148"/>
                  </a:cubicBezTo>
                  <a:cubicBezTo>
                    <a:pt x="76" y="138"/>
                    <a:pt x="77" y="127"/>
                    <a:pt x="79" y="117"/>
                  </a:cubicBezTo>
                  <a:cubicBezTo>
                    <a:pt x="82" y="106"/>
                    <a:pt x="85" y="96"/>
                    <a:pt x="90" y="88"/>
                  </a:cubicBezTo>
                  <a:cubicBezTo>
                    <a:pt x="96" y="79"/>
                    <a:pt x="102" y="72"/>
                    <a:pt x="111" y="66"/>
                  </a:cubicBezTo>
                  <a:cubicBezTo>
                    <a:pt x="119" y="61"/>
                    <a:pt x="129" y="58"/>
                    <a:pt x="141" y="58"/>
                  </a:cubicBezTo>
                  <a:cubicBezTo>
                    <a:pt x="174" y="58"/>
                    <a:pt x="193" y="74"/>
                    <a:pt x="198" y="106"/>
                  </a:cubicBezTo>
                  <a:lnTo>
                    <a:pt x="272" y="106"/>
                  </a:lnTo>
                  <a:cubicBezTo>
                    <a:pt x="271" y="88"/>
                    <a:pt x="267" y="72"/>
                    <a:pt x="259" y="59"/>
                  </a:cubicBezTo>
                  <a:cubicBezTo>
                    <a:pt x="252" y="46"/>
                    <a:pt x="242" y="35"/>
                    <a:pt x="230" y="26"/>
                  </a:cubicBezTo>
                  <a:cubicBezTo>
                    <a:pt x="218" y="18"/>
                    <a:pt x="204" y="11"/>
                    <a:pt x="189" y="7"/>
                  </a:cubicBezTo>
                  <a:cubicBezTo>
                    <a:pt x="174" y="2"/>
                    <a:pt x="158" y="0"/>
                    <a:pt x="142" y="0"/>
                  </a:cubicBezTo>
                  <a:cubicBezTo>
                    <a:pt x="119" y="0"/>
                    <a:pt x="99" y="4"/>
                    <a:pt x="82" y="12"/>
                  </a:cubicBezTo>
                  <a:cubicBezTo>
                    <a:pt x="64" y="19"/>
                    <a:pt x="49" y="30"/>
                    <a:pt x="37" y="43"/>
                  </a:cubicBezTo>
                  <a:cubicBezTo>
                    <a:pt x="25" y="56"/>
                    <a:pt x="16" y="72"/>
                    <a:pt x="9" y="91"/>
                  </a:cubicBezTo>
                  <a:cubicBezTo>
                    <a:pt x="3" y="109"/>
                    <a:pt x="0" y="129"/>
                    <a:pt x="0" y="151"/>
                  </a:cubicBezTo>
                  <a:cubicBezTo>
                    <a:pt x="0" y="171"/>
                    <a:pt x="3" y="190"/>
                    <a:pt x="10" y="208"/>
                  </a:cubicBezTo>
                  <a:cubicBezTo>
                    <a:pt x="17" y="225"/>
                    <a:pt x="26" y="240"/>
                    <a:pt x="39" y="253"/>
                  </a:cubicBezTo>
                  <a:cubicBezTo>
                    <a:pt x="51" y="265"/>
                    <a:pt x="66" y="275"/>
                    <a:pt x="83" y="282"/>
                  </a:cubicBezTo>
                  <a:cubicBezTo>
                    <a:pt x="100" y="289"/>
                    <a:pt x="119" y="292"/>
                    <a:pt x="140" y="292"/>
                  </a:cubicBezTo>
                  <a:cubicBezTo>
                    <a:pt x="177" y="292"/>
                    <a:pt x="207" y="283"/>
                    <a:pt x="231" y="263"/>
                  </a:cubicBezTo>
                  <a:cubicBezTo>
                    <a:pt x="254" y="244"/>
                    <a:pt x="269" y="216"/>
                    <a:pt x="274" y="179"/>
                  </a:cubicBezTo>
                  <a:lnTo>
                    <a:pt x="200" y="179"/>
                  </a:lnTo>
                  <a:cubicBezTo>
                    <a:pt x="198" y="196"/>
                    <a:pt x="192" y="210"/>
                    <a:pt x="182" y="2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2025550D-485A-4F70-B099-CC9C8B4E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" y="2540"/>
              <a:ext cx="171" cy="227"/>
            </a:xfrm>
            <a:custGeom>
              <a:avLst/>
              <a:gdLst>
                <a:gd name="T0" fmla="*/ 206 w 285"/>
                <a:gd name="T1" fmla="*/ 0 h 375"/>
                <a:gd name="T2" fmla="*/ 206 w 285"/>
                <a:gd name="T3" fmla="*/ 0 h 375"/>
                <a:gd name="T4" fmla="*/ 145 w 285"/>
                <a:gd name="T5" fmla="*/ 190 h 375"/>
                <a:gd name="T6" fmla="*/ 144 w 285"/>
                <a:gd name="T7" fmla="*/ 190 h 375"/>
                <a:gd name="T8" fmla="*/ 81 w 285"/>
                <a:gd name="T9" fmla="*/ 0 h 375"/>
                <a:gd name="T10" fmla="*/ 0 w 285"/>
                <a:gd name="T11" fmla="*/ 0 h 375"/>
                <a:gd name="T12" fmla="*/ 97 w 285"/>
                <a:gd name="T13" fmla="*/ 260 h 375"/>
                <a:gd name="T14" fmla="*/ 100 w 285"/>
                <a:gd name="T15" fmla="*/ 277 h 375"/>
                <a:gd name="T16" fmla="*/ 93 w 285"/>
                <a:gd name="T17" fmla="*/ 300 h 375"/>
                <a:gd name="T18" fmla="*/ 71 w 285"/>
                <a:gd name="T19" fmla="*/ 312 h 375"/>
                <a:gd name="T20" fmla="*/ 48 w 285"/>
                <a:gd name="T21" fmla="*/ 311 h 375"/>
                <a:gd name="T22" fmla="*/ 26 w 285"/>
                <a:gd name="T23" fmla="*/ 309 h 375"/>
                <a:gd name="T24" fmla="*/ 26 w 285"/>
                <a:gd name="T25" fmla="*/ 372 h 375"/>
                <a:gd name="T26" fmla="*/ 50 w 285"/>
                <a:gd name="T27" fmla="*/ 374 h 375"/>
                <a:gd name="T28" fmla="*/ 73 w 285"/>
                <a:gd name="T29" fmla="*/ 375 h 375"/>
                <a:gd name="T30" fmla="*/ 134 w 285"/>
                <a:gd name="T31" fmla="*/ 360 h 375"/>
                <a:gd name="T32" fmla="*/ 169 w 285"/>
                <a:gd name="T33" fmla="*/ 312 h 375"/>
                <a:gd name="T34" fmla="*/ 285 w 285"/>
                <a:gd name="T35" fmla="*/ 0 h 375"/>
                <a:gd name="T36" fmla="*/ 206 w 285"/>
                <a:gd name="T3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5" h="375">
                  <a:moveTo>
                    <a:pt x="206" y="0"/>
                  </a:moveTo>
                  <a:lnTo>
                    <a:pt x="206" y="0"/>
                  </a:lnTo>
                  <a:lnTo>
                    <a:pt x="145" y="190"/>
                  </a:lnTo>
                  <a:lnTo>
                    <a:pt x="144" y="19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97" y="260"/>
                  </a:lnTo>
                  <a:cubicBezTo>
                    <a:pt x="99" y="266"/>
                    <a:pt x="100" y="271"/>
                    <a:pt x="100" y="277"/>
                  </a:cubicBezTo>
                  <a:cubicBezTo>
                    <a:pt x="100" y="286"/>
                    <a:pt x="98" y="293"/>
                    <a:pt x="93" y="300"/>
                  </a:cubicBezTo>
                  <a:cubicBezTo>
                    <a:pt x="88" y="307"/>
                    <a:pt x="81" y="311"/>
                    <a:pt x="71" y="312"/>
                  </a:cubicBezTo>
                  <a:cubicBezTo>
                    <a:pt x="63" y="312"/>
                    <a:pt x="56" y="312"/>
                    <a:pt x="48" y="311"/>
                  </a:cubicBezTo>
                  <a:cubicBezTo>
                    <a:pt x="41" y="311"/>
                    <a:pt x="33" y="310"/>
                    <a:pt x="26" y="309"/>
                  </a:cubicBezTo>
                  <a:lnTo>
                    <a:pt x="26" y="372"/>
                  </a:lnTo>
                  <a:cubicBezTo>
                    <a:pt x="34" y="373"/>
                    <a:pt x="42" y="373"/>
                    <a:pt x="50" y="374"/>
                  </a:cubicBezTo>
                  <a:cubicBezTo>
                    <a:pt x="57" y="374"/>
                    <a:pt x="65" y="375"/>
                    <a:pt x="73" y="375"/>
                  </a:cubicBezTo>
                  <a:cubicBezTo>
                    <a:pt x="99" y="375"/>
                    <a:pt x="119" y="370"/>
                    <a:pt x="134" y="360"/>
                  </a:cubicBezTo>
                  <a:cubicBezTo>
                    <a:pt x="149" y="350"/>
                    <a:pt x="160" y="334"/>
                    <a:pt x="169" y="312"/>
                  </a:cubicBezTo>
                  <a:lnTo>
                    <a:pt x="285" y="0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A5E6B97F-71CE-4592-9A9A-D44BF679B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1" y="2476"/>
              <a:ext cx="183" cy="232"/>
            </a:xfrm>
            <a:custGeom>
              <a:avLst/>
              <a:gdLst>
                <a:gd name="T0" fmla="*/ 218 w 305"/>
                <a:gd name="T1" fmla="*/ 153 h 383"/>
                <a:gd name="T2" fmla="*/ 218 w 305"/>
                <a:gd name="T3" fmla="*/ 153 h 383"/>
                <a:gd name="T4" fmla="*/ 201 w 305"/>
                <a:gd name="T5" fmla="*/ 170 h 383"/>
                <a:gd name="T6" fmla="*/ 178 w 305"/>
                <a:gd name="T7" fmla="*/ 178 h 383"/>
                <a:gd name="T8" fmla="*/ 150 w 305"/>
                <a:gd name="T9" fmla="*/ 180 h 383"/>
                <a:gd name="T10" fmla="*/ 84 w 305"/>
                <a:gd name="T11" fmla="*/ 180 h 383"/>
                <a:gd name="T12" fmla="*/ 84 w 305"/>
                <a:gd name="T13" fmla="*/ 66 h 383"/>
                <a:gd name="T14" fmla="*/ 150 w 305"/>
                <a:gd name="T15" fmla="*/ 66 h 383"/>
                <a:gd name="T16" fmla="*/ 178 w 305"/>
                <a:gd name="T17" fmla="*/ 68 h 383"/>
                <a:gd name="T18" fmla="*/ 201 w 305"/>
                <a:gd name="T19" fmla="*/ 76 h 383"/>
                <a:gd name="T20" fmla="*/ 218 w 305"/>
                <a:gd name="T21" fmla="*/ 93 h 383"/>
                <a:gd name="T22" fmla="*/ 224 w 305"/>
                <a:gd name="T23" fmla="*/ 123 h 383"/>
                <a:gd name="T24" fmla="*/ 218 w 305"/>
                <a:gd name="T25" fmla="*/ 153 h 383"/>
                <a:gd name="T26" fmla="*/ 275 w 305"/>
                <a:gd name="T27" fmla="*/ 38 h 383"/>
                <a:gd name="T28" fmla="*/ 275 w 305"/>
                <a:gd name="T29" fmla="*/ 38 h 383"/>
                <a:gd name="T30" fmla="*/ 234 w 305"/>
                <a:gd name="T31" fmla="*/ 11 h 383"/>
                <a:gd name="T32" fmla="*/ 173 w 305"/>
                <a:gd name="T33" fmla="*/ 0 h 383"/>
                <a:gd name="T34" fmla="*/ 0 w 305"/>
                <a:gd name="T35" fmla="*/ 0 h 383"/>
                <a:gd name="T36" fmla="*/ 0 w 305"/>
                <a:gd name="T37" fmla="*/ 383 h 383"/>
                <a:gd name="T38" fmla="*/ 84 w 305"/>
                <a:gd name="T39" fmla="*/ 383 h 383"/>
                <a:gd name="T40" fmla="*/ 84 w 305"/>
                <a:gd name="T41" fmla="*/ 246 h 383"/>
                <a:gd name="T42" fmla="*/ 173 w 305"/>
                <a:gd name="T43" fmla="*/ 246 h 383"/>
                <a:gd name="T44" fmla="*/ 234 w 305"/>
                <a:gd name="T45" fmla="*/ 236 h 383"/>
                <a:gd name="T46" fmla="*/ 275 w 305"/>
                <a:gd name="T47" fmla="*/ 208 h 383"/>
                <a:gd name="T48" fmla="*/ 298 w 305"/>
                <a:gd name="T49" fmla="*/ 168 h 383"/>
                <a:gd name="T50" fmla="*/ 305 w 305"/>
                <a:gd name="T51" fmla="*/ 123 h 383"/>
                <a:gd name="T52" fmla="*/ 298 w 305"/>
                <a:gd name="T53" fmla="*/ 77 h 383"/>
                <a:gd name="T54" fmla="*/ 275 w 305"/>
                <a:gd name="T55" fmla="*/ 3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5" h="383">
                  <a:moveTo>
                    <a:pt x="218" y="153"/>
                  </a:moveTo>
                  <a:lnTo>
                    <a:pt x="218" y="153"/>
                  </a:lnTo>
                  <a:cubicBezTo>
                    <a:pt x="213" y="160"/>
                    <a:pt x="208" y="166"/>
                    <a:pt x="201" y="170"/>
                  </a:cubicBezTo>
                  <a:cubicBezTo>
                    <a:pt x="194" y="174"/>
                    <a:pt x="187" y="177"/>
                    <a:pt x="178" y="178"/>
                  </a:cubicBezTo>
                  <a:cubicBezTo>
                    <a:pt x="169" y="180"/>
                    <a:pt x="159" y="180"/>
                    <a:pt x="150" y="180"/>
                  </a:cubicBezTo>
                  <a:lnTo>
                    <a:pt x="84" y="180"/>
                  </a:lnTo>
                  <a:lnTo>
                    <a:pt x="84" y="66"/>
                  </a:lnTo>
                  <a:lnTo>
                    <a:pt x="150" y="66"/>
                  </a:lnTo>
                  <a:cubicBezTo>
                    <a:pt x="159" y="66"/>
                    <a:pt x="169" y="66"/>
                    <a:pt x="178" y="68"/>
                  </a:cubicBezTo>
                  <a:cubicBezTo>
                    <a:pt x="187" y="69"/>
                    <a:pt x="194" y="72"/>
                    <a:pt x="201" y="76"/>
                  </a:cubicBezTo>
                  <a:cubicBezTo>
                    <a:pt x="208" y="80"/>
                    <a:pt x="213" y="86"/>
                    <a:pt x="218" y="93"/>
                  </a:cubicBezTo>
                  <a:cubicBezTo>
                    <a:pt x="222" y="101"/>
                    <a:pt x="224" y="111"/>
                    <a:pt x="224" y="123"/>
                  </a:cubicBezTo>
                  <a:cubicBezTo>
                    <a:pt x="224" y="135"/>
                    <a:pt x="222" y="145"/>
                    <a:pt x="218" y="153"/>
                  </a:cubicBezTo>
                  <a:close/>
                  <a:moveTo>
                    <a:pt x="275" y="38"/>
                  </a:moveTo>
                  <a:lnTo>
                    <a:pt x="275" y="38"/>
                  </a:lnTo>
                  <a:cubicBezTo>
                    <a:pt x="264" y="27"/>
                    <a:pt x="251" y="17"/>
                    <a:pt x="234" y="11"/>
                  </a:cubicBezTo>
                  <a:cubicBezTo>
                    <a:pt x="217" y="4"/>
                    <a:pt x="197" y="0"/>
                    <a:pt x="173" y="0"/>
                  </a:cubicBezTo>
                  <a:lnTo>
                    <a:pt x="0" y="0"/>
                  </a:lnTo>
                  <a:lnTo>
                    <a:pt x="0" y="383"/>
                  </a:lnTo>
                  <a:lnTo>
                    <a:pt x="84" y="383"/>
                  </a:lnTo>
                  <a:lnTo>
                    <a:pt x="84" y="246"/>
                  </a:lnTo>
                  <a:lnTo>
                    <a:pt x="173" y="246"/>
                  </a:lnTo>
                  <a:cubicBezTo>
                    <a:pt x="197" y="246"/>
                    <a:pt x="217" y="242"/>
                    <a:pt x="234" y="236"/>
                  </a:cubicBezTo>
                  <a:cubicBezTo>
                    <a:pt x="251" y="229"/>
                    <a:pt x="264" y="219"/>
                    <a:pt x="275" y="208"/>
                  </a:cubicBezTo>
                  <a:cubicBezTo>
                    <a:pt x="286" y="196"/>
                    <a:pt x="293" y="183"/>
                    <a:pt x="298" y="168"/>
                  </a:cubicBezTo>
                  <a:cubicBezTo>
                    <a:pt x="303" y="154"/>
                    <a:pt x="305" y="138"/>
                    <a:pt x="305" y="123"/>
                  </a:cubicBezTo>
                  <a:cubicBezTo>
                    <a:pt x="305" y="107"/>
                    <a:pt x="303" y="92"/>
                    <a:pt x="298" y="77"/>
                  </a:cubicBezTo>
                  <a:cubicBezTo>
                    <a:pt x="293" y="63"/>
                    <a:pt x="286" y="50"/>
                    <a:pt x="275" y="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3E0799FB-357E-4B8E-BA48-B8B482826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2535"/>
              <a:ext cx="107" cy="173"/>
            </a:xfrm>
            <a:custGeom>
              <a:avLst/>
              <a:gdLst>
                <a:gd name="T0" fmla="*/ 134 w 179"/>
                <a:gd name="T1" fmla="*/ 5 h 285"/>
                <a:gd name="T2" fmla="*/ 134 w 179"/>
                <a:gd name="T3" fmla="*/ 5 h 285"/>
                <a:gd name="T4" fmla="*/ 109 w 179"/>
                <a:gd name="T5" fmla="*/ 17 h 285"/>
                <a:gd name="T6" fmla="*/ 88 w 179"/>
                <a:gd name="T7" fmla="*/ 35 h 285"/>
                <a:gd name="T8" fmla="*/ 73 w 179"/>
                <a:gd name="T9" fmla="*/ 59 h 285"/>
                <a:gd name="T10" fmla="*/ 72 w 179"/>
                <a:gd name="T11" fmla="*/ 59 h 285"/>
                <a:gd name="T12" fmla="*/ 72 w 179"/>
                <a:gd name="T13" fmla="*/ 8 h 285"/>
                <a:gd name="T14" fmla="*/ 0 w 179"/>
                <a:gd name="T15" fmla="*/ 8 h 285"/>
                <a:gd name="T16" fmla="*/ 0 w 179"/>
                <a:gd name="T17" fmla="*/ 285 h 285"/>
                <a:gd name="T18" fmla="*/ 76 w 179"/>
                <a:gd name="T19" fmla="*/ 285 h 285"/>
                <a:gd name="T20" fmla="*/ 76 w 179"/>
                <a:gd name="T21" fmla="*/ 160 h 285"/>
                <a:gd name="T22" fmla="*/ 80 w 179"/>
                <a:gd name="T23" fmla="*/ 125 h 285"/>
                <a:gd name="T24" fmla="*/ 93 w 179"/>
                <a:gd name="T25" fmla="*/ 97 h 285"/>
                <a:gd name="T26" fmla="*/ 116 w 179"/>
                <a:gd name="T27" fmla="*/ 78 h 285"/>
                <a:gd name="T28" fmla="*/ 151 w 179"/>
                <a:gd name="T29" fmla="*/ 71 h 285"/>
                <a:gd name="T30" fmla="*/ 166 w 179"/>
                <a:gd name="T31" fmla="*/ 72 h 285"/>
                <a:gd name="T32" fmla="*/ 179 w 179"/>
                <a:gd name="T33" fmla="*/ 74 h 285"/>
                <a:gd name="T34" fmla="*/ 179 w 179"/>
                <a:gd name="T35" fmla="*/ 3 h 285"/>
                <a:gd name="T36" fmla="*/ 162 w 179"/>
                <a:gd name="T37" fmla="*/ 0 h 285"/>
                <a:gd name="T38" fmla="*/ 134 w 179"/>
                <a:gd name="T39" fmla="*/ 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285">
                  <a:moveTo>
                    <a:pt x="134" y="5"/>
                  </a:moveTo>
                  <a:lnTo>
                    <a:pt x="134" y="5"/>
                  </a:lnTo>
                  <a:cubicBezTo>
                    <a:pt x="125" y="7"/>
                    <a:pt x="117" y="11"/>
                    <a:pt x="109" y="17"/>
                  </a:cubicBezTo>
                  <a:cubicBezTo>
                    <a:pt x="101" y="22"/>
                    <a:pt x="94" y="28"/>
                    <a:pt x="88" y="35"/>
                  </a:cubicBezTo>
                  <a:cubicBezTo>
                    <a:pt x="82" y="43"/>
                    <a:pt x="77" y="51"/>
                    <a:pt x="73" y="59"/>
                  </a:cubicBezTo>
                  <a:lnTo>
                    <a:pt x="72" y="59"/>
                  </a:lnTo>
                  <a:lnTo>
                    <a:pt x="72" y="8"/>
                  </a:lnTo>
                  <a:lnTo>
                    <a:pt x="0" y="8"/>
                  </a:lnTo>
                  <a:lnTo>
                    <a:pt x="0" y="285"/>
                  </a:lnTo>
                  <a:lnTo>
                    <a:pt x="76" y="285"/>
                  </a:lnTo>
                  <a:lnTo>
                    <a:pt x="76" y="160"/>
                  </a:lnTo>
                  <a:cubicBezTo>
                    <a:pt x="76" y="148"/>
                    <a:pt x="77" y="136"/>
                    <a:pt x="80" y="125"/>
                  </a:cubicBezTo>
                  <a:cubicBezTo>
                    <a:pt x="82" y="115"/>
                    <a:pt x="87" y="105"/>
                    <a:pt x="93" y="97"/>
                  </a:cubicBezTo>
                  <a:cubicBezTo>
                    <a:pt x="98" y="89"/>
                    <a:pt x="106" y="83"/>
                    <a:pt x="116" y="78"/>
                  </a:cubicBezTo>
                  <a:cubicBezTo>
                    <a:pt x="126" y="74"/>
                    <a:pt x="137" y="71"/>
                    <a:pt x="151" y="71"/>
                  </a:cubicBezTo>
                  <a:cubicBezTo>
                    <a:pt x="156" y="71"/>
                    <a:pt x="161" y="71"/>
                    <a:pt x="166" y="72"/>
                  </a:cubicBezTo>
                  <a:cubicBezTo>
                    <a:pt x="171" y="73"/>
                    <a:pt x="175" y="73"/>
                    <a:pt x="179" y="74"/>
                  </a:cubicBezTo>
                  <a:lnTo>
                    <a:pt x="179" y="3"/>
                  </a:lnTo>
                  <a:cubicBezTo>
                    <a:pt x="173" y="1"/>
                    <a:pt x="167" y="0"/>
                    <a:pt x="162" y="0"/>
                  </a:cubicBezTo>
                  <a:cubicBezTo>
                    <a:pt x="152" y="0"/>
                    <a:pt x="143" y="2"/>
                    <a:pt x="134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F987B4-B807-4C81-B194-7737B231F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2" y="2535"/>
              <a:ext cx="167" cy="177"/>
            </a:xfrm>
            <a:custGeom>
              <a:avLst/>
              <a:gdLst>
                <a:gd name="T0" fmla="*/ 80 w 278"/>
                <a:gd name="T1" fmla="*/ 99 h 292"/>
                <a:gd name="T2" fmla="*/ 80 w 278"/>
                <a:gd name="T3" fmla="*/ 99 h 292"/>
                <a:gd name="T4" fmla="*/ 90 w 278"/>
                <a:gd name="T5" fmla="*/ 79 h 292"/>
                <a:gd name="T6" fmla="*/ 109 w 278"/>
                <a:gd name="T7" fmla="*/ 64 h 292"/>
                <a:gd name="T8" fmla="*/ 139 w 278"/>
                <a:gd name="T9" fmla="*/ 58 h 292"/>
                <a:gd name="T10" fmla="*/ 181 w 278"/>
                <a:gd name="T11" fmla="*/ 73 h 292"/>
                <a:gd name="T12" fmla="*/ 200 w 278"/>
                <a:gd name="T13" fmla="*/ 117 h 292"/>
                <a:gd name="T14" fmla="*/ 76 w 278"/>
                <a:gd name="T15" fmla="*/ 117 h 292"/>
                <a:gd name="T16" fmla="*/ 80 w 278"/>
                <a:gd name="T17" fmla="*/ 99 h 292"/>
                <a:gd name="T18" fmla="*/ 204 w 278"/>
                <a:gd name="T19" fmla="*/ 200 h 292"/>
                <a:gd name="T20" fmla="*/ 204 w 278"/>
                <a:gd name="T21" fmla="*/ 200 h 292"/>
                <a:gd name="T22" fmla="*/ 184 w 278"/>
                <a:gd name="T23" fmla="*/ 224 h 292"/>
                <a:gd name="T24" fmla="*/ 144 w 278"/>
                <a:gd name="T25" fmla="*/ 235 h 292"/>
                <a:gd name="T26" fmla="*/ 95 w 278"/>
                <a:gd name="T27" fmla="*/ 219 h 292"/>
                <a:gd name="T28" fmla="*/ 76 w 278"/>
                <a:gd name="T29" fmla="*/ 165 h 292"/>
                <a:gd name="T30" fmla="*/ 276 w 278"/>
                <a:gd name="T31" fmla="*/ 165 h 292"/>
                <a:gd name="T32" fmla="*/ 271 w 278"/>
                <a:gd name="T33" fmla="*/ 103 h 292"/>
                <a:gd name="T34" fmla="*/ 247 w 278"/>
                <a:gd name="T35" fmla="*/ 51 h 292"/>
                <a:gd name="T36" fmla="*/ 203 w 278"/>
                <a:gd name="T37" fmla="*/ 14 h 292"/>
                <a:gd name="T38" fmla="*/ 142 w 278"/>
                <a:gd name="T39" fmla="*/ 0 h 292"/>
                <a:gd name="T40" fmla="*/ 84 w 278"/>
                <a:gd name="T41" fmla="*/ 12 h 292"/>
                <a:gd name="T42" fmla="*/ 39 w 278"/>
                <a:gd name="T43" fmla="*/ 42 h 292"/>
                <a:gd name="T44" fmla="*/ 10 w 278"/>
                <a:gd name="T45" fmla="*/ 89 h 292"/>
                <a:gd name="T46" fmla="*/ 0 w 278"/>
                <a:gd name="T47" fmla="*/ 147 h 292"/>
                <a:gd name="T48" fmla="*/ 10 w 278"/>
                <a:gd name="T49" fmla="*/ 206 h 292"/>
                <a:gd name="T50" fmla="*/ 38 w 278"/>
                <a:gd name="T51" fmla="*/ 252 h 292"/>
                <a:gd name="T52" fmla="*/ 82 w 278"/>
                <a:gd name="T53" fmla="*/ 282 h 292"/>
                <a:gd name="T54" fmla="*/ 142 w 278"/>
                <a:gd name="T55" fmla="*/ 292 h 292"/>
                <a:gd name="T56" fmla="*/ 222 w 278"/>
                <a:gd name="T57" fmla="*/ 271 h 292"/>
                <a:gd name="T58" fmla="*/ 272 w 278"/>
                <a:gd name="T59" fmla="*/ 200 h 292"/>
                <a:gd name="T60" fmla="*/ 204 w 278"/>
                <a:gd name="T61" fmla="*/ 20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8" h="292">
                  <a:moveTo>
                    <a:pt x="80" y="99"/>
                  </a:moveTo>
                  <a:lnTo>
                    <a:pt x="80" y="99"/>
                  </a:lnTo>
                  <a:cubicBezTo>
                    <a:pt x="82" y="92"/>
                    <a:pt x="85" y="85"/>
                    <a:pt x="90" y="79"/>
                  </a:cubicBezTo>
                  <a:cubicBezTo>
                    <a:pt x="95" y="73"/>
                    <a:pt x="101" y="68"/>
                    <a:pt x="109" y="64"/>
                  </a:cubicBezTo>
                  <a:cubicBezTo>
                    <a:pt x="117" y="60"/>
                    <a:pt x="127" y="58"/>
                    <a:pt x="139" y="58"/>
                  </a:cubicBezTo>
                  <a:cubicBezTo>
                    <a:pt x="158" y="58"/>
                    <a:pt x="172" y="63"/>
                    <a:pt x="181" y="73"/>
                  </a:cubicBezTo>
                  <a:cubicBezTo>
                    <a:pt x="190" y="83"/>
                    <a:pt x="197" y="98"/>
                    <a:pt x="200" y="117"/>
                  </a:cubicBezTo>
                  <a:lnTo>
                    <a:pt x="76" y="117"/>
                  </a:lnTo>
                  <a:cubicBezTo>
                    <a:pt x="76" y="111"/>
                    <a:pt x="78" y="105"/>
                    <a:pt x="80" y="99"/>
                  </a:cubicBezTo>
                  <a:close/>
                  <a:moveTo>
                    <a:pt x="204" y="200"/>
                  </a:moveTo>
                  <a:lnTo>
                    <a:pt x="204" y="200"/>
                  </a:lnTo>
                  <a:cubicBezTo>
                    <a:pt x="202" y="208"/>
                    <a:pt x="195" y="216"/>
                    <a:pt x="184" y="224"/>
                  </a:cubicBezTo>
                  <a:cubicBezTo>
                    <a:pt x="173" y="232"/>
                    <a:pt x="160" y="235"/>
                    <a:pt x="144" y="235"/>
                  </a:cubicBezTo>
                  <a:cubicBezTo>
                    <a:pt x="123" y="235"/>
                    <a:pt x="106" y="230"/>
                    <a:pt x="95" y="219"/>
                  </a:cubicBezTo>
                  <a:cubicBezTo>
                    <a:pt x="83" y="208"/>
                    <a:pt x="77" y="190"/>
                    <a:pt x="76" y="165"/>
                  </a:cubicBezTo>
                  <a:lnTo>
                    <a:pt x="276" y="165"/>
                  </a:lnTo>
                  <a:cubicBezTo>
                    <a:pt x="278" y="144"/>
                    <a:pt x="276" y="123"/>
                    <a:pt x="271" y="103"/>
                  </a:cubicBezTo>
                  <a:cubicBezTo>
                    <a:pt x="266" y="84"/>
                    <a:pt x="258" y="66"/>
                    <a:pt x="247" y="51"/>
                  </a:cubicBezTo>
                  <a:cubicBezTo>
                    <a:pt x="235" y="35"/>
                    <a:pt x="221" y="23"/>
                    <a:pt x="203" y="14"/>
                  </a:cubicBezTo>
                  <a:cubicBezTo>
                    <a:pt x="186" y="5"/>
                    <a:pt x="165" y="0"/>
                    <a:pt x="142" y="0"/>
                  </a:cubicBezTo>
                  <a:cubicBezTo>
                    <a:pt x="120" y="0"/>
                    <a:pt x="101" y="4"/>
                    <a:pt x="84" y="12"/>
                  </a:cubicBezTo>
                  <a:cubicBezTo>
                    <a:pt x="67" y="19"/>
                    <a:pt x="52" y="29"/>
                    <a:pt x="39" y="42"/>
                  </a:cubicBezTo>
                  <a:cubicBezTo>
                    <a:pt x="26" y="56"/>
                    <a:pt x="17" y="71"/>
                    <a:pt x="10" y="89"/>
                  </a:cubicBezTo>
                  <a:cubicBezTo>
                    <a:pt x="3" y="107"/>
                    <a:pt x="0" y="126"/>
                    <a:pt x="0" y="147"/>
                  </a:cubicBezTo>
                  <a:cubicBezTo>
                    <a:pt x="0" y="168"/>
                    <a:pt x="3" y="188"/>
                    <a:pt x="10" y="206"/>
                  </a:cubicBezTo>
                  <a:cubicBezTo>
                    <a:pt x="16" y="224"/>
                    <a:pt x="26" y="239"/>
                    <a:pt x="38" y="252"/>
                  </a:cubicBezTo>
                  <a:cubicBezTo>
                    <a:pt x="50" y="265"/>
                    <a:pt x="65" y="275"/>
                    <a:pt x="82" y="282"/>
                  </a:cubicBezTo>
                  <a:cubicBezTo>
                    <a:pt x="100" y="289"/>
                    <a:pt x="120" y="292"/>
                    <a:pt x="142" y="292"/>
                  </a:cubicBezTo>
                  <a:cubicBezTo>
                    <a:pt x="173" y="292"/>
                    <a:pt x="200" y="285"/>
                    <a:pt x="222" y="271"/>
                  </a:cubicBezTo>
                  <a:cubicBezTo>
                    <a:pt x="244" y="257"/>
                    <a:pt x="261" y="233"/>
                    <a:pt x="272" y="200"/>
                  </a:cubicBezTo>
                  <a:lnTo>
                    <a:pt x="204" y="2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02EACE-E908-487A-858A-E1C898E5E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2535"/>
              <a:ext cx="155" cy="177"/>
            </a:xfrm>
            <a:custGeom>
              <a:avLst/>
              <a:gdLst>
                <a:gd name="T0" fmla="*/ 250 w 258"/>
                <a:gd name="T1" fmla="*/ 164 h 292"/>
                <a:gd name="T2" fmla="*/ 250 w 258"/>
                <a:gd name="T3" fmla="*/ 164 h 292"/>
                <a:gd name="T4" fmla="*/ 230 w 258"/>
                <a:gd name="T5" fmla="*/ 142 h 292"/>
                <a:gd name="T6" fmla="*/ 202 w 258"/>
                <a:gd name="T7" fmla="*/ 128 h 292"/>
                <a:gd name="T8" fmla="*/ 169 w 258"/>
                <a:gd name="T9" fmla="*/ 118 h 292"/>
                <a:gd name="T10" fmla="*/ 138 w 258"/>
                <a:gd name="T11" fmla="*/ 111 h 292"/>
                <a:gd name="T12" fmla="*/ 110 w 258"/>
                <a:gd name="T13" fmla="*/ 104 h 292"/>
                <a:gd name="T14" fmla="*/ 91 w 258"/>
                <a:gd name="T15" fmla="*/ 94 h 292"/>
                <a:gd name="T16" fmla="*/ 83 w 258"/>
                <a:gd name="T17" fmla="*/ 77 h 292"/>
                <a:gd name="T18" fmla="*/ 87 w 258"/>
                <a:gd name="T19" fmla="*/ 63 h 292"/>
                <a:gd name="T20" fmla="*/ 98 w 258"/>
                <a:gd name="T21" fmla="*/ 56 h 292"/>
                <a:gd name="T22" fmla="*/ 112 w 258"/>
                <a:gd name="T23" fmla="*/ 52 h 292"/>
                <a:gd name="T24" fmla="*/ 125 w 258"/>
                <a:gd name="T25" fmla="*/ 51 h 292"/>
                <a:gd name="T26" fmla="*/ 161 w 258"/>
                <a:gd name="T27" fmla="*/ 59 h 292"/>
                <a:gd name="T28" fmla="*/ 178 w 258"/>
                <a:gd name="T29" fmla="*/ 89 h 292"/>
                <a:gd name="T30" fmla="*/ 250 w 258"/>
                <a:gd name="T31" fmla="*/ 89 h 292"/>
                <a:gd name="T32" fmla="*/ 237 w 258"/>
                <a:gd name="T33" fmla="*/ 46 h 292"/>
                <a:gd name="T34" fmla="*/ 209 w 258"/>
                <a:gd name="T35" fmla="*/ 19 h 292"/>
                <a:gd name="T36" fmla="*/ 171 w 258"/>
                <a:gd name="T37" fmla="*/ 5 h 292"/>
                <a:gd name="T38" fmla="*/ 128 w 258"/>
                <a:gd name="T39" fmla="*/ 0 h 292"/>
                <a:gd name="T40" fmla="*/ 84 w 258"/>
                <a:gd name="T41" fmla="*/ 4 h 292"/>
                <a:gd name="T42" fmla="*/ 45 w 258"/>
                <a:gd name="T43" fmla="*/ 18 h 292"/>
                <a:gd name="T44" fmla="*/ 17 w 258"/>
                <a:gd name="T45" fmla="*/ 45 h 292"/>
                <a:gd name="T46" fmla="*/ 7 w 258"/>
                <a:gd name="T47" fmla="*/ 89 h 292"/>
                <a:gd name="T48" fmla="*/ 14 w 258"/>
                <a:gd name="T49" fmla="*/ 120 h 292"/>
                <a:gd name="T50" fmla="*/ 34 w 258"/>
                <a:gd name="T51" fmla="*/ 141 h 292"/>
                <a:gd name="T52" fmla="*/ 62 w 258"/>
                <a:gd name="T53" fmla="*/ 155 h 292"/>
                <a:gd name="T54" fmla="*/ 95 w 258"/>
                <a:gd name="T55" fmla="*/ 164 h 292"/>
                <a:gd name="T56" fmla="*/ 159 w 258"/>
                <a:gd name="T57" fmla="*/ 181 h 292"/>
                <a:gd name="T58" fmla="*/ 181 w 258"/>
                <a:gd name="T59" fmla="*/ 206 h 292"/>
                <a:gd name="T60" fmla="*/ 176 w 258"/>
                <a:gd name="T61" fmla="*/ 223 h 292"/>
                <a:gd name="T62" fmla="*/ 164 w 258"/>
                <a:gd name="T63" fmla="*/ 234 h 292"/>
                <a:gd name="T64" fmla="*/ 148 w 258"/>
                <a:gd name="T65" fmla="*/ 240 h 292"/>
                <a:gd name="T66" fmla="*/ 131 w 258"/>
                <a:gd name="T67" fmla="*/ 242 h 292"/>
                <a:gd name="T68" fmla="*/ 110 w 258"/>
                <a:gd name="T69" fmla="*/ 239 h 292"/>
                <a:gd name="T70" fmla="*/ 91 w 258"/>
                <a:gd name="T71" fmla="*/ 231 h 292"/>
                <a:gd name="T72" fmla="*/ 78 w 258"/>
                <a:gd name="T73" fmla="*/ 216 h 292"/>
                <a:gd name="T74" fmla="*/ 73 w 258"/>
                <a:gd name="T75" fmla="*/ 195 h 292"/>
                <a:gd name="T76" fmla="*/ 0 w 258"/>
                <a:gd name="T77" fmla="*/ 195 h 292"/>
                <a:gd name="T78" fmla="*/ 13 w 258"/>
                <a:gd name="T79" fmla="*/ 242 h 292"/>
                <a:gd name="T80" fmla="*/ 43 w 258"/>
                <a:gd name="T81" fmla="*/ 271 h 292"/>
                <a:gd name="T82" fmla="*/ 84 w 258"/>
                <a:gd name="T83" fmla="*/ 288 h 292"/>
                <a:gd name="T84" fmla="*/ 131 w 258"/>
                <a:gd name="T85" fmla="*/ 292 h 292"/>
                <a:gd name="T86" fmla="*/ 177 w 258"/>
                <a:gd name="T87" fmla="*/ 288 h 292"/>
                <a:gd name="T88" fmla="*/ 218 w 258"/>
                <a:gd name="T89" fmla="*/ 272 h 292"/>
                <a:gd name="T90" fmla="*/ 247 w 258"/>
                <a:gd name="T91" fmla="*/ 242 h 292"/>
                <a:gd name="T92" fmla="*/ 258 w 258"/>
                <a:gd name="T93" fmla="*/ 196 h 292"/>
                <a:gd name="T94" fmla="*/ 250 w 258"/>
                <a:gd name="T95" fmla="*/ 16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8" h="292">
                  <a:moveTo>
                    <a:pt x="250" y="164"/>
                  </a:moveTo>
                  <a:lnTo>
                    <a:pt x="250" y="164"/>
                  </a:lnTo>
                  <a:cubicBezTo>
                    <a:pt x="245" y="155"/>
                    <a:pt x="238" y="148"/>
                    <a:pt x="230" y="142"/>
                  </a:cubicBezTo>
                  <a:cubicBezTo>
                    <a:pt x="222" y="136"/>
                    <a:pt x="213" y="131"/>
                    <a:pt x="202" y="128"/>
                  </a:cubicBezTo>
                  <a:cubicBezTo>
                    <a:pt x="191" y="124"/>
                    <a:pt x="181" y="121"/>
                    <a:pt x="169" y="118"/>
                  </a:cubicBezTo>
                  <a:cubicBezTo>
                    <a:pt x="159" y="116"/>
                    <a:pt x="148" y="114"/>
                    <a:pt x="138" y="111"/>
                  </a:cubicBezTo>
                  <a:cubicBezTo>
                    <a:pt x="127" y="109"/>
                    <a:pt x="118" y="107"/>
                    <a:pt x="110" y="104"/>
                  </a:cubicBezTo>
                  <a:cubicBezTo>
                    <a:pt x="102" y="102"/>
                    <a:pt x="96" y="98"/>
                    <a:pt x="91" y="94"/>
                  </a:cubicBezTo>
                  <a:cubicBezTo>
                    <a:pt x="86" y="89"/>
                    <a:pt x="83" y="84"/>
                    <a:pt x="83" y="77"/>
                  </a:cubicBezTo>
                  <a:cubicBezTo>
                    <a:pt x="83" y="71"/>
                    <a:pt x="84" y="67"/>
                    <a:pt x="87" y="63"/>
                  </a:cubicBezTo>
                  <a:cubicBezTo>
                    <a:pt x="90" y="60"/>
                    <a:pt x="94" y="57"/>
                    <a:pt x="98" y="56"/>
                  </a:cubicBezTo>
                  <a:cubicBezTo>
                    <a:pt x="102" y="54"/>
                    <a:pt x="106" y="53"/>
                    <a:pt x="112" y="52"/>
                  </a:cubicBezTo>
                  <a:cubicBezTo>
                    <a:pt x="117" y="52"/>
                    <a:pt x="121" y="51"/>
                    <a:pt x="125" y="51"/>
                  </a:cubicBezTo>
                  <a:cubicBezTo>
                    <a:pt x="139" y="51"/>
                    <a:pt x="151" y="54"/>
                    <a:pt x="161" y="59"/>
                  </a:cubicBezTo>
                  <a:cubicBezTo>
                    <a:pt x="171" y="64"/>
                    <a:pt x="176" y="74"/>
                    <a:pt x="178" y="89"/>
                  </a:cubicBezTo>
                  <a:lnTo>
                    <a:pt x="250" y="89"/>
                  </a:lnTo>
                  <a:cubicBezTo>
                    <a:pt x="249" y="72"/>
                    <a:pt x="244" y="57"/>
                    <a:pt x="237" y="46"/>
                  </a:cubicBezTo>
                  <a:cubicBezTo>
                    <a:pt x="230" y="35"/>
                    <a:pt x="220" y="26"/>
                    <a:pt x="209" y="19"/>
                  </a:cubicBezTo>
                  <a:cubicBezTo>
                    <a:pt x="198" y="12"/>
                    <a:pt x="185" y="7"/>
                    <a:pt x="171" y="5"/>
                  </a:cubicBezTo>
                  <a:cubicBezTo>
                    <a:pt x="157" y="2"/>
                    <a:pt x="143" y="0"/>
                    <a:pt x="128" y="0"/>
                  </a:cubicBezTo>
                  <a:cubicBezTo>
                    <a:pt x="113" y="0"/>
                    <a:pt x="98" y="2"/>
                    <a:pt x="84" y="4"/>
                  </a:cubicBezTo>
                  <a:cubicBezTo>
                    <a:pt x="69" y="7"/>
                    <a:pt x="56" y="12"/>
                    <a:pt x="45" y="18"/>
                  </a:cubicBezTo>
                  <a:cubicBezTo>
                    <a:pt x="33" y="25"/>
                    <a:pt x="24" y="34"/>
                    <a:pt x="17" y="45"/>
                  </a:cubicBezTo>
                  <a:cubicBezTo>
                    <a:pt x="10" y="57"/>
                    <a:pt x="7" y="72"/>
                    <a:pt x="7" y="89"/>
                  </a:cubicBezTo>
                  <a:cubicBezTo>
                    <a:pt x="7" y="102"/>
                    <a:pt x="9" y="112"/>
                    <a:pt x="14" y="120"/>
                  </a:cubicBezTo>
                  <a:cubicBezTo>
                    <a:pt x="19" y="129"/>
                    <a:pt x="26" y="136"/>
                    <a:pt x="34" y="141"/>
                  </a:cubicBezTo>
                  <a:cubicBezTo>
                    <a:pt x="42" y="147"/>
                    <a:pt x="52" y="151"/>
                    <a:pt x="62" y="155"/>
                  </a:cubicBezTo>
                  <a:cubicBezTo>
                    <a:pt x="73" y="158"/>
                    <a:pt x="84" y="161"/>
                    <a:pt x="95" y="164"/>
                  </a:cubicBezTo>
                  <a:cubicBezTo>
                    <a:pt x="122" y="169"/>
                    <a:pt x="143" y="175"/>
                    <a:pt x="159" y="181"/>
                  </a:cubicBezTo>
                  <a:cubicBezTo>
                    <a:pt x="174" y="186"/>
                    <a:pt x="181" y="195"/>
                    <a:pt x="181" y="206"/>
                  </a:cubicBezTo>
                  <a:cubicBezTo>
                    <a:pt x="181" y="213"/>
                    <a:pt x="180" y="219"/>
                    <a:pt x="176" y="223"/>
                  </a:cubicBezTo>
                  <a:cubicBezTo>
                    <a:pt x="173" y="228"/>
                    <a:pt x="169" y="231"/>
                    <a:pt x="164" y="234"/>
                  </a:cubicBezTo>
                  <a:cubicBezTo>
                    <a:pt x="160" y="237"/>
                    <a:pt x="154" y="239"/>
                    <a:pt x="148" y="240"/>
                  </a:cubicBezTo>
                  <a:cubicBezTo>
                    <a:pt x="142" y="241"/>
                    <a:pt x="137" y="242"/>
                    <a:pt x="131" y="242"/>
                  </a:cubicBezTo>
                  <a:cubicBezTo>
                    <a:pt x="124" y="242"/>
                    <a:pt x="117" y="241"/>
                    <a:pt x="110" y="239"/>
                  </a:cubicBezTo>
                  <a:cubicBezTo>
                    <a:pt x="103" y="237"/>
                    <a:pt x="96" y="235"/>
                    <a:pt x="91" y="231"/>
                  </a:cubicBezTo>
                  <a:cubicBezTo>
                    <a:pt x="86" y="227"/>
                    <a:pt x="81" y="222"/>
                    <a:pt x="78" y="216"/>
                  </a:cubicBezTo>
                  <a:cubicBezTo>
                    <a:pt x="75" y="211"/>
                    <a:pt x="73" y="203"/>
                    <a:pt x="73" y="195"/>
                  </a:cubicBezTo>
                  <a:lnTo>
                    <a:pt x="0" y="195"/>
                  </a:lnTo>
                  <a:cubicBezTo>
                    <a:pt x="1" y="214"/>
                    <a:pt x="5" y="229"/>
                    <a:pt x="13" y="242"/>
                  </a:cubicBezTo>
                  <a:cubicBezTo>
                    <a:pt x="21" y="254"/>
                    <a:pt x="31" y="264"/>
                    <a:pt x="43" y="271"/>
                  </a:cubicBezTo>
                  <a:cubicBezTo>
                    <a:pt x="54" y="279"/>
                    <a:pt x="68" y="284"/>
                    <a:pt x="84" y="288"/>
                  </a:cubicBezTo>
                  <a:cubicBezTo>
                    <a:pt x="99" y="291"/>
                    <a:pt x="115" y="292"/>
                    <a:pt x="131" y="292"/>
                  </a:cubicBezTo>
                  <a:cubicBezTo>
                    <a:pt x="147" y="292"/>
                    <a:pt x="162" y="291"/>
                    <a:pt x="177" y="288"/>
                  </a:cubicBezTo>
                  <a:cubicBezTo>
                    <a:pt x="193" y="285"/>
                    <a:pt x="206" y="280"/>
                    <a:pt x="218" y="272"/>
                  </a:cubicBezTo>
                  <a:cubicBezTo>
                    <a:pt x="230" y="264"/>
                    <a:pt x="239" y="255"/>
                    <a:pt x="247" y="242"/>
                  </a:cubicBezTo>
                  <a:cubicBezTo>
                    <a:pt x="254" y="230"/>
                    <a:pt x="258" y="215"/>
                    <a:pt x="258" y="196"/>
                  </a:cubicBezTo>
                  <a:cubicBezTo>
                    <a:pt x="258" y="183"/>
                    <a:pt x="255" y="173"/>
                    <a:pt x="250" y="1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BD2CDE80-6027-41A2-8771-A9178F7B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2535"/>
              <a:ext cx="154" cy="177"/>
            </a:xfrm>
            <a:custGeom>
              <a:avLst/>
              <a:gdLst>
                <a:gd name="T0" fmla="*/ 218 w 257"/>
                <a:gd name="T1" fmla="*/ 272 h 292"/>
                <a:gd name="T2" fmla="*/ 218 w 257"/>
                <a:gd name="T3" fmla="*/ 272 h 292"/>
                <a:gd name="T4" fmla="*/ 247 w 257"/>
                <a:gd name="T5" fmla="*/ 242 h 292"/>
                <a:gd name="T6" fmla="*/ 257 w 257"/>
                <a:gd name="T7" fmla="*/ 196 h 292"/>
                <a:gd name="T8" fmla="*/ 250 w 257"/>
                <a:gd name="T9" fmla="*/ 164 h 292"/>
                <a:gd name="T10" fmla="*/ 230 w 257"/>
                <a:gd name="T11" fmla="*/ 142 h 292"/>
                <a:gd name="T12" fmla="*/ 202 w 257"/>
                <a:gd name="T13" fmla="*/ 128 h 292"/>
                <a:gd name="T14" fmla="*/ 169 w 257"/>
                <a:gd name="T15" fmla="*/ 118 h 292"/>
                <a:gd name="T16" fmla="*/ 138 w 257"/>
                <a:gd name="T17" fmla="*/ 111 h 292"/>
                <a:gd name="T18" fmla="*/ 110 w 257"/>
                <a:gd name="T19" fmla="*/ 104 h 292"/>
                <a:gd name="T20" fmla="*/ 91 w 257"/>
                <a:gd name="T21" fmla="*/ 94 h 292"/>
                <a:gd name="T22" fmla="*/ 83 w 257"/>
                <a:gd name="T23" fmla="*/ 77 h 292"/>
                <a:gd name="T24" fmla="*/ 87 w 257"/>
                <a:gd name="T25" fmla="*/ 63 h 292"/>
                <a:gd name="T26" fmla="*/ 98 w 257"/>
                <a:gd name="T27" fmla="*/ 56 h 292"/>
                <a:gd name="T28" fmla="*/ 111 w 257"/>
                <a:gd name="T29" fmla="*/ 52 h 292"/>
                <a:gd name="T30" fmla="*/ 125 w 257"/>
                <a:gd name="T31" fmla="*/ 51 h 292"/>
                <a:gd name="T32" fmla="*/ 161 w 257"/>
                <a:gd name="T33" fmla="*/ 59 h 292"/>
                <a:gd name="T34" fmla="*/ 178 w 257"/>
                <a:gd name="T35" fmla="*/ 89 h 292"/>
                <a:gd name="T36" fmla="*/ 250 w 257"/>
                <a:gd name="T37" fmla="*/ 89 h 292"/>
                <a:gd name="T38" fmla="*/ 237 w 257"/>
                <a:gd name="T39" fmla="*/ 46 h 292"/>
                <a:gd name="T40" fmla="*/ 209 w 257"/>
                <a:gd name="T41" fmla="*/ 19 h 292"/>
                <a:gd name="T42" fmla="*/ 171 w 257"/>
                <a:gd name="T43" fmla="*/ 5 h 292"/>
                <a:gd name="T44" fmla="*/ 128 w 257"/>
                <a:gd name="T45" fmla="*/ 0 h 292"/>
                <a:gd name="T46" fmla="*/ 84 w 257"/>
                <a:gd name="T47" fmla="*/ 4 h 292"/>
                <a:gd name="T48" fmla="*/ 45 w 257"/>
                <a:gd name="T49" fmla="*/ 18 h 292"/>
                <a:gd name="T50" fmla="*/ 17 w 257"/>
                <a:gd name="T51" fmla="*/ 45 h 292"/>
                <a:gd name="T52" fmla="*/ 7 w 257"/>
                <a:gd name="T53" fmla="*/ 89 h 292"/>
                <a:gd name="T54" fmla="*/ 14 w 257"/>
                <a:gd name="T55" fmla="*/ 120 h 292"/>
                <a:gd name="T56" fmla="*/ 34 w 257"/>
                <a:gd name="T57" fmla="*/ 141 h 292"/>
                <a:gd name="T58" fmla="*/ 62 w 257"/>
                <a:gd name="T59" fmla="*/ 155 h 292"/>
                <a:gd name="T60" fmla="*/ 95 w 257"/>
                <a:gd name="T61" fmla="*/ 164 h 292"/>
                <a:gd name="T62" fmla="*/ 158 w 257"/>
                <a:gd name="T63" fmla="*/ 181 h 292"/>
                <a:gd name="T64" fmla="*/ 181 w 257"/>
                <a:gd name="T65" fmla="*/ 206 h 292"/>
                <a:gd name="T66" fmla="*/ 176 w 257"/>
                <a:gd name="T67" fmla="*/ 223 h 292"/>
                <a:gd name="T68" fmla="*/ 164 w 257"/>
                <a:gd name="T69" fmla="*/ 234 h 292"/>
                <a:gd name="T70" fmla="*/ 148 w 257"/>
                <a:gd name="T71" fmla="*/ 240 h 292"/>
                <a:gd name="T72" fmla="*/ 131 w 257"/>
                <a:gd name="T73" fmla="*/ 242 h 292"/>
                <a:gd name="T74" fmla="*/ 110 w 257"/>
                <a:gd name="T75" fmla="*/ 239 h 292"/>
                <a:gd name="T76" fmla="*/ 91 w 257"/>
                <a:gd name="T77" fmla="*/ 231 h 292"/>
                <a:gd name="T78" fmla="*/ 78 w 257"/>
                <a:gd name="T79" fmla="*/ 216 h 292"/>
                <a:gd name="T80" fmla="*/ 73 w 257"/>
                <a:gd name="T81" fmla="*/ 195 h 292"/>
                <a:gd name="T82" fmla="*/ 0 w 257"/>
                <a:gd name="T83" fmla="*/ 195 h 292"/>
                <a:gd name="T84" fmla="*/ 13 w 257"/>
                <a:gd name="T85" fmla="*/ 242 h 292"/>
                <a:gd name="T86" fmla="*/ 42 w 257"/>
                <a:gd name="T87" fmla="*/ 271 h 292"/>
                <a:gd name="T88" fmla="*/ 84 w 257"/>
                <a:gd name="T89" fmla="*/ 288 h 292"/>
                <a:gd name="T90" fmla="*/ 131 w 257"/>
                <a:gd name="T91" fmla="*/ 292 h 292"/>
                <a:gd name="T92" fmla="*/ 177 w 257"/>
                <a:gd name="T93" fmla="*/ 288 h 292"/>
                <a:gd name="T94" fmla="*/ 218 w 257"/>
                <a:gd name="T95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" h="292">
                  <a:moveTo>
                    <a:pt x="218" y="272"/>
                  </a:moveTo>
                  <a:lnTo>
                    <a:pt x="218" y="272"/>
                  </a:lnTo>
                  <a:cubicBezTo>
                    <a:pt x="230" y="264"/>
                    <a:pt x="239" y="255"/>
                    <a:pt x="247" y="242"/>
                  </a:cubicBezTo>
                  <a:cubicBezTo>
                    <a:pt x="254" y="230"/>
                    <a:pt x="257" y="215"/>
                    <a:pt x="257" y="196"/>
                  </a:cubicBezTo>
                  <a:cubicBezTo>
                    <a:pt x="257" y="183"/>
                    <a:pt x="255" y="173"/>
                    <a:pt x="250" y="164"/>
                  </a:cubicBezTo>
                  <a:cubicBezTo>
                    <a:pt x="245" y="155"/>
                    <a:pt x="238" y="148"/>
                    <a:pt x="230" y="142"/>
                  </a:cubicBezTo>
                  <a:cubicBezTo>
                    <a:pt x="222" y="136"/>
                    <a:pt x="212" y="131"/>
                    <a:pt x="202" y="128"/>
                  </a:cubicBezTo>
                  <a:cubicBezTo>
                    <a:pt x="191" y="124"/>
                    <a:pt x="181" y="121"/>
                    <a:pt x="169" y="118"/>
                  </a:cubicBezTo>
                  <a:cubicBezTo>
                    <a:pt x="159" y="116"/>
                    <a:pt x="148" y="114"/>
                    <a:pt x="138" y="111"/>
                  </a:cubicBezTo>
                  <a:cubicBezTo>
                    <a:pt x="127" y="109"/>
                    <a:pt x="118" y="107"/>
                    <a:pt x="110" y="104"/>
                  </a:cubicBezTo>
                  <a:cubicBezTo>
                    <a:pt x="102" y="102"/>
                    <a:pt x="96" y="98"/>
                    <a:pt x="91" y="94"/>
                  </a:cubicBezTo>
                  <a:cubicBezTo>
                    <a:pt x="85" y="89"/>
                    <a:pt x="83" y="84"/>
                    <a:pt x="83" y="77"/>
                  </a:cubicBezTo>
                  <a:cubicBezTo>
                    <a:pt x="83" y="71"/>
                    <a:pt x="84" y="67"/>
                    <a:pt x="87" y="63"/>
                  </a:cubicBezTo>
                  <a:cubicBezTo>
                    <a:pt x="90" y="60"/>
                    <a:pt x="94" y="57"/>
                    <a:pt x="98" y="56"/>
                  </a:cubicBezTo>
                  <a:cubicBezTo>
                    <a:pt x="102" y="54"/>
                    <a:pt x="106" y="53"/>
                    <a:pt x="111" y="52"/>
                  </a:cubicBezTo>
                  <a:cubicBezTo>
                    <a:pt x="116" y="52"/>
                    <a:pt x="121" y="51"/>
                    <a:pt x="125" y="51"/>
                  </a:cubicBezTo>
                  <a:cubicBezTo>
                    <a:pt x="139" y="51"/>
                    <a:pt x="151" y="54"/>
                    <a:pt x="161" y="59"/>
                  </a:cubicBezTo>
                  <a:cubicBezTo>
                    <a:pt x="171" y="64"/>
                    <a:pt x="176" y="74"/>
                    <a:pt x="178" y="89"/>
                  </a:cubicBezTo>
                  <a:lnTo>
                    <a:pt x="250" y="89"/>
                  </a:lnTo>
                  <a:cubicBezTo>
                    <a:pt x="249" y="72"/>
                    <a:pt x="244" y="57"/>
                    <a:pt x="237" y="46"/>
                  </a:cubicBezTo>
                  <a:cubicBezTo>
                    <a:pt x="230" y="35"/>
                    <a:pt x="220" y="26"/>
                    <a:pt x="209" y="19"/>
                  </a:cubicBezTo>
                  <a:cubicBezTo>
                    <a:pt x="198" y="12"/>
                    <a:pt x="185" y="7"/>
                    <a:pt x="171" y="5"/>
                  </a:cubicBezTo>
                  <a:cubicBezTo>
                    <a:pt x="157" y="2"/>
                    <a:pt x="143" y="0"/>
                    <a:pt x="128" y="0"/>
                  </a:cubicBezTo>
                  <a:cubicBezTo>
                    <a:pt x="113" y="0"/>
                    <a:pt x="98" y="2"/>
                    <a:pt x="84" y="4"/>
                  </a:cubicBezTo>
                  <a:cubicBezTo>
                    <a:pt x="69" y="7"/>
                    <a:pt x="56" y="12"/>
                    <a:pt x="45" y="18"/>
                  </a:cubicBezTo>
                  <a:cubicBezTo>
                    <a:pt x="33" y="25"/>
                    <a:pt x="24" y="34"/>
                    <a:pt x="17" y="45"/>
                  </a:cubicBezTo>
                  <a:cubicBezTo>
                    <a:pt x="10" y="57"/>
                    <a:pt x="7" y="72"/>
                    <a:pt x="7" y="89"/>
                  </a:cubicBezTo>
                  <a:cubicBezTo>
                    <a:pt x="7" y="102"/>
                    <a:pt x="9" y="112"/>
                    <a:pt x="14" y="120"/>
                  </a:cubicBezTo>
                  <a:cubicBezTo>
                    <a:pt x="19" y="129"/>
                    <a:pt x="26" y="136"/>
                    <a:pt x="34" y="141"/>
                  </a:cubicBezTo>
                  <a:cubicBezTo>
                    <a:pt x="42" y="147"/>
                    <a:pt x="52" y="151"/>
                    <a:pt x="62" y="155"/>
                  </a:cubicBezTo>
                  <a:cubicBezTo>
                    <a:pt x="73" y="158"/>
                    <a:pt x="84" y="161"/>
                    <a:pt x="95" y="164"/>
                  </a:cubicBezTo>
                  <a:cubicBezTo>
                    <a:pt x="122" y="169"/>
                    <a:pt x="143" y="175"/>
                    <a:pt x="158" y="181"/>
                  </a:cubicBezTo>
                  <a:cubicBezTo>
                    <a:pt x="174" y="186"/>
                    <a:pt x="181" y="195"/>
                    <a:pt x="181" y="206"/>
                  </a:cubicBezTo>
                  <a:cubicBezTo>
                    <a:pt x="181" y="213"/>
                    <a:pt x="180" y="219"/>
                    <a:pt x="176" y="223"/>
                  </a:cubicBezTo>
                  <a:cubicBezTo>
                    <a:pt x="173" y="228"/>
                    <a:pt x="169" y="231"/>
                    <a:pt x="164" y="234"/>
                  </a:cubicBezTo>
                  <a:cubicBezTo>
                    <a:pt x="160" y="237"/>
                    <a:pt x="154" y="239"/>
                    <a:pt x="148" y="240"/>
                  </a:cubicBezTo>
                  <a:cubicBezTo>
                    <a:pt x="142" y="241"/>
                    <a:pt x="137" y="242"/>
                    <a:pt x="131" y="242"/>
                  </a:cubicBezTo>
                  <a:cubicBezTo>
                    <a:pt x="124" y="242"/>
                    <a:pt x="117" y="241"/>
                    <a:pt x="110" y="239"/>
                  </a:cubicBezTo>
                  <a:cubicBezTo>
                    <a:pt x="103" y="237"/>
                    <a:pt x="96" y="235"/>
                    <a:pt x="91" y="231"/>
                  </a:cubicBezTo>
                  <a:cubicBezTo>
                    <a:pt x="86" y="227"/>
                    <a:pt x="81" y="222"/>
                    <a:pt x="78" y="216"/>
                  </a:cubicBezTo>
                  <a:cubicBezTo>
                    <a:pt x="75" y="211"/>
                    <a:pt x="73" y="203"/>
                    <a:pt x="73" y="195"/>
                  </a:cubicBezTo>
                  <a:lnTo>
                    <a:pt x="0" y="195"/>
                  </a:lnTo>
                  <a:cubicBezTo>
                    <a:pt x="1" y="214"/>
                    <a:pt x="5" y="229"/>
                    <a:pt x="13" y="242"/>
                  </a:cubicBezTo>
                  <a:cubicBezTo>
                    <a:pt x="21" y="254"/>
                    <a:pt x="30" y="264"/>
                    <a:pt x="42" y="271"/>
                  </a:cubicBezTo>
                  <a:cubicBezTo>
                    <a:pt x="54" y="279"/>
                    <a:pt x="68" y="284"/>
                    <a:pt x="84" y="288"/>
                  </a:cubicBezTo>
                  <a:cubicBezTo>
                    <a:pt x="99" y="291"/>
                    <a:pt x="115" y="292"/>
                    <a:pt x="131" y="292"/>
                  </a:cubicBezTo>
                  <a:cubicBezTo>
                    <a:pt x="147" y="292"/>
                    <a:pt x="162" y="291"/>
                    <a:pt x="177" y="288"/>
                  </a:cubicBezTo>
                  <a:cubicBezTo>
                    <a:pt x="192" y="285"/>
                    <a:pt x="206" y="280"/>
                    <a:pt x="218" y="27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A7E893D7-0FF9-40D3-857E-7B19A3E90D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6" y="2333"/>
              <a:ext cx="357" cy="530"/>
            </a:xfrm>
            <a:custGeom>
              <a:avLst/>
              <a:gdLst>
                <a:gd name="T0" fmla="*/ 163 w 594"/>
                <a:gd name="T1" fmla="*/ 396 h 874"/>
                <a:gd name="T2" fmla="*/ 163 w 594"/>
                <a:gd name="T3" fmla="*/ 396 h 874"/>
                <a:gd name="T4" fmla="*/ 163 w 594"/>
                <a:gd name="T5" fmla="*/ 164 h 874"/>
                <a:gd name="T6" fmla="*/ 312 w 594"/>
                <a:gd name="T7" fmla="*/ 164 h 874"/>
                <a:gd name="T8" fmla="*/ 399 w 594"/>
                <a:gd name="T9" fmla="*/ 190 h 874"/>
                <a:gd name="T10" fmla="*/ 431 w 594"/>
                <a:gd name="T11" fmla="*/ 278 h 874"/>
                <a:gd name="T12" fmla="*/ 399 w 594"/>
                <a:gd name="T13" fmla="*/ 368 h 874"/>
                <a:gd name="T14" fmla="*/ 312 w 594"/>
                <a:gd name="T15" fmla="*/ 396 h 874"/>
                <a:gd name="T16" fmla="*/ 163 w 594"/>
                <a:gd name="T17" fmla="*/ 396 h 874"/>
                <a:gd name="T18" fmla="*/ 163 w 594"/>
                <a:gd name="T19" fmla="*/ 396 h 874"/>
                <a:gd name="T20" fmla="*/ 163 w 594"/>
                <a:gd name="T21" fmla="*/ 560 h 874"/>
                <a:gd name="T22" fmla="*/ 163 w 594"/>
                <a:gd name="T23" fmla="*/ 560 h 874"/>
                <a:gd name="T24" fmla="*/ 312 w 594"/>
                <a:gd name="T25" fmla="*/ 560 h 874"/>
                <a:gd name="T26" fmla="*/ 509 w 594"/>
                <a:gd name="T27" fmla="*/ 489 h 874"/>
                <a:gd name="T28" fmla="*/ 594 w 594"/>
                <a:gd name="T29" fmla="*/ 278 h 874"/>
                <a:gd name="T30" fmla="*/ 505 w 594"/>
                <a:gd name="T31" fmla="*/ 65 h 874"/>
                <a:gd name="T32" fmla="*/ 312 w 594"/>
                <a:gd name="T33" fmla="*/ 0 h 874"/>
                <a:gd name="T34" fmla="*/ 0 w 594"/>
                <a:gd name="T35" fmla="*/ 0 h 874"/>
                <a:gd name="T36" fmla="*/ 0 w 594"/>
                <a:gd name="T37" fmla="*/ 874 h 874"/>
                <a:gd name="T38" fmla="*/ 82 w 594"/>
                <a:gd name="T39" fmla="*/ 792 h 874"/>
                <a:gd name="T40" fmla="*/ 163 w 594"/>
                <a:gd name="T41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4" h="874">
                  <a:moveTo>
                    <a:pt x="163" y="396"/>
                  </a:moveTo>
                  <a:lnTo>
                    <a:pt x="163" y="396"/>
                  </a:lnTo>
                  <a:lnTo>
                    <a:pt x="163" y="164"/>
                  </a:lnTo>
                  <a:lnTo>
                    <a:pt x="312" y="164"/>
                  </a:lnTo>
                  <a:cubicBezTo>
                    <a:pt x="349" y="164"/>
                    <a:pt x="379" y="173"/>
                    <a:pt x="399" y="190"/>
                  </a:cubicBezTo>
                  <a:cubicBezTo>
                    <a:pt x="407" y="197"/>
                    <a:pt x="431" y="216"/>
                    <a:pt x="431" y="278"/>
                  </a:cubicBezTo>
                  <a:cubicBezTo>
                    <a:pt x="431" y="319"/>
                    <a:pt x="420" y="349"/>
                    <a:pt x="399" y="368"/>
                  </a:cubicBezTo>
                  <a:cubicBezTo>
                    <a:pt x="378" y="387"/>
                    <a:pt x="350" y="396"/>
                    <a:pt x="312" y="396"/>
                  </a:cubicBezTo>
                  <a:lnTo>
                    <a:pt x="163" y="396"/>
                  </a:lnTo>
                  <a:lnTo>
                    <a:pt x="163" y="396"/>
                  </a:lnTo>
                  <a:close/>
                  <a:moveTo>
                    <a:pt x="163" y="560"/>
                  </a:moveTo>
                  <a:lnTo>
                    <a:pt x="163" y="560"/>
                  </a:lnTo>
                  <a:lnTo>
                    <a:pt x="312" y="560"/>
                  </a:lnTo>
                  <a:cubicBezTo>
                    <a:pt x="391" y="560"/>
                    <a:pt x="458" y="536"/>
                    <a:pt x="509" y="489"/>
                  </a:cubicBezTo>
                  <a:cubicBezTo>
                    <a:pt x="548" y="454"/>
                    <a:pt x="594" y="389"/>
                    <a:pt x="594" y="278"/>
                  </a:cubicBezTo>
                  <a:cubicBezTo>
                    <a:pt x="594" y="164"/>
                    <a:pt x="545" y="99"/>
                    <a:pt x="505" y="65"/>
                  </a:cubicBezTo>
                  <a:cubicBezTo>
                    <a:pt x="454" y="22"/>
                    <a:pt x="389" y="0"/>
                    <a:pt x="312" y="0"/>
                  </a:cubicBezTo>
                  <a:lnTo>
                    <a:pt x="0" y="0"/>
                  </a:lnTo>
                  <a:lnTo>
                    <a:pt x="0" y="874"/>
                  </a:lnTo>
                  <a:lnTo>
                    <a:pt x="82" y="792"/>
                  </a:lnTo>
                  <a:lnTo>
                    <a:pt x="163" y="874"/>
                  </a:lnTo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03F56F8D-86E4-4944-BAB4-9C1392E4C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6" y="2383"/>
              <a:ext cx="259" cy="480"/>
            </a:xfrm>
            <a:custGeom>
              <a:avLst/>
              <a:gdLst>
                <a:gd name="T0" fmla="*/ 317 w 431"/>
                <a:gd name="T1" fmla="*/ 286 h 792"/>
                <a:gd name="T2" fmla="*/ 317 w 431"/>
                <a:gd name="T3" fmla="*/ 286 h 792"/>
                <a:gd name="T4" fmla="*/ 230 w 431"/>
                <a:gd name="T5" fmla="*/ 314 h 792"/>
                <a:gd name="T6" fmla="*/ 81 w 431"/>
                <a:gd name="T7" fmla="*/ 314 h 792"/>
                <a:gd name="T8" fmla="*/ 81 w 431"/>
                <a:gd name="T9" fmla="*/ 82 h 792"/>
                <a:gd name="T10" fmla="*/ 230 w 431"/>
                <a:gd name="T11" fmla="*/ 82 h 792"/>
                <a:gd name="T12" fmla="*/ 317 w 431"/>
                <a:gd name="T13" fmla="*/ 108 h 792"/>
                <a:gd name="T14" fmla="*/ 349 w 431"/>
                <a:gd name="T15" fmla="*/ 196 h 792"/>
                <a:gd name="T16" fmla="*/ 317 w 431"/>
                <a:gd name="T17" fmla="*/ 286 h 792"/>
                <a:gd name="T18" fmla="*/ 370 w 431"/>
                <a:gd name="T19" fmla="*/ 45 h 792"/>
                <a:gd name="T20" fmla="*/ 370 w 431"/>
                <a:gd name="T21" fmla="*/ 45 h 792"/>
                <a:gd name="T22" fmla="*/ 230 w 431"/>
                <a:gd name="T23" fmla="*/ 0 h 792"/>
                <a:gd name="T24" fmla="*/ 0 w 431"/>
                <a:gd name="T25" fmla="*/ 0 h 792"/>
                <a:gd name="T26" fmla="*/ 0 w 431"/>
                <a:gd name="T27" fmla="*/ 710 h 792"/>
                <a:gd name="T28" fmla="*/ 81 w 431"/>
                <a:gd name="T29" fmla="*/ 792 h 792"/>
                <a:gd name="T30" fmla="*/ 81 w 431"/>
                <a:gd name="T31" fmla="*/ 396 h 792"/>
                <a:gd name="T32" fmla="*/ 230 w 431"/>
                <a:gd name="T33" fmla="*/ 396 h 792"/>
                <a:gd name="T34" fmla="*/ 372 w 431"/>
                <a:gd name="T35" fmla="*/ 346 h 792"/>
                <a:gd name="T36" fmla="*/ 431 w 431"/>
                <a:gd name="T37" fmla="*/ 196 h 792"/>
                <a:gd name="T38" fmla="*/ 370 w 431"/>
                <a:gd name="T39" fmla="*/ 45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1" h="792">
                  <a:moveTo>
                    <a:pt x="317" y="286"/>
                  </a:moveTo>
                  <a:lnTo>
                    <a:pt x="317" y="286"/>
                  </a:lnTo>
                  <a:cubicBezTo>
                    <a:pt x="296" y="305"/>
                    <a:pt x="268" y="314"/>
                    <a:pt x="230" y="314"/>
                  </a:cubicBezTo>
                  <a:lnTo>
                    <a:pt x="81" y="314"/>
                  </a:lnTo>
                  <a:lnTo>
                    <a:pt x="81" y="82"/>
                  </a:lnTo>
                  <a:lnTo>
                    <a:pt x="230" y="82"/>
                  </a:lnTo>
                  <a:cubicBezTo>
                    <a:pt x="267" y="82"/>
                    <a:pt x="297" y="91"/>
                    <a:pt x="317" y="108"/>
                  </a:cubicBezTo>
                  <a:cubicBezTo>
                    <a:pt x="325" y="115"/>
                    <a:pt x="349" y="134"/>
                    <a:pt x="349" y="196"/>
                  </a:cubicBezTo>
                  <a:cubicBezTo>
                    <a:pt x="349" y="237"/>
                    <a:pt x="338" y="267"/>
                    <a:pt x="317" y="286"/>
                  </a:cubicBezTo>
                  <a:close/>
                  <a:moveTo>
                    <a:pt x="370" y="45"/>
                  </a:moveTo>
                  <a:lnTo>
                    <a:pt x="370" y="45"/>
                  </a:lnTo>
                  <a:cubicBezTo>
                    <a:pt x="334" y="15"/>
                    <a:pt x="287" y="0"/>
                    <a:pt x="230" y="0"/>
                  </a:cubicBezTo>
                  <a:lnTo>
                    <a:pt x="0" y="0"/>
                  </a:lnTo>
                  <a:lnTo>
                    <a:pt x="0" y="710"/>
                  </a:lnTo>
                  <a:lnTo>
                    <a:pt x="81" y="792"/>
                  </a:lnTo>
                  <a:lnTo>
                    <a:pt x="81" y="396"/>
                  </a:lnTo>
                  <a:lnTo>
                    <a:pt x="230" y="396"/>
                  </a:lnTo>
                  <a:cubicBezTo>
                    <a:pt x="288" y="396"/>
                    <a:pt x="336" y="379"/>
                    <a:pt x="372" y="346"/>
                  </a:cubicBezTo>
                  <a:cubicBezTo>
                    <a:pt x="411" y="311"/>
                    <a:pt x="431" y="261"/>
                    <a:pt x="431" y="196"/>
                  </a:cubicBezTo>
                  <a:cubicBezTo>
                    <a:pt x="431" y="130"/>
                    <a:pt x="410" y="79"/>
                    <a:pt x="370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74F558D4-695B-4B8D-AB84-715840A36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386"/>
              <a:ext cx="140" cy="522"/>
            </a:xfrm>
            <a:custGeom>
              <a:avLst/>
              <a:gdLst>
                <a:gd name="T0" fmla="*/ 233 w 233"/>
                <a:gd name="T1" fmla="*/ 861 h 861"/>
                <a:gd name="T2" fmla="*/ 233 w 233"/>
                <a:gd name="T3" fmla="*/ 861 h 861"/>
                <a:gd name="T4" fmla="*/ 233 w 233"/>
                <a:gd name="T5" fmla="*/ 859 h 861"/>
                <a:gd name="T6" fmla="*/ 233 w 233"/>
                <a:gd name="T7" fmla="*/ 199 h 861"/>
                <a:gd name="T8" fmla="*/ 118 w 233"/>
                <a:gd name="T9" fmla="*/ 0 h 861"/>
                <a:gd name="T10" fmla="*/ 0 w 233"/>
                <a:gd name="T11" fmla="*/ 370 h 861"/>
                <a:gd name="T12" fmla="*/ 233 w 233"/>
                <a:gd name="T13" fmla="*/ 861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861">
                  <a:moveTo>
                    <a:pt x="233" y="861"/>
                  </a:moveTo>
                  <a:lnTo>
                    <a:pt x="233" y="861"/>
                  </a:lnTo>
                  <a:cubicBezTo>
                    <a:pt x="233" y="861"/>
                    <a:pt x="233" y="860"/>
                    <a:pt x="233" y="859"/>
                  </a:cubicBezTo>
                  <a:lnTo>
                    <a:pt x="233" y="199"/>
                  </a:lnTo>
                  <a:cubicBezTo>
                    <a:pt x="233" y="40"/>
                    <a:pt x="219" y="6"/>
                    <a:pt x="118" y="0"/>
                  </a:cubicBezTo>
                  <a:cubicBezTo>
                    <a:pt x="44" y="105"/>
                    <a:pt x="0" y="232"/>
                    <a:pt x="0" y="370"/>
                  </a:cubicBezTo>
                  <a:cubicBezTo>
                    <a:pt x="0" y="568"/>
                    <a:pt x="90" y="745"/>
                    <a:pt x="233" y="8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F1F3355F-2451-4D1C-A8BD-EF4ABAB6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653"/>
              <a:ext cx="259" cy="317"/>
            </a:xfrm>
            <a:custGeom>
              <a:avLst/>
              <a:gdLst>
                <a:gd name="T0" fmla="*/ 0 w 431"/>
                <a:gd name="T1" fmla="*/ 295 h 523"/>
                <a:gd name="T2" fmla="*/ 0 w 431"/>
                <a:gd name="T3" fmla="*/ 295 h 523"/>
                <a:gd name="T4" fmla="*/ 174 w 431"/>
                <a:gd name="T5" fmla="*/ 523 h 523"/>
                <a:gd name="T6" fmla="*/ 431 w 431"/>
                <a:gd name="T7" fmla="*/ 264 h 523"/>
                <a:gd name="T8" fmla="*/ 96 w 431"/>
                <a:gd name="T9" fmla="*/ 0 h 523"/>
                <a:gd name="T10" fmla="*/ 0 w 431"/>
                <a:gd name="T11" fmla="*/ 0 h 523"/>
                <a:gd name="T12" fmla="*/ 0 w 431"/>
                <a:gd name="T13" fmla="*/ 295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523">
                  <a:moveTo>
                    <a:pt x="0" y="295"/>
                  </a:moveTo>
                  <a:lnTo>
                    <a:pt x="0" y="295"/>
                  </a:lnTo>
                  <a:cubicBezTo>
                    <a:pt x="0" y="477"/>
                    <a:pt x="35" y="523"/>
                    <a:pt x="174" y="523"/>
                  </a:cubicBezTo>
                  <a:cubicBezTo>
                    <a:pt x="332" y="523"/>
                    <a:pt x="431" y="424"/>
                    <a:pt x="431" y="264"/>
                  </a:cubicBezTo>
                  <a:cubicBezTo>
                    <a:pt x="431" y="92"/>
                    <a:pt x="315" y="0"/>
                    <a:pt x="96" y="0"/>
                  </a:cubicBezTo>
                  <a:lnTo>
                    <a:pt x="0" y="0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B74AD510-B5EC-40F1-928B-47DAE064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226"/>
              <a:ext cx="663" cy="696"/>
            </a:xfrm>
            <a:custGeom>
              <a:avLst/>
              <a:gdLst>
                <a:gd name="T0" fmla="*/ 469 w 1103"/>
                <a:gd name="T1" fmla="*/ 0 h 1148"/>
                <a:gd name="T2" fmla="*/ 469 w 1103"/>
                <a:gd name="T3" fmla="*/ 0 h 1148"/>
                <a:gd name="T4" fmla="*/ 0 w 1103"/>
                <a:gd name="T5" fmla="*/ 207 h 1148"/>
                <a:gd name="T6" fmla="*/ 156 w 1103"/>
                <a:gd name="T7" fmla="*/ 199 h 1148"/>
                <a:gd name="T8" fmla="*/ 351 w 1103"/>
                <a:gd name="T9" fmla="*/ 196 h 1148"/>
                <a:gd name="T10" fmla="*/ 686 w 1103"/>
                <a:gd name="T11" fmla="*/ 239 h 1148"/>
                <a:gd name="T12" fmla="*/ 842 w 1103"/>
                <a:gd name="T13" fmla="*/ 451 h 1148"/>
                <a:gd name="T14" fmla="*/ 634 w 1103"/>
                <a:gd name="T15" fmla="*/ 672 h 1148"/>
                <a:gd name="T16" fmla="*/ 634 w 1103"/>
                <a:gd name="T17" fmla="*/ 675 h 1148"/>
                <a:gd name="T18" fmla="*/ 903 w 1103"/>
                <a:gd name="T19" fmla="*/ 958 h 1148"/>
                <a:gd name="T20" fmla="*/ 841 w 1103"/>
                <a:gd name="T21" fmla="*/ 1148 h 1148"/>
                <a:gd name="T22" fmla="*/ 1103 w 1103"/>
                <a:gd name="T23" fmla="*/ 634 h 1148"/>
                <a:gd name="T24" fmla="*/ 469 w 1103"/>
                <a:gd name="T25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3" h="1148">
                  <a:moveTo>
                    <a:pt x="469" y="0"/>
                  </a:moveTo>
                  <a:lnTo>
                    <a:pt x="469" y="0"/>
                  </a:lnTo>
                  <a:cubicBezTo>
                    <a:pt x="283" y="0"/>
                    <a:pt x="116" y="80"/>
                    <a:pt x="0" y="207"/>
                  </a:cubicBezTo>
                  <a:cubicBezTo>
                    <a:pt x="48" y="204"/>
                    <a:pt x="91" y="202"/>
                    <a:pt x="156" y="199"/>
                  </a:cubicBezTo>
                  <a:cubicBezTo>
                    <a:pt x="233" y="197"/>
                    <a:pt x="297" y="196"/>
                    <a:pt x="351" y="196"/>
                  </a:cubicBezTo>
                  <a:cubicBezTo>
                    <a:pt x="511" y="196"/>
                    <a:pt x="603" y="208"/>
                    <a:pt x="686" y="239"/>
                  </a:cubicBezTo>
                  <a:cubicBezTo>
                    <a:pt x="787" y="277"/>
                    <a:pt x="842" y="352"/>
                    <a:pt x="842" y="451"/>
                  </a:cubicBezTo>
                  <a:cubicBezTo>
                    <a:pt x="842" y="562"/>
                    <a:pt x="764" y="646"/>
                    <a:pt x="634" y="672"/>
                  </a:cubicBezTo>
                  <a:lnTo>
                    <a:pt x="634" y="675"/>
                  </a:lnTo>
                  <a:cubicBezTo>
                    <a:pt x="804" y="722"/>
                    <a:pt x="903" y="828"/>
                    <a:pt x="903" y="958"/>
                  </a:cubicBezTo>
                  <a:cubicBezTo>
                    <a:pt x="903" y="1031"/>
                    <a:pt x="881" y="1096"/>
                    <a:pt x="841" y="1148"/>
                  </a:cubicBezTo>
                  <a:cubicBezTo>
                    <a:pt x="1000" y="1033"/>
                    <a:pt x="1103" y="846"/>
                    <a:pt x="1103" y="634"/>
                  </a:cubicBezTo>
                  <a:cubicBezTo>
                    <a:pt x="1103" y="284"/>
                    <a:pt x="819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4A42033A-CC97-4F8A-A6BA-5E40FF381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374"/>
              <a:ext cx="227" cy="251"/>
            </a:xfrm>
            <a:custGeom>
              <a:avLst/>
              <a:gdLst>
                <a:gd name="T0" fmla="*/ 377 w 377"/>
                <a:gd name="T1" fmla="*/ 221 h 414"/>
                <a:gd name="T2" fmla="*/ 377 w 377"/>
                <a:gd name="T3" fmla="*/ 221 h 414"/>
                <a:gd name="T4" fmla="*/ 106 w 377"/>
                <a:gd name="T5" fmla="*/ 0 h 414"/>
                <a:gd name="T6" fmla="*/ 0 w 377"/>
                <a:gd name="T7" fmla="*/ 7 h 414"/>
                <a:gd name="T8" fmla="*/ 0 w 377"/>
                <a:gd name="T9" fmla="*/ 414 h 414"/>
                <a:gd name="T10" fmla="*/ 99 w 377"/>
                <a:gd name="T11" fmla="*/ 414 h 414"/>
                <a:gd name="T12" fmla="*/ 377 w 377"/>
                <a:gd name="T13" fmla="*/ 22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414">
                  <a:moveTo>
                    <a:pt x="377" y="221"/>
                  </a:moveTo>
                  <a:lnTo>
                    <a:pt x="377" y="221"/>
                  </a:lnTo>
                  <a:cubicBezTo>
                    <a:pt x="377" y="77"/>
                    <a:pt x="284" y="0"/>
                    <a:pt x="106" y="0"/>
                  </a:cubicBezTo>
                  <a:cubicBezTo>
                    <a:pt x="68" y="0"/>
                    <a:pt x="39" y="2"/>
                    <a:pt x="0" y="7"/>
                  </a:cubicBezTo>
                  <a:lnTo>
                    <a:pt x="0" y="414"/>
                  </a:lnTo>
                  <a:lnTo>
                    <a:pt x="99" y="414"/>
                  </a:lnTo>
                  <a:cubicBezTo>
                    <a:pt x="297" y="414"/>
                    <a:pt x="377" y="358"/>
                    <a:pt x="377" y="22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D522F297-A31F-4345-A284-ABB58290F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5" y="2398"/>
              <a:ext cx="96" cy="102"/>
            </a:xfrm>
            <a:custGeom>
              <a:avLst/>
              <a:gdLst>
                <a:gd name="T0" fmla="*/ 60 w 159"/>
                <a:gd name="T1" fmla="*/ 130 h 170"/>
                <a:gd name="T2" fmla="*/ 60 w 159"/>
                <a:gd name="T3" fmla="*/ 130 h 170"/>
                <a:gd name="T4" fmla="*/ 88 w 159"/>
                <a:gd name="T5" fmla="*/ 160 h 170"/>
                <a:gd name="T6" fmla="*/ 127 w 159"/>
                <a:gd name="T7" fmla="*/ 120 h 170"/>
                <a:gd name="T8" fmla="*/ 74 w 159"/>
                <a:gd name="T9" fmla="*/ 79 h 170"/>
                <a:gd name="T10" fmla="*/ 60 w 159"/>
                <a:gd name="T11" fmla="*/ 79 h 170"/>
                <a:gd name="T12" fmla="*/ 60 w 159"/>
                <a:gd name="T13" fmla="*/ 130 h 170"/>
                <a:gd name="T14" fmla="*/ 60 w 159"/>
                <a:gd name="T15" fmla="*/ 130 h 170"/>
                <a:gd name="T16" fmla="*/ 60 w 159"/>
                <a:gd name="T17" fmla="*/ 72 h 170"/>
                <a:gd name="T18" fmla="*/ 60 w 159"/>
                <a:gd name="T19" fmla="*/ 72 h 170"/>
                <a:gd name="T20" fmla="*/ 79 w 159"/>
                <a:gd name="T21" fmla="*/ 72 h 170"/>
                <a:gd name="T22" fmla="*/ 118 w 159"/>
                <a:gd name="T23" fmla="*/ 42 h 170"/>
                <a:gd name="T24" fmla="*/ 76 w 159"/>
                <a:gd name="T25" fmla="*/ 7 h 170"/>
                <a:gd name="T26" fmla="*/ 60 w 159"/>
                <a:gd name="T27" fmla="*/ 9 h 170"/>
                <a:gd name="T28" fmla="*/ 60 w 159"/>
                <a:gd name="T29" fmla="*/ 72 h 170"/>
                <a:gd name="T30" fmla="*/ 60 w 159"/>
                <a:gd name="T31" fmla="*/ 72 h 170"/>
                <a:gd name="T32" fmla="*/ 30 w 159"/>
                <a:gd name="T33" fmla="*/ 37 h 170"/>
                <a:gd name="T34" fmla="*/ 30 w 159"/>
                <a:gd name="T35" fmla="*/ 37 h 170"/>
                <a:gd name="T36" fmla="*/ 9 w 159"/>
                <a:gd name="T37" fmla="*/ 9 h 170"/>
                <a:gd name="T38" fmla="*/ 0 w 159"/>
                <a:gd name="T39" fmla="*/ 9 h 170"/>
                <a:gd name="T40" fmla="*/ 0 w 159"/>
                <a:gd name="T41" fmla="*/ 2 h 170"/>
                <a:gd name="T42" fmla="*/ 37 w 159"/>
                <a:gd name="T43" fmla="*/ 1 h 170"/>
                <a:gd name="T44" fmla="*/ 73 w 159"/>
                <a:gd name="T45" fmla="*/ 0 h 170"/>
                <a:gd name="T46" fmla="*/ 150 w 159"/>
                <a:gd name="T47" fmla="*/ 39 h 170"/>
                <a:gd name="T48" fmla="*/ 118 w 159"/>
                <a:gd name="T49" fmla="*/ 74 h 170"/>
                <a:gd name="T50" fmla="*/ 118 w 159"/>
                <a:gd name="T51" fmla="*/ 74 h 170"/>
                <a:gd name="T52" fmla="*/ 159 w 159"/>
                <a:gd name="T53" fmla="*/ 120 h 170"/>
                <a:gd name="T54" fmla="*/ 91 w 159"/>
                <a:gd name="T55" fmla="*/ 170 h 170"/>
                <a:gd name="T56" fmla="*/ 0 w 159"/>
                <a:gd name="T57" fmla="*/ 170 h 170"/>
                <a:gd name="T58" fmla="*/ 0 w 159"/>
                <a:gd name="T59" fmla="*/ 162 h 170"/>
                <a:gd name="T60" fmla="*/ 30 w 159"/>
                <a:gd name="T61" fmla="*/ 144 h 170"/>
                <a:gd name="T62" fmla="*/ 30 w 159"/>
                <a:gd name="T63" fmla="*/ 3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70">
                  <a:moveTo>
                    <a:pt x="60" y="130"/>
                  </a:moveTo>
                  <a:lnTo>
                    <a:pt x="60" y="130"/>
                  </a:lnTo>
                  <a:cubicBezTo>
                    <a:pt x="60" y="151"/>
                    <a:pt x="65" y="160"/>
                    <a:pt x="88" y="160"/>
                  </a:cubicBezTo>
                  <a:cubicBezTo>
                    <a:pt x="111" y="160"/>
                    <a:pt x="127" y="144"/>
                    <a:pt x="127" y="120"/>
                  </a:cubicBezTo>
                  <a:cubicBezTo>
                    <a:pt x="127" y="93"/>
                    <a:pt x="108" y="79"/>
                    <a:pt x="74" y="79"/>
                  </a:cubicBezTo>
                  <a:lnTo>
                    <a:pt x="60" y="79"/>
                  </a:lnTo>
                  <a:lnTo>
                    <a:pt x="60" y="130"/>
                  </a:lnTo>
                  <a:lnTo>
                    <a:pt x="60" y="130"/>
                  </a:lnTo>
                  <a:close/>
                  <a:moveTo>
                    <a:pt x="60" y="72"/>
                  </a:moveTo>
                  <a:lnTo>
                    <a:pt x="60" y="72"/>
                  </a:lnTo>
                  <a:lnTo>
                    <a:pt x="79" y="72"/>
                  </a:lnTo>
                  <a:cubicBezTo>
                    <a:pt x="105" y="72"/>
                    <a:pt x="118" y="62"/>
                    <a:pt x="118" y="42"/>
                  </a:cubicBezTo>
                  <a:cubicBezTo>
                    <a:pt x="118" y="22"/>
                    <a:pt x="107" y="7"/>
                    <a:pt x="76" y="7"/>
                  </a:cubicBezTo>
                  <a:cubicBezTo>
                    <a:pt x="70" y="7"/>
                    <a:pt x="66" y="8"/>
                    <a:pt x="60" y="9"/>
                  </a:cubicBezTo>
                  <a:lnTo>
                    <a:pt x="60" y="72"/>
                  </a:lnTo>
                  <a:lnTo>
                    <a:pt x="60" y="72"/>
                  </a:lnTo>
                  <a:close/>
                  <a:moveTo>
                    <a:pt x="30" y="37"/>
                  </a:moveTo>
                  <a:lnTo>
                    <a:pt x="30" y="37"/>
                  </a:lnTo>
                  <a:cubicBezTo>
                    <a:pt x="30" y="18"/>
                    <a:pt x="28" y="9"/>
                    <a:pt x="9" y="9"/>
                  </a:cubicBezTo>
                  <a:lnTo>
                    <a:pt x="0" y="9"/>
                  </a:lnTo>
                  <a:lnTo>
                    <a:pt x="0" y="2"/>
                  </a:lnTo>
                  <a:cubicBezTo>
                    <a:pt x="9" y="2"/>
                    <a:pt x="25" y="2"/>
                    <a:pt x="37" y="1"/>
                  </a:cubicBezTo>
                  <a:cubicBezTo>
                    <a:pt x="47" y="0"/>
                    <a:pt x="64" y="0"/>
                    <a:pt x="73" y="0"/>
                  </a:cubicBezTo>
                  <a:cubicBezTo>
                    <a:pt x="119" y="0"/>
                    <a:pt x="150" y="9"/>
                    <a:pt x="150" y="39"/>
                  </a:cubicBezTo>
                  <a:cubicBezTo>
                    <a:pt x="150" y="57"/>
                    <a:pt x="138" y="70"/>
                    <a:pt x="118" y="74"/>
                  </a:cubicBezTo>
                  <a:lnTo>
                    <a:pt x="118" y="74"/>
                  </a:lnTo>
                  <a:cubicBezTo>
                    <a:pt x="144" y="82"/>
                    <a:pt x="159" y="98"/>
                    <a:pt x="159" y="120"/>
                  </a:cubicBezTo>
                  <a:cubicBezTo>
                    <a:pt x="159" y="147"/>
                    <a:pt x="138" y="170"/>
                    <a:pt x="91" y="170"/>
                  </a:cubicBezTo>
                  <a:lnTo>
                    <a:pt x="0" y="170"/>
                  </a:lnTo>
                  <a:lnTo>
                    <a:pt x="0" y="162"/>
                  </a:lnTo>
                  <a:cubicBezTo>
                    <a:pt x="24" y="162"/>
                    <a:pt x="30" y="159"/>
                    <a:pt x="30" y="144"/>
                  </a:cubicBezTo>
                  <a:lnTo>
                    <a:pt x="30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4CEDC213-A652-436A-932A-33872E63B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" y="2398"/>
              <a:ext cx="128" cy="105"/>
            </a:xfrm>
            <a:custGeom>
              <a:avLst/>
              <a:gdLst>
                <a:gd name="T0" fmla="*/ 55 w 213"/>
                <a:gd name="T1" fmla="*/ 93 h 174"/>
                <a:gd name="T2" fmla="*/ 55 w 213"/>
                <a:gd name="T3" fmla="*/ 93 h 174"/>
                <a:gd name="T4" fmla="*/ 63 w 213"/>
                <a:gd name="T5" fmla="*/ 93 h 174"/>
                <a:gd name="T6" fmla="*/ 112 w 213"/>
                <a:gd name="T7" fmla="*/ 51 h 174"/>
                <a:gd name="T8" fmla="*/ 68 w 213"/>
                <a:gd name="T9" fmla="*/ 7 h 174"/>
                <a:gd name="T10" fmla="*/ 55 w 213"/>
                <a:gd name="T11" fmla="*/ 8 h 174"/>
                <a:gd name="T12" fmla="*/ 55 w 213"/>
                <a:gd name="T13" fmla="*/ 93 h 174"/>
                <a:gd name="T14" fmla="*/ 55 w 213"/>
                <a:gd name="T15" fmla="*/ 93 h 174"/>
                <a:gd name="T16" fmla="*/ 55 w 213"/>
                <a:gd name="T17" fmla="*/ 136 h 174"/>
                <a:gd name="T18" fmla="*/ 55 w 213"/>
                <a:gd name="T19" fmla="*/ 136 h 174"/>
                <a:gd name="T20" fmla="*/ 82 w 213"/>
                <a:gd name="T21" fmla="*/ 162 h 174"/>
                <a:gd name="T22" fmla="*/ 82 w 213"/>
                <a:gd name="T23" fmla="*/ 170 h 174"/>
                <a:gd name="T24" fmla="*/ 0 w 213"/>
                <a:gd name="T25" fmla="*/ 170 h 174"/>
                <a:gd name="T26" fmla="*/ 0 w 213"/>
                <a:gd name="T27" fmla="*/ 162 h 174"/>
                <a:gd name="T28" fmla="*/ 25 w 213"/>
                <a:gd name="T29" fmla="*/ 139 h 174"/>
                <a:gd name="T30" fmla="*/ 25 w 213"/>
                <a:gd name="T31" fmla="*/ 31 h 174"/>
                <a:gd name="T32" fmla="*/ 0 w 213"/>
                <a:gd name="T33" fmla="*/ 9 h 174"/>
                <a:gd name="T34" fmla="*/ 0 w 213"/>
                <a:gd name="T35" fmla="*/ 2 h 174"/>
                <a:gd name="T36" fmla="*/ 38 w 213"/>
                <a:gd name="T37" fmla="*/ 0 h 174"/>
                <a:gd name="T38" fmla="*/ 71 w 213"/>
                <a:gd name="T39" fmla="*/ 0 h 174"/>
                <a:gd name="T40" fmla="*/ 144 w 213"/>
                <a:gd name="T41" fmla="*/ 48 h 174"/>
                <a:gd name="T42" fmla="*/ 110 w 213"/>
                <a:gd name="T43" fmla="*/ 92 h 174"/>
                <a:gd name="T44" fmla="*/ 131 w 213"/>
                <a:gd name="T45" fmla="*/ 110 h 174"/>
                <a:gd name="T46" fmla="*/ 148 w 213"/>
                <a:gd name="T47" fmla="*/ 128 h 174"/>
                <a:gd name="T48" fmla="*/ 213 w 213"/>
                <a:gd name="T49" fmla="*/ 165 h 174"/>
                <a:gd name="T50" fmla="*/ 213 w 213"/>
                <a:gd name="T51" fmla="*/ 173 h 174"/>
                <a:gd name="T52" fmla="*/ 122 w 213"/>
                <a:gd name="T53" fmla="*/ 140 h 174"/>
                <a:gd name="T54" fmla="*/ 108 w 213"/>
                <a:gd name="T55" fmla="*/ 126 h 174"/>
                <a:gd name="T56" fmla="*/ 79 w 213"/>
                <a:gd name="T57" fmla="*/ 100 h 174"/>
                <a:gd name="T58" fmla="*/ 55 w 213"/>
                <a:gd name="T59" fmla="*/ 100 h 174"/>
                <a:gd name="T60" fmla="*/ 55 w 213"/>
                <a:gd name="T61" fmla="*/ 1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4">
                  <a:moveTo>
                    <a:pt x="55" y="93"/>
                  </a:moveTo>
                  <a:lnTo>
                    <a:pt x="55" y="93"/>
                  </a:lnTo>
                  <a:cubicBezTo>
                    <a:pt x="57" y="93"/>
                    <a:pt x="62" y="93"/>
                    <a:pt x="63" y="93"/>
                  </a:cubicBezTo>
                  <a:cubicBezTo>
                    <a:pt x="99" y="92"/>
                    <a:pt x="112" y="78"/>
                    <a:pt x="112" y="51"/>
                  </a:cubicBezTo>
                  <a:cubicBezTo>
                    <a:pt x="112" y="23"/>
                    <a:pt x="97" y="7"/>
                    <a:pt x="68" y="7"/>
                  </a:cubicBezTo>
                  <a:cubicBezTo>
                    <a:pt x="64" y="7"/>
                    <a:pt x="57" y="8"/>
                    <a:pt x="55" y="8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6"/>
                  </a:moveTo>
                  <a:lnTo>
                    <a:pt x="55" y="136"/>
                  </a:lnTo>
                  <a:cubicBezTo>
                    <a:pt x="55" y="159"/>
                    <a:pt x="58" y="163"/>
                    <a:pt x="82" y="162"/>
                  </a:cubicBezTo>
                  <a:lnTo>
                    <a:pt x="82" y="170"/>
                  </a:lnTo>
                  <a:lnTo>
                    <a:pt x="0" y="170"/>
                  </a:lnTo>
                  <a:lnTo>
                    <a:pt x="0" y="162"/>
                  </a:lnTo>
                  <a:cubicBezTo>
                    <a:pt x="23" y="163"/>
                    <a:pt x="25" y="157"/>
                    <a:pt x="25" y="139"/>
                  </a:cubicBezTo>
                  <a:lnTo>
                    <a:pt x="25" y="31"/>
                  </a:lnTo>
                  <a:cubicBezTo>
                    <a:pt x="25" y="14"/>
                    <a:pt x="22" y="9"/>
                    <a:pt x="0" y="9"/>
                  </a:cubicBezTo>
                  <a:lnTo>
                    <a:pt x="0" y="2"/>
                  </a:lnTo>
                  <a:cubicBezTo>
                    <a:pt x="6" y="2"/>
                    <a:pt x="20" y="1"/>
                    <a:pt x="38" y="0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3"/>
                    <a:pt x="144" y="48"/>
                  </a:cubicBezTo>
                  <a:cubicBezTo>
                    <a:pt x="144" y="68"/>
                    <a:pt x="133" y="82"/>
                    <a:pt x="110" y="92"/>
                  </a:cubicBezTo>
                  <a:cubicBezTo>
                    <a:pt x="115" y="95"/>
                    <a:pt x="126" y="106"/>
                    <a:pt x="131" y="110"/>
                  </a:cubicBezTo>
                  <a:lnTo>
                    <a:pt x="148" y="128"/>
                  </a:lnTo>
                  <a:cubicBezTo>
                    <a:pt x="172" y="152"/>
                    <a:pt x="190" y="163"/>
                    <a:pt x="213" y="165"/>
                  </a:cubicBezTo>
                  <a:lnTo>
                    <a:pt x="213" y="173"/>
                  </a:lnTo>
                  <a:cubicBezTo>
                    <a:pt x="160" y="174"/>
                    <a:pt x="147" y="165"/>
                    <a:pt x="122" y="140"/>
                  </a:cubicBezTo>
                  <a:lnTo>
                    <a:pt x="108" y="126"/>
                  </a:lnTo>
                  <a:cubicBezTo>
                    <a:pt x="94" y="112"/>
                    <a:pt x="90" y="109"/>
                    <a:pt x="79" y="100"/>
                  </a:cubicBezTo>
                  <a:cubicBezTo>
                    <a:pt x="71" y="101"/>
                    <a:pt x="62" y="101"/>
                    <a:pt x="55" y="100"/>
                  </a:cubicBezTo>
                  <a:lnTo>
                    <a:pt x="55" y="1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25">
              <a:extLst>
                <a:ext uri="{FF2B5EF4-FFF2-40B4-BE49-F238E27FC236}">
                  <a16:creationId xmlns:a16="http://schemas.microsoft.com/office/drawing/2014/main" id="{A8C9214D-85DE-49B6-BF63-A86FB0F5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399"/>
              <a:ext cx="45" cy="101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7 h 168"/>
                <a:gd name="T8" fmla="*/ 52 w 75"/>
                <a:gd name="T9" fmla="*/ 31 h 168"/>
                <a:gd name="T10" fmla="*/ 52 w 75"/>
                <a:gd name="T11" fmla="*/ 135 h 168"/>
                <a:gd name="T12" fmla="*/ 75 w 75"/>
                <a:gd name="T13" fmla="*/ 160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0 h 168"/>
                <a:gd name="T20" fmla="*/ 22 w 75"/>
                <a:gd name="T21" fmla="*/ 137 h 168"/>
                <a:gd name="T22" fmla="*/ 22 w 75"/>
                <a:gd name="T23" fmla="*/ 28 h 168"/>
                <a:gd name="T24" fmla="*/ 0 w 75"/>
                <a:gd name="T25" fmla="*/ 7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7"/>
                  </a:lnTo>
                  <a:cubicBezTo>
                    <a:pt x="57" y="7"/>
                    <a:pt x="52" y="11"/>
                    <a:pt x="52" y="31"/>
                  </a:cubicBezTo>
                  <a:lnTo>
                    <a:pt x="52" y="135"/>
                  </a:lnTo>
                  <a:cubicBezTo>
                    <a:pt x="52" y="156"/>
                    <a:pt x="56" y="161"/>
                    <a:pt x="75" y="160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0"/>
                  </a:lnTo>
                  <a:cubicBezTo>
                    <a:pt x="22" y="161"/>
                    <a:pt x="22" y="153"/>
                    <a:pt x="22" y="137"/>
                  </a:cubicBezTo>
                  <a:lnTo>
                    <a:pt x="22" y="28"/>
                  </a:lnTo>
                  <a:cubicBezTo>
                    <a:pt x="22" y="13"/>
                    <a:pt x="19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26">
              <a:extLst>
                <a:ext uri="{FF2B5EF4-FFF2-40B4-BE49-F238E27FC236}">
                  <a16:creationId xmlns:a16="http://schemas.microsoft.com/office/drawing/2014/main" id="{D4F57EE1-6F3E-43D5-AA1C-83BBD256B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396"/>
              <a:ext cx="70" cy="107"/>
            </a:xfrm>
            <a:custGeom>
              <a:avLst/>
              <a:gdLst>
                <a:gd name="T0" fmla="*/ 0 w 115"/>
                <a:gd name="T1" fmla="*/ 127 h 176"/>
                <a:gd name="T2" fmla="*/ 0 w 115"/>
                <a:gd name="T3" fmla="*/ 127 h 176"/>
                <a:gd name="T4" fmla="*/ 8 w 115"/>
                <a:gd name="T5" fmla="*/ 127 h 176"/>
                <a:gd name="T6" fmla="*/ 55 w 115"/>
                <a:gd name="T7" fmla="*/ 166 h 176"/>
                <a:gd name="T8" fmla="*/ 88 w 115"/>
                <a:gd name="T9" fmla="*/ 139 h 176"/>
                <a:gd name="T10" fmla="*/ 3 w 115"/>
                <a:gd name="T11" fmla="*/ 39 h 176"/>
                <a:gd name="T12" fmla="*/ 53 w 115"/>
                <a:gd name="T13" fmla="*/ 0 h 176"/>
                <a:gd name="T14" fmla="*/ 74 w 115"/>
                <a:gd name="T15" fmla="*/ 2 h 176"/>
                <a:gd name="T16" fmla="*/ 88 w 115"/>
                <a:gd name="T17" fmla="*/ 4 h 176"/>
                <a:gd name="T18" fmla="*/ 95 w 115"/>
                <a:gd name="T19" fmla="*/ 1 h 176"/>
                <a:gd name="T20" fmla="*/ 102 w 115"/>
                <a:gd name="T21" fmla="*/ 1 h 176"/>
                <a:gd name="T22" fmla="*/ 108 w 115"/>
                <a:gd name="T23" fmla="*/ 43 h 176"/>
                <a:gd name="T24" fmla="*/ 100 w 115"/>
                <a:gd name="T25" fmla="*/ 43 h 176"/>
                <a:gd name="T26" fmla="*/ 56 w 115"/>
                <a:gd name="T27" fmla="*/ 8 h 176"/>
                <a:gd name="T28" fmla="*/ 30 w 115"/>
                <a:gd name="T29" fmla="*/ 30 h 176"/>
                <a:gd name="T30" fmla="*/ 115 w 115"/>
                <a:gd name="T31" fmla="*/ 129 h 176"/>
                <a:gd name="T32" fmla="*/ 57 w 115"/>
                <a:gd name="T33" fmla="*/ 176 h 176"/>
                <a:gd name="T34" fmla="*/ 21 w 115"/>
                <a:gd name="T35" fmla="*/ 171 h 176"/>
                <a:gd name="T36" fmla="*/ 13 w 115"/>
                <a:gd name="T37" fmla="*/ 174 h 176"/>
                <a:gd name="T38" fmla="*/ 7 w 115"/>
                <a:gd name="T39" fmla="*/ 174 h 176"/>
                <a:gd name="T40" fmla="*/ 0 w 115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2" y="166"/>
                    <a:pt x="55" y="166"/>
                  </a:cubicBezTo>
                  <a:cubicBezTo>
                    <a:pt x="75" y="166"/>
                    <a:pt x="88" y="155"/>
                    <a:pt x="88" y="139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3" y="0"/>
                  </a:cubicBezTo>
                  <a:cubicBezTo>
                    <a:pt x="62" y="0"/>
                    <a:pt x="68" y="1"/>
                    <a:pt x="74" y="2"/>
                  </a:cubicBezTo>
                  <a:cubicBezTo>
                    <a:pt x="79" y="3"/>
                    <a:pt x="83" y="4"/>
                    <a:pt x="88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3"/>
                  </a:lnTo>
                  <a:lnTo>
                    <a:pt x="100" y="43"/>
                  </a:lnTo>
                  <a:cubicBezTo>
                    <a:pt x="92" y="21"/>
                    <a:pt x="75" y="8"/>
                    <a:pt x="56" y="8"/>
                  </a:cubicBezTo>
                  <a:cubicBezTo>
                    <a:pt x="39" y="8"/>
                    <a:pt x="30" y="19"/>
                    <a:pt x="30" y="30"/>
                  </a:cubicBezTo>
                  <a:cubicBezTo>
                    <a:pt x="30" y="67"/>
                    <a:pt x="115" y="77"/>
                    <a:pt x="115" y="129"/>
                  </a:cubicBezTo>
                  <a:cubicBezTo>
                    <a:pt x="115" y="157"/>
                    <a:pt x="91" y="176"/>
                    <a:pt x="57" y="176"/>
                  </a:cubicBezTo>
                  <a:cubicBezTo>
                    <a:pt x="37" y="176"/>
                    <a:pt x="28" y="171"/>
                    <a:pt x="21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D38D6A4D-538D-46BB-BA10-6C9BFB70F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396"/>
              <a:ext cx="104" cy="104"/>
            </a:xfrm>
            <a:custGeom>
              <a:avLst/>
              <a:gdLst>
                <a:gd name="T0" fmla="*/ 5 w 174"/>
                <a:gd name="T1" fmla="*/ 0 h 173"/>
                <a:gd name="T2" fmla="*/ 5 w 174"/>
                <a:gd name="T3" fmla="*/ 0 h 173"/>
                <a:gd name="T4" fmla="*/ 12 w 174"/>
                <a:gd name="T5" fmla="*/ 0 h 173"/>
                <a:gd name="T6" fmla="*/ 17 w 174"/>
                <a:gd name="T7" fmla="*/ 4 h 173"/>
                <a:gd name="T8" fmla="*/ 30 w 174"/>
                <a:gd name="T9" fmla="*/ 5 h 173"/>
                <a:gd name="T10" fmla="*/ 144 w 174"/>
                <a:gd name="T11" fmla="*/ 5 h 173"/>
                <a:gd name="T12" fmla="*/ 161 w 174"/>
                <a:gd name="T13" fmla="*/ 0 h 173"/>
                <a:gd name="T14" fmla="*/ 169 w 174"/>
                <a:gd name="T15" fmla="*/ 0 h 173"/>
                <a:gd name="T16" fmla="*/ 174 w 174"/>
                <a:gd name="T17" fmla="*/ 47 h 173"/>
                <a:gd name="T18" fmla="*/ 166 w 174"/>
                <a:gd name="T19" fmla="*/ 47 h 173"/>
                <a:gd name="T20" fmla="*/ 140 w 174"/>
                <a:gd name="T21" fmla="*/ 17 h 173"/>
                <a:gd name="T22" fmla="*/ 102 w 174"/>
                <a:gd name="T23" fmla="*/ 17 h 173"/>
                <a:gd name="T24" fmla="*/ 102 w 174"/>
                <a:gd name="T25" fmla="*/ 144 h 173"/>
                <a:gd name="T26" fmla="*/ 133 w 174"/>
                <a:gd name="T27" fmla="*/ 165 h 173"/>
                <a:gd name="T28" fmla="*/ 133 w 174"/>
                <a:gd name="T29" fmla="*/ 173 h 173"/>
                <a:gd name="T30" fmla="*/ 41 w 174"/>
                <a:gd name="T31" fmla="*/ 173 h 173"/>
                <a:gd name="T32" fmla="*/ 41 w 174"/>
                <a:gd name="T33" fmla="*/ 165 h 173"/>
                <a:gd name="T34" fmla="*/ 72 w 174"/>
                <a:gd name="T35" fmla="*/ 144 h 173"/>
                <a:gd name="T36" fmla="*/ 72 w 174"/>
                <a:gd name="T37" fmla="*/ 17 h 173"/>
                <a:gd name="T38" fmla="*/ 33 w 174"/>
                <a:gd name="T39" fmla="*/ 17 h 173"/>
                <a:gd name="T40" fmla="*/ 8 w 174"/>
                <a:gd name="T41" fmla="*/ 47 h 173"/>
                <a:gd name="T42" fmla="*/ 0 w 174"/>
                <a:gd name="T43" fmla="*/ 47 h 173"/>
                <a:gd name="T44" fmla="*/ 5 w 174"/>
                <a:gd name="T4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173">
                  <a:moveTo>
                    <a:pt x="5" y="0"/>
                  </a:moveTo>
                  <a:lnTo>
                    <a:pt x="5" y="0"/>
                  </a:lnTo>
                  <a:lnTo>
                    <a:pt x="12" y="0"/>
                  </a:lnTo>
                  <a:cubicBezTo>
                    <a:pt x="13" y="2"/>
                    <a:pt x="14" y="4"/>
                    <a:pt x="17" y="4"/>
                  </a:cubicBezTo>
                  <a:cubicBezTo>
                    <a:pt x="19" y="5"/>
                    <a:pt x="23" y="5"/>
                    <a:pt x="30" y="5"/>
                  </a:cubicBezTo>
                  <a:lnTo>
                    <a:pt x="144" y="5"/>
                  </a:lnTo>
                  <a:cubicBezTo>
                    <a:pt x="158" y="5"/>
                    <a:pt x="160" y="5"/>
                    <a:pt x="161" y="0"/>
                  </a:cubicBezTo>
                  <a:lnTo>
                    <a:pt x="169" y="0"/>
                  </a:lnTo>
                  <a:lnTo>
                    <a:pt x="174" y="47"/>
                  </a:lnTo>
                  <a:lnTo>
                    <a:pt x="166" y="47"/>
                  </a:lnTo>
                  <a:cubicBezTo>
                    <a:pt x="162" y="19"/>
                    <a:pt x="157" y="17"/>
                    <a:pt x="140" y="17"/>
                  </a:cubicBezTo>
                  <a:lnTo>
                    <a:pt x="102" y="17"/>
                  </a:lnTo>
                  <a:lnTo>
                    <a:pt x="102" y="144"/>
                  </a:lnTo>
                  <a:cubicBezTo>
                    <a:pt x="102" y="162"/>
                    <a:pt x="105" y="165"/>
                    <a:pt x="133" y="165"/>
                  </a:cubicBezTo>
                  <a:lnTo>
                    <a:pt x="133" y="173"/>
                  </a:lnTo>
                  <a:lnTo>
                    <a:pt x="41" y="173"/>
                  </a:lnTo>
                  <a:lnTo>
                    <a:pt x="41" y="165"/>
                  </a:lnTo>
                  <a:cubicBezTo>
                    <a:pt x="68" y="165"/>
                    <a:pt x="72" y="162"/>
                    <a:pt x="72" y="144"/>
                  </a:cubicBezTo>
                  <a:lnTo>
                    <a:pt x="72" y="17"/>
                  </a:lnTo>
                  <a:lnTo>
                    <a:pt x="33" y="17"/>
                  </a:lnTo>
                  <a:cubicBezTo>
                    <a:pt x="17" y="17"/>
                    <a:pt x="12" y="19"/>
                    <a:pt x="8" y="47"/>
                  </a:cubicBezTo>
                  <a:lnTo>
                    <a:pt x="0" y="4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A3B463F6-9A6E-4E16-8784-253D1627F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5" y="2396"/>
              <a:ext cx="117" cy="107"/>
            </a:xfrm>
            <a:custGeom>
              <a:avLst/>
              <a:gdLst>
                <a:gd name="T0" fmla="*/ 101 w 196"/>
                <a:gd name="T1" fmla="*/ 167 h 176"/>
                <a:gd name="T2" fmla="*/ 101 w 196"/>
                <a:gd name="T3" fmla="*/ 167 h 176"/>
                <a:gd name="T4" fmla="*/ 164 w 196"/>
                <a:gd name="T5" fmla="*/ 92 h 176"/>
                <a:gd name="T6" fmla="*/ 96 w 196"/>
                <a:gd name="T7" fmla="*/ 8 h 176"/>
                <a:gd name="T8" fmla="*/ 32 w 196"/>
                <a:gd name="T9" fmla="*/ 85 h 176"/>
                <a:gd name="T10" fmla="*/ 101 w 196"/>
                <a:gd name="T11" fmla="*/ 167 h 176"/>
                <a:gd name="T12" fmla="*/ 98 w 196"/>
                <a:gd name="T13" fmla="*/ 0 h 176"/>
                <a:gd name="T14" fmla="*/ 98 w 196"/>
                <a:gd name="T15" fmla="*/ 0 h 176"/>
                <a:gd name="T16" fmla="*/ 196 w 196"/>
                <a:gd name="T17" fmla="*/ 85 h 176"/>
                <a:gd name="T18" fmla="*/ 97 w 196"/>
                <a:gd name="T19" fmla="*/ 176 h 176"/>
                <a:gd name="T20" fmla="*/ 0 w 196"/>
                <a:gd name="T21" fmla="*/ 92 h 176"/>
                <a:gd name="T22" fmla="*/ 98 w 196"/>
                <a:gd name="T2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76">
                  <a:moveTo>
                    <a:pt x="101" y="167"/>
                  </a:moveTo>
                  <a:lnTo>
                    <a:pt x="101" y="167"/>
                  </a:lnTo>
                  <a:cubicBezTo>
                    <a:pt x="139" y="167"/>
                    <a:pt x="164" y="137"/>
                    <a:pt x="164" y="92"/>
                  </a:cubicBezTo>
                  <a:cubicBezTo>
                    <a:pt x="164" y="43"/>
                    <a:pt x="135" y="8"/>
                    <a:pt x="96" y="8"/>
                  </a:cubicBezTo>
                  <a:cubicBezTo>
                    <a:pt x="57" y="8"/>
                    <a:pt x="32" y="38"/>
                    <a:pt x="32" y="85"/>
                  </a:cubicBezTo>
                  <a:cubicBezTo>
                    <a:pt x="32" y="139"/>
                    <a:pt x="67" y="167"/>
                    <a:pt x="101" y="167"/>
                  </a:cubicBezTo>
                  <a:close/>
                  <a:moveTo>
                    <a:pt x="98" y="0"/>
                  </a:moveTo>
                  <a:lnTo>
                    <a:pt x="98" y="0"/>
                  </a:lnTo>
                  <a:cubicBezTo>
                    <a:pt x="156" y="0"/>
                    <a:pt x="196" y="34"/>
                    <a:pt x="196" y="85"/>
                  </a:cubicBezTo>
                  <a:cubicBezTo>
                    <a:pt x="196" y="133"/>
                    <a:pt x="158" y="176"/>
                    <a:pt x="97" y="176"/>
                  </a:cubicBezTo>
                  <a:cubicBezTo>
                    <a:pt x="41" y="176"/>
                    <a:pt x="0" y="141"/>
                    <a:pt x="0" y="92"/>
                  </a:cubicBezTo>
                  <a:cubicBezTo>
                    <a:pt x="0" y="39"/>
                    <a:pt x="41" y="0"/>
                    <a:pt x="9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123DAA3F-5107-47EC-8668-8F203A5B0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399"/>
              <a:ext cx="90" cy="101"/>
            </a:xfrm>
            <a:custGeom>
              <a:avLst/>
              <a:gdLst>
                <a:gd name="T0" fmla="*/ 0 w 151"/>
                <a:gd name="T1" fmla="*/ 168 h 168"/>
                <a:gd name="T2" fmla="*/ 0 w 151"/>
                <a:gd name="T3" fmla="*/ 168 h 168"/>
                <a:gd name="T4" fmla="*/ 0 w 151"/>
                <a:gd name="T5" fmla="*/ 160 h 168"/>
                <a:gd name="T6" fmla="*/ 26 w 151"/>
                <a:gd name="T7" fmla="*/ 137 h 168"/>
                <a:gd name="T8" fmla="*/ 26 w 151"/>
                <a:gd name="T9" fmla="*/ 30 h 168"/>
                <a:gd name="T10" fmla="*/ 0 w 151"/>
                <a:gd name="T11" fmla="*/ 7 h 168"/>
                <a:gd name="T12" fmla="*/ 0 w 151"/>
                <a:gd name="T13" fmla="*/ 0 h 168"/>
                <a:gd name="T14" fmla="*/ 89 w 151"/>
                <a:gd name="T15" fmla="*/ 0 h 168"/>
                <a:gd name="T16" fmla="*/ 89 w 151"/>
                <a:gd name="T17" fmla="*/ 7 h 168"/>
                <a:gd name="T18" fmla="*/ 56 w 151"/>
                <a:gd name="T19" fmla="*/ 29 h 168"/>
                <a:gd name="T20" fmla="*/ 56 w 151"/>
                <a:gd name="T21" fmla="*/ 142 h 168"/>
                <a:gd name="T22" fmla="*/ 71 w 151"/>
                <a:gd name="T23" fmla="*/ 156 h 168"/>
                <a:gd name="T24" fmla="*/ 99 w 151"/>
                <a:gd name="T25" fmla="*/ 156 h 168"/>
                <a:gd name="T26" fmla="*/ 143 w 151"/>
                <a:gd name="T27" fmla="*/ 127 h 168"/>
                <a:gd name="T28" fmla="*/ 151 w 151"/>
                <a:gd name="T29" fmla="*/ 127 h 168"/>
                <a:gd name="T30" fmla="*/ 131 w 151"/>
                <a:gd name="T31" fmla="*/ 168 h 168"/>
                <a:gd name="T32" fmla="*/ 0 w 151"/>
                <a:gd name="T3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168">
                  <a:moveTo>
                    <a:pt x="0" y="168"/>
                  </a:moveTo>
                  <a:lnTo>
                    <a:pt x="0" y="168"/>
                  </a:lnTo>
                  <a:lnTo>
                    <a:pt x="0" y="160"/>
                  </a:lnTo>
                  <a:cubicBezTo>
                    <a:pt x="22" y="160"/>
                    <a:pt x="26" y="159"/>
                    <a:pt x="26" y="137"/>
                  </a:cubicBezTo>
                  <a:lnTo>
                    <a:pt x="26" y="30"/>
                  </a:lnTo>
                  <a:cubicBezTo>
                    <a:pt x="26" y="12"/>
                    <a:pt x="24" y="7"/>
                    <a:pt x="0" y="7"/>
                  </a:cubicBezTo>
                  <a:lnTo>
                    <a:pt x="0" y="0"/>
                  </a:lnTo>
                  <a:lnTo>
                    <a:pt x="89" y="0"/>
                  </a:lnTo>
                  <a:lnTo>
                    <a:pt x="89" y="7"/>
                  </a:lnTo>
                  <a:cubicBezTo>
                    <a:pt x="59" y="7"/>
                    <a:pt x="56" y="8"/>
                    <a:pt x="56" y="29"/>
                  </a:cubicBezTo>
                  <a:lnTo>
                    <a:pt x="56" y="142"/>
                  </a:lnTo>
                  <a:cubicBezTo>
                    <a:pt x="56" y="153"/>
                    <a:pt x="58" y="156"/>
                    <a:pt x="71" y="156"/>
                  </a:cubicBezTo>
                  <a:lnTo>
                    <a:pt x="99" y="156"/>
                  </a:lnTo>
                  <a:cubicBezTo>
                    <a:pt x="121" y="156"/>
                    <a:pt x="123" y="154"/>
                    <a:pt x="143" y="127"/>
                  </a:cubicBezTo>
                  <a:lnTo>
                    <a:pt x="151" y="127"/>
                  </a:lnTo>
                  <a:lnTo>
                    <a:pt x="131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">
              <a:extLst>
                <a:ext uri="{FF2B5EF4-FFF2-40B4-BE49-F238E27FC236}">
                  <a16:creationId xmlns:a16="http://schemas.microsoft.com/office/drawing/2014/main" id="{376C5A3C-9E30-4EB4-8480-03AA7AD82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594"/>
              <a:ext cx="125" cy="105"/>
            </a:xfrm>
            <a:custGeom>
              <a:avLst/>
              <a:gdLst>
                <a:gd name="T0" fmla="*/ 0 w 208"/>
                <a:gd name="T1" fmla="*/ 0 h 172"/>
                <a:gd name="T2" fmla="*/ 0 w 208"/>
                <a:gd name="T3" fmla="*/ 0 h 172"/>
                <a:gd name="T4" fmla="*/ 77 w 208"/>
                <a:gd name="T5" fmla="*/ 0 h 172"/>
                <a:gd name="T6" fmla="*/ 77 w 208"/>
                <a:gd name="T7" fmla="*/ 8 h 172"/>
                <a:gd name="T8" fmla="*/ 53 w 208"/>
                <a:gd name="T9" fmla="*/ 31 h 172"/>
                <a:gd name="T10" fmla="*/ 53 w 208"/>
                <a:gd name="T11" fmla="*/ 103 h 172"/>
                <a:gd name="T12" fmla="*/ 111 w 208"/>
                <a:gd name="T13" fmla="*/ 156 h 172"/>
                <a:gd name="T14" fmla="*/ 169 w 208"/>
                <a:gd name="T15" fmla="*/ 103 h 172"/>
                <a:gd name="T16" fmla="*/ 169 w 208"/>
                <a:gd name="T17" fmla="*/ 31 h 172"/>
                <a:gd name="T18" fmla="*/ 143 w 208"/>
                <a:gd name="T19" fmla="*/ 8 h 172"/>
                <a:gd name="T20" fmla="*/ 143 w 208"/>
                <a:gd name="T21" fmla="*/ 0 h 172"/>
                <a:gd name="T22" fmla="*/ 208 w 208"/>
                <a:gd name="T23" fmla="*/ 0 h 172"/>
                <a:gd name="T24" fmla="*/ 208 w 208"/>
                <a:gd name="T25" fmla="*/ 8 h 172"/>
                <a:gd name="T26" fmla="*/ 184 w 208"/>
                <a:gd name="T27" fmla="*/ 31 h 172"/>
                <a:gd name="T28" fmla="*/ 184 w 208"/>
                <a:gd name="T29" fmla="*/ 106 h 172"/>
                <a:gd name="T30" fmla="*/ 102 w 208"/>
                <a:gd name="T31" fmla="*/ 172 h 172"/>
                <a:gd name="T32" fmla="*/ 23 w 208"/>
                <a:gd name="T33" fmla="*/ 104 h 172"/>
                <a:gd name="T34" fmla="*/ 23 w 208"/>
                <a:gd name="T35" fmla="*/ 28 h 172"/>
                <a:gd name="T36" fmla="*/ 0 w 208"/>
                <a:gd name="T37" fmla="*/ 8 h 172"/>
                <a:gd name="T38" fmla="*/ 0 w 208"/>
                <a:gd name="T3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8" h="172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8"/>
                  </a:lnTo>
                  <a:cubicBezTo>
                    <a:pt x="57" y="8"/>
                    <a:pt x="53" y="12"/>
                    <a:pt x="53" y="31"/>
                  </a:cubicBezTo>
                  <a:lnTo>
                    <a:pt x="53" y="103"/>
                  </a:lnTo>
                  <a:cubicBezTo>
                    <a:pt x="53" y="139"/>
                    <a:pt x="77" y="156"/>
                    <a:pt x="111" y="156"/>
                  </a:cubicBezTo>
                  <a:cubicBezTo>
                    <a:pt x="141" y="156"/>
                    <a:pt x="169" y="143"/>
                    <a:pt x="169" y="103"/>
                  </a:cubicBezTo>
                  <a:lnTo>
                    <a:pt x="169" y="31"/>
                  </a:lnTo>
                  <a:cubicBezTo>
                    <a:pt x="169" y="10"/>
                    <a:pt x="165" y="8"/>
                    <a:pt x="143" y="8"/>
                  </a:cubicBezTo>
                  <a:lnTo>
                    <a:pt x="143" y="0"/>
                  </a:lnTo>
                  <a:lnTo>
                    <a:pt x="208" y="0"/>
                  </a:lnTo>
                  <a:lnTo>
                    <a:pt x="208" y="8"/>
                  </a:lnTo>
                  <a:cubicBezTo>
                    <a:pt x="188" y="8"/>
                    <a:pt x="184" y="12"/>
                    <a:pt x="184" y="31"/>
                  </a:cubicBezTo>
                  <a:lnTo>
                    <a:pt x="184" y="106"/>
                  </a:lnTo>
                  <a:cubicBezTo>
                    <a:pt x="184" y="148"/>
                    <a:pt x="151" y="172"/>
                    <a:pt x="102" y="172"/>
                  </a:cubicBezTo>
                  <a:cubicBezTo>
                    <a:pt x="51" y="172"/>
                    <a:pt x="23" y="148"/>
                    <a:pt x="23" y="104"/>
                  </a:cubicBezTo>
                  <a:lnTo>
                    <a:pt x="23" y="28"/>
                  </a:lnTo>
                  <a:cubicBezTo>
                    <a:pt x="23" y="12"/>
                    <a:pt x="19" y="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8295C987-E91F-4EE2-925A-40A61F29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2594"/>
              <a:ext cx="125" cy="103"/>
            </a:xfrm>
            <a:custGeom>
              <a:avLst/>
              <a:gdLst>
                <a:gd name="T0" fmla="*/ 38 w 208"/>
                <a:gd name="T1" fmla="*/ 31 h 170"/>
                <a:gd name="T2" fmla="*/ 38 w 208"/>
                <a:gd name="T3" fmla="*/ 31 h 170"/>
                <a:gd name="T4" fmla="*/ 38 w 208"/>
                <a:gd name="T5" fmla="*/ 134 h 170"/>
                <a:gd name="T6" fmla="*/ 64 w 208"/>
                <a:gd name="T7" fmla="*/ 161 h 170"/>
                <a:gd name="T8" fmla="*/ 64 w 208"/>
                <a:gd name="T9" fmla="*/ 168 h 170"/>
                <a:gd name="T10" fmla="*/ 0 w 208"/>
                <a:gd name="T11" fmla="*/ 168 h 170"/>
                <a:gd name="T12" fmla="*/ 0 w 208"/>
                <a:gd name="T13" fmla="*/ 161 h 170"/>
                <a:gd name="T14" fmla="*/ 23 w 208"/>
                <a:gd name="T15" fmla="*/ 138 h 170"/>
                <a:gd name="T16" fmla="*/ 23 w 208"/>
                <a:gd name="T17" fmla="*/ 16 h 170"/>
                <a:gd name="T18" fmla="*/ 0 w 208"/>
                <a:gd name="T19" fmla="*/ 8 h 170"/>
                <a:gd name="T20" fmla="*/ 0 w 208"/>
                <a:gd name="T21" fmla="*/ 0 h 170"/>
                <a:gd name="T22" fmla="*/ 49 w 208"/>
                <a:gd name="T23" fmla="*/ 0 h 170"/>
                <a:gd name="T24" fmla="*/ 169 w 208"/>
                <a:gd name="T25" fmla="*/ 127 h 170"/>
                <a:gd name="T26" fmla="*/ 169 w 208"/>
                <a:gd name="T27" fmla="*/ 31 h 170"/>
                <a:gd name="T28" fmla="*/ 142 w 208"/>
                <a:gd name="T29" fmla="*/ 8 h 170"/>
                <a:gd name="T30" fmla="*/ 142 w 208"/>
                <a:gd name="T31" fmla="*/ 0 h 170"/>
                <a:gd name="T32" fmla="*/ 208 w 208"/>
                <a:gd name="T33" fmla="*/ 0 h 170"/>
                <a:gd name="T34" fmla="*/ 208 w 208"/>
                <a:gd name="T35" fmla="*/ 8 h 170"/>
                <a:gd name="T36" fmla="*/ 184 w 208"/>
                <a:gd name="T37" fmla="*/ 31 h 170"/>
                <a:gd name="T38" fmla="*/ 184 w 208"/>
                <a:gd name="T39" fmla="*/ 170 h 170"/>
                <a:gd name="T40" fmla="*/ 169 w 208"/>
                <a:gd name="T41" fmla="*/ 170 h 170"/>
                <a:gd name="T42" fmla="*/ 38 w 208"/>
                <a:gd name="T43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170">
                  <a:moveTo>
                    <a:pt x="38" y="31"/>
                  </a:moveTo>
                  <a:lnTo>
                    <a:pt x="38" y="31"/>
                  </a:lnTo>
                  <a:lnTo>
                    <a:pt x="38" y="134"/>
                  </a:lnTo>
                  <a:cubicBezTo>
                    <a:pt x="38" y="155"/>
                    <a:pt x="40" y="162"/>
                    <a:pt x="64" y="161"/>
                  </a:cubicBezTo>
                  <a:lnTo>
                    <a:pt x="64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19" y="161"/>
                    <a:pt x="23" y="155"/>
                    <a:pt x="23" y="138"/>
                  </a:cubicBezTo>
                  <a:lnTo>
                    <a:pt x="23" y="16"/>
                  </a:lnTo>
                  <a:cubicBezTo>
                    <a:pt x="16" y="11"/>
                    <a:pt x="10" y="9"/>
                    <a:pt x="0" y="8"/>
                  </a:cubicBezTo>
                  <a:lnTo>
                    <a:pt x="0" y="0"/>
                  </a:lnTo>
                  <a:lnTo>
                    <a:pt x="49" y="0"/>
                  </a:lnTo>
                  <a:lnTo>
                    <a:pt x="169" y="127"/>
                  </a:lnTo>
                  <a:lnTo>
                    <a:pt x="169" y="31"/>
                  </a:lnTo>
                  <a:cubicBezTo>
                    <a:pt x="169" y="11"/>
                    <a:pt x="166" y="7"/>
                    <a:pt x="142" y="8"/>
                  </a:cubicBezTo>
                  <a:lnTo>
                    <a:pt x="142" y="0"/>
                  </a:lnTo>
                  <a:lnTo>
                    <a:pt x="208" y="0"/>
                  </a:lnTo>
                  <a:lnTo>
                    <a:pt x="208" y="8"/>
                  </a:lnTo>
                  <a:cubicBezTo>
                    <a:pt x="190" y="8"/>
                    <a:pt x="184" y="11"/>
                    <a:pt x="184" y="31"/>
                  </a:cubicBezTo>
                  <a:lnTo>
                    <a:pt x="184" y="170"/>
                  </a:lnTo>
                  <a:lnTo>
                    <a:pt x="169" y="170"/>
                  </a:lnTo>
                  <a:lnTo>
                    <a:pt x="38" y="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2">
              <a:extLst>
                <a:ext uri="{FF2B5EF4-FFF2-40B4-BE49-F238E27FC236}">
                  <a16:creationId xmlns:a16="http://schemas.microsoft.com/office/drawing/2014/main" id="{97F8EBDF-802A-4000-B700-5F72211E6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594"/>
              <a:ext cx="45" cy="102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8 h 168"/>
                <a:gd name="T8" fmla="*/ 52 w 75"/>
                <a:gd name="T9" fmla="*/ 31 h 168"/>
                <a:gd name="T10" fmla="*/ 52 w 75"/>
                <a:gd name="T11" fmla="*/ 136 h 168"/>
                <a:gd name="T12" fmla="*/ 75 w 75"/>
                <a:gd name="T13" fmla="*/ 161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1 h 168"/>
                <a:gd name="T20" fmla="*/ 22 w 75"/>
                <a:gd name="T21" fmla="*/ 138 h 168"/>
                <a:gd name="T22" fmla="*/ 22 w 75"/>
                <a:gd name="T23" fmla="*/ 28 h 168"/>
                <a:gd name="T24" fmla="*/ 0 w 75"/>
                <a:gd name="T25" fmla="*/ 8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8"/>
                  </a:lnTo>
                  <a:cubicBezTo>
                    <a:pt x="57" y="8"/>
                    <a:pt x="52" y="12"/>
                    <a:pt x="52" y="31"/>
                  </a:cubicBezTo>
                  <a:lnTo>
                    <a:pt x="52" y="136"/>
                  </a:lnTo>
                  <a:cubicBezTo>
                    <a:pt x="52" y="156"/>
                    <a:pt x="56" y="161"/>
                    <a:pt x="75" y="161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21" y="161"/>
                    <a:pt x="22" y="153"/>
                    <a:pt x="22" y="138"/>
                  </a:cubicBezTo>
                  <a:lnTo>
                    <a:pt x="22" y="28"/>
                  </a:lnTo>
                  <a:cubicBezTo>
                    <a:pt x="22" y="13"/>
                    <a:pt x="18" y="7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3">
              <a:extLst>
                <a:ext uri="{FF2B5EF4-FFF2-40B4-BE49-F238E27FC236}">
                  <a16:creationId xmlns:a16="http://schemas.microsoft.com/office/drawing/2014/main" id="{135208DE-7D33-4F02-8FCD-0B027310C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594"/>
              <a:ext cx="114" cy="105"/>
            </a:xfrm>
            <a:custGeom>
              <a:avLst/>
              <a:gdLst>
                <a:gd name="T0" fmla="*/ 28 w 190"/>
                <a:gd name="T1" fmla="*/ 28 h 172"/>
                <a:gd name="T2" fmla="*/ 28 w 190"/>
                <a:gd name="T3" fmla="*/ 28 h 172"/>
                <a:gd name="T4" fmla="*/ 0 w 190"/>
                <a:gd name="T5" fmla="*/ 8 h 172"/>
                <a:gd name="T6" fmla="*/ 0 w 190"/>
                <a:gd name="T7" fmla="*/ 0 h 172"/>
                <a:gd name="T8" fmla="*/ 83 w 190"/>
                <a:gd name="T9" fmla="*/ 0 h 172"/>
                <a:gd name="T10" fmla="*/ 83 w 190"/>
                <a:gd name="T11" fmla="*/ 8 h 172"/>
                <a:gd name="T12" fmla="*/ 58 w 190"/>
                <a:gd name="T13" fmla="*/ 19 h 172"/>
                <a:gd name="T14" fmla="*/ 62 w 190"/>
                <a:gd name="T15" fmla="*/ 36 h 172"/>
                <a:gd name="T16" fmla="*/ 103 w 190"/>
                <a:gd name="T17" fmla="*/ 136 h 172"/>
                <a:gd name="T18" fmla="*/ 142 w 190"/>
                <a:gd name="T19" fmla="*/ 40 h 172"/>
                <a:gd name="T20" fmla="*/ 148 w 190"/>
                <a:gd name="T21" fmla="*/ 19 h 172"/>
                <a:gd name="T22" fmla="*/ 124 w 190"/>
                <a:gd name="T23" fmla="*/ 8 h 172"/>
                <a:gd name="T24" fmla="*/ 124 w 190"/>
                <a:gd name="T25" fmla="*/ 0 h 172"/>
                <a:gd name="T26" fmla="*/ 190 w 190"/>
                <a:gd name="T27" fmla="*/ 0 h 172"/>
                <a:gd name="T28" fmla="*/ 190 w 190"/>
                <a:gd name="T29" fmla="*/ 8 h 172"/>
                <a:gd name="T30" fmla="*/ 158 w 190"/>
                <a:gd name="T31" fmla="*/ 38 h 172"/>
                <a:gd name="T32" fmla="*/ 103 w 190"/>
                <a:gd name="T33" fmla="*/ 172 h 172"/>
                <a:gd name="T34" fmla="*/ 86 w 190"/>
                <a:gd name="T35" fmla="*/ 172 h 172"/>
                <a:gd name="T36" fmla="*/ 28 w 190"/>
                <a:gd name="T37" fmla="*/ 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172">
                  <a:moveTo>
                    <a:pt x="28" y="28"/>
                  </a:moveTo>
                  <a:lnTo>
                    <a:pt x="28" y="28"/>
                  </a:lnTo>
                  <a:cubicBezTo>
                    <a:pt x="21" y="10"/>
                    <a:pt x="18" y="8"/>
                    <a:pt x="0" y="8"/>
                  </a:cubicBezTo>
                  <a:lnTo>
                    <a:pt x="0" y="0"/>
                  </a:lnTo>
                  <a:lnTo>
                    <a:pt x="83" y="0"/>
                  </a:lnTo>
                  <a:lnTo>
                    <a:pt x="83" y="8"/>
                  </a:lnTo>
                  <a:cubicBezTo>
                    <a:pt x="61" y="8"/>
                    <a:pt x="58" y="14"/>
                    <a:pt x="58" y="19"/>
                  </a:cubicBezTo>
                  <a:cubicBezTo>
                    <a:pt x="58" y="23"/>
                    <a:pt x="59" y="28"/>
                    <a:pt x="62" y="36"/>
                  </a:cubicBezTo>
                  <a:lnTo>
                    <a:pt x="103" y="136"/>
                  </a:lnTo>
                  <a:lnTo>
                    <a:pt x="142" y="40"/>
                  </a:lnTo>
                  <a:cubicBezTo>
                    <a:pt x="147" y="28"/>
                    <a:pt x="148" y="23"/>
                    <a:pt x="148" y="19"/>
                  </a:cubicBezTo>
                  <a:cubicBezTo>
                    <a:pt x="148" y="10"/>
                    <a:pt x="141" y="8"/>
                    <a:pt x="124" y="8"/>
                  </a:cubicBezTo>
                  <a:lnTo>
                    <a:pt x="124" y="0"/>
                  </a:lnTo>
                  <a:lnTo>
                    <a:pt x="190" y="0"/>
                  </a:lnTo>
                  <a:lnTo>
                    <a:pt x="190" y="8"/>
                  </a:lnTo>
                  <a:cubicBezTo>
                    <a:pt x="170" y="8"/>
                    <a:pt x="167" y="18"/>
                    <a:pt x="158" y="38"/>
                  </a:cubicBezTo>
                  <a:lnTo>
                    <a:pt x="103" y="172"/>
                  </a:lnTo>
                  <a:lnTo>
                    <a:pt x="86" y="172"/>
                  </a:lnTo>
                  <a:lnTo>
                    <a:pt x="28" y="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4">
              <a:extLst>
                <a:ext uri="{FF2B5EF4-FFF2-40B4-BE49-F238E27FC236}">
                  <a16:creationId xmlns:a16="http://schemas.microsoft.com/office/drawing/2014/main" id="{AFB9D648-0215-4978-8821-8C73097A6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2594"/>
              <a:ext cx="90" cy="102"/>
            </a:xfrm>
            <a:custGeom>
              <a:avLst/>
              <a:gdLst>
                <a:gd name="T0" fmla="*/ 0 w 150"/>
                <a:gd name="T1" fmla="*/ 168 h 168"/>
                <a:gd name="T2" fmla="*/ 0 w 150"/>
                <a:gd name="T3" fmla="*/ 168 h 168"/>
                <a:gd name="T4" fmla="*/ 0 w 150"/>
                <a:gd name="T5" fmla="*/ 161 h 168"/>
                <a:gd name="T6" fmla="*/ 27 w 150"/>
                <a:gd name="T7" fmla="*/ 142 h 168"/>
                <a:gd name="T8" fmla="*/ 27 w 150"/>
                <a:gd name="T9" fmla="*/ 26 h 168"/>
                <a:gd name="T10" fmla="*/ 0 w 150"/>
                <a:gd name="T11" fmla="*/ 8 h 168"/>
                <a:gd name="T12" fmla="*/ 0 w 150"/>
                <a:gd name="T13" fmla="*/ 0 h 168"/>
                <a:gd name="T14" fmla="*/ 138 w 150"/>
                <a:gd name="T15" fmla="*/ 0 h 168"/>
                <a:gd name="T16" fmla="*/ 140 w 150"/>
                <a:gd name="T17" fmla="*/ 41 h 168"/>
                <a:gd name="T18" fmla="*/ 133 w 150"/>
                <a:gd name="T19" fmla="*/ 41 h 168"/>
                <a:gd name="T20" fmla="*/ 131 w 150"/>
                <a:gd name="T21" fmla="*/ 35 h 168"/>
                <a:gd name="T22" fmla="*/ 105 w 150"/>
                <a:gd name="T23" fmla="*/ 13 h 168"/>
                <a:gd name="T24" fmla="*/ 57 w 150"/>
                <a:gd name="T25" fmla="*/ 13 h 168"/>
                <a:gd name="T26" fmla="*/ 57 w 150"/>
                <a:gd name="T27" fmla="*/ 75 h 168"/>
                <a:gd name="T28" fmla="*/ 99 w 150"/>
                <a:gd name="T29" fmla="*/ 75 h 168"/>
                <a:gd name="T30" fmla="*/ 119 w 150"/>
                <a:gd name="T31" fmla="*/ 55 h 168"/>
                <a:gd name="T32" fmla="*/ 126 w 150"/>
                <a:gd name="T33" fmla="*/ 55 h 168"/>
                <a:gd name="T34" fmla="*/ 126 w 150"/>
                <a:gd name="T35" fmla="*/ 109 h 168"/>
                <a:gd name="T36" fmla="*/ 119 w 150"/>
                <a:gd name="T37" fmla="*/ 109 h 168"/>
                <a:gd name="T38" fmla="*/ 99 w 150"/>
                <a:gd name="T39" fmla="*/ 88 h 168"/>
                <a:gd name="T40" fmla="*/ 57 w 150"/>
                <a:gd name="T41" fmla="*/ 88 h 168"/>
                <a:gd name="T42" fmla="*/ 57 w 150"/>
                <a:gd name="T43" fmla="*/ 137 h 168"/>
                <a:gd name="T44" fmla="*/ 73 w 150"/>
                <a:gd name="T45" fmla="*/ 156 h 168"/>
                <a:gd name="T46" fmla="*/ 103 w 150"/>
                <a:gd name="T47" fmla="*/ 156 h 168"/>
                <a:gd name="T48" fmla="*/ 143 w 150"/>
                <a:gd name="T49" fmla="*/ 126 h 168"/>
                <a:gd name="T50" fmla="*/ 150 w 150"/>
                <a:gd name="T51" fmla="*/ 126 h 168"/>
                <a:gd name="T52" fmla="*/ 146 w 150"/>
                <a:gd name="T53" fmla="*/ 168 h 168"/>
                <a:gd name="T54" fmla="*/ 0 w 150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0" h="168">
                  <a:moveTo>
                    <a:pt x="0" y="168"/>
                  </a:moveTo>
                  <a:lnTo>
                    <a:pt x="0" y="168"/>
                  </a:lnTo>
                  <a:lnTo>
                    <a:pt x="0" y="161"/>
                  </a:lnTo>
                  <a:cubicBezTo>
                    <a:pt x="22" y="161"/>
                    <a:pt x="27" y="157"/>
                    <a:pt x="27" y="142"/>
                  </a:cubicBezTo>
                  <a:lnTo>
                    <a:pt x="27" y="26"/>
                  </a:lnTo>
                  <a:cubicBezTo>
                    <a:pt x="27" y="8"/>
                    <a:pt x="18" y="8"/>
                    <a:pt x="0" y="8"/>
                  </a:cubicBezTo>
                  <a:lnTo>
                    <a:pt x="0" y="0"/>
                  </a:lnTo>
                  <a:lnTo>
                    <a:pt x="138" y="0"/>
                  </a:lnTo>
                  <a:lnTo>
                    <a:pt x="140" y="41"/>
                  </a:lnTo>
                  <a:lnTo>
                    <a:pt x="133" y="41"/>
                  </a:lnTo>
                  <a:lnTo>
                    <a:pt x="131" y="35"/>
                  </a:lnTo>
                  <a:cubicBezTo>
                    <a:pt x="126" y="13"/>
                    <a:pt x="122" y="13"/>
                    <a:pt x="105" y="13"/>
                  </a:cubicBezTo>
                  <a:lnTo>
                    <a:pt x="57" y="13"/>
                  </a:lnTo>
                  <a:lnTo>
                    <a:pt x="57" y="75"/>
                  </a:lnTo>
                  <a:lnTo>
                    <a:pt x="99" y="75"/>
                  </a:lnTo>
                  <a:cubicBezTo>
                    <a:pt x="114" y="75"/>
                    <a:pt x="117" y="74"/>
                    <a:pt x="119" y="55"/>
                  </a:cubicBezTo>
                  <a:lnTo>
                    <a:pt x="126" y="55"/>
                  </a:lnTo>
                  <a:lnTo>
                    <a:pt x="126" y="109"/>
                  </a:lnTo>
                  <a:lnTo>
                    <a:pt x="119" y="109"/>
                  </a:lnTo>
                  <a:cubicBezTo>
                    <a:pt x="117" y="90"/>
                    <a:pt x="114" y="88"/>
                    <a:pt x="99" y="88"/>
                  </a:cubicBezTo>
                  <a:lnTo>
                    <a:pt x="57" y="88"/>
                  </a:lnTo>
                  <a:lnTo>
                    <a:pt x="57" y="137"/>
                  </a:lnTo>
                  <a:cubicBezTo>
                    <a:pt x="57" y="153"/>
                    <a:pt x="59" y="156"/>
                    <a:pt x="73" y="156"/>
                  </a:cubicBezTo>
                  <a:lnTo>
                    <a:pt x="103" y="156"/>
                  </a:lnTo>
                  <a:cubicBezTo>
                    <a:pt x="130" y="156"/>
                    <a:pt x="136" y="152"/>
                    <a:pt x="143" y="126"/>
                  </a:cubicBezTo>
                  <a:lnTo>
                    <a:pt x="150" y="126"/>
                  </a:lnTo>
                  <a:lnTo>
                    <a:pt x="146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5">
              <a:extLst>
                <a:ext uri="{FF2B5EF4-FFF2-40B4-BE49-F238E27FC236}">
                  <a16:creationId xmlns:a16="http://schemas.microsoft.com/office/drawing/2014/main" id="{26D34E9B-22A7-4EF9-9D7C-B3181D91D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" y="2593"/>
              <a:ext cx="128" cy="106"/>
            </a:xfrm>
            <a:custGeom>
              <a:avLst/>
              <a:gdLst>
                <a:gd name="T0" fmla="*/ 55 w 213"/>
                <a:gd name="T1" fmla="*/ 93 h 174"/>
                <a:gd name="T2" fmla="*/ 55 w 213"/>
                <a:gd name="T3" fmla="*/ 93 h 174"/>
                <a:gd name="T4" fmla="*/ 63 w 213"/>
                <a:gd name="T5" fmla="*/ 94 h 174"/>
                <a:gd name="T6" fmla="*/ 112 w 213"/>
                <a:gd name="T7" fmla="*/ 51 h 174"/>
                <a:gd name="T8" fmla="*/ 68 w 213"/>
                <a:gd name="T9" fmla="*/ 8 h 174"/>
                <a:gd name="T10" fmla="*/ 55 w 213"/>
                <a:gd name="T11" fmla="*/ 9 h 174"/>
                <a:gd name="T12" fmla="*/ 55 w 213"/>
                <a:gd name="T13" fmla="*/ 93 h 174"/>
                <a:gd name="T14" fmla="*/ 55 w 213"/>
                <a:gd name="T15" fmla="*/ 93 h 174"/>
                <a:gd name="T16" fmla="*/ 55 w 213"/>
                <a:gd name="T17" fmla="*/ 136 h 174"/>
                <a:gd name="T18" fmla="*/ 55 w 213"/>
                <a:gd name="T19" fmla="*/ 136 h 174"/>
                <a:gd name="T20" fmla="*/ 82 w 213"/>
                <a:gd name="T21" fmla="*/ 163 h 174"/>
                <a:gd name="T22" fmla="*/ 82 w 213"/>
                <a:gd name="T23" fmla="*/ 170 h 174"/>
                <a:gd name="T24" fmla="*/ 0 w 213"/>
                <a:gd name="T25" fmla="*/ 170 h 174"/>
                <a:gd name="T26" fmla="*/ 0 w 213"/>
                <a:gd name="T27" fmla="*/ 163 h 174"/>
                <a:gd name="T28" fmla="*/ 25 w 213"/>
                <a:gd name="T29" fmla="*/ 140 h 174"/>
                <a:gd name="T30" fmla="*/ 25 w 213"/>
                <a:gd name="T31" fmla="*/ 32 h 174"/>
                <a:gd name="T32" fmla="*/ 0 w 213"/>
                <a:gd name="T33" fmla="*/ 10 h 174"/>
                <a:gd name="T34" fmla="*/ 0 w 213"/>
                <a:gd name="T35" fmla="*/ 2 h 174"/>
                <a:gd name="T36" fmla="*/ 38 w 213"/>
                <a:gd name="T37" fmla="*/ 1 h 174"/>
                <a:gd name="T38" fmla="*/ 71 w 213"/>
                <a:gd name="T39" fmla="*/ 0 h 174"/>
                <a:gd name="T40" fmla="*/ 144 w 213"/>
                <a:gd name="T41" fmla="*/ 48 h 174"/>
                <a:gd name="T42" fmla="*/ 110 w 213"/>
                <a:gd name="T43" fmla="*/ 92 h 174"/>
                <a:gd name="T44" fmla="*/ 130 w 213"/>
                <a:gd name="T45" fmla="*/ 111 h 174"/>
                <a:gd name="T46" fmla="*/ 148 w 213"/>
                <a:gd name="T47" fmla="*/ 128 h 174"/>
                <a:gd name="T48" fmla="*/ 213 w 213"/>
                <a:gd name="T49" fmla="*/ 166 h 174"/>
                <a:gd name="T50" fmla="*/ 213 w 213"/>
                <a:gd name="T51" fmla="*/ 173 h 174"/>
                <a:gd name="T52" fmla="*/ 122 w 213"/>
                <a:gd name="T53" fmla="*/ 141 h 174"/>
                <a:gd name="T54" fmla="*/ 108 w 213"/>
                <a:gd name="T55" fmla="*/ 126 h 174"/>
                <a:gd name="T56" fmla="*/ 79 w 213"/>
                <a:gd name="T57" fmla="*/ 101 h 174"/>
                <a:gd name="T58" fmla="*/ 55 w 213"/>
                <a:gd name="T59" fmla="*/ 101 h 174"/>
                <a:gd name="T60" fmla="*/ 55 w 213"/>
                <a:gd name="T61" fmla="*/ 1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4">
                  <a:moveTo>
                    <a:pt x="55" y="93"/>
                  </a:moveTo>
                  <a:lnTo>
                    <a:pt x="55" y="93"/>
                  </a:lnTo>
                  <a:cubicBezTo>
                    <a:pt x="57" y="93"/>
                    <a:pt x="62" y="94"/>
                    <a:pt x="63" y="94"/>
                  </a:cubicBezTo>
                  <a:cubicBezTo>
                    <a:pt x="99" y="92"/>
                    <a:pt x="112" y="78"/>
                    <a:pt x="112" y="51"/>
                  </a:cubicBezTo>
                  <a:cubicBezTo>
                    <a:pt x="112" y="24"/>
                    <a:pt x="97" y="8"/>
                    <a:pt x="68" y="8"/>
                  </a:cubicBezTo>
                  <a:cubicBezTo>
                    <a:pt x="64" y="8"/>
                    <a:pt x="57" y="8"/>
                    <a:pt x="55" y="9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6"/>
                  </a:moveTo>
                  <a:lnTo>
                    <a:pt x="55" y="136"/>
                  </a:lnTo>
                  <a:cubicBezTo>
                    <a:pt x="55" y="159"/>
                    <a:pt x="58" y="164"/>
                    <a:pt x="82" y="163"/>
                  </a:cubicBezTo>
                  <a:lnTo>
                    <a:pt x="82" y="170"/>
                  </a:lnTo>
                  <a:lnTo>
                    <a:pt x="0" y="170"/>
                  </a:lnTo>
                  <a:lnTo>
                    <a:pt x="0" y="163"/>
                  </a:lnTo>
                  <a:cubicBezTo>
                    <a:pt x="22" y="164"/>
                    <a:pt x="25" y="157"/>
                    <a:pt x="25" y="140"/>
                  </a:cubicBezTo>
                  <a:lnTo>
                    <a:pt x="25" y="32"/>
                  </a:lnTo>
                  <a:cubicBezTo>
                    <a:pt x="25" y="14"/>
                    <a:pt x="22" y="10"/>
                    <a:pt x="0" y="10"/>
                  </a:cubicBezTo>
                  <a:lnTo>
                    <a:pt x="0" y="2"/>
                  </a:lnTo>
                  <a:cubicBezTo>
                    <a:pt x="6" y="2"/>
                    <a:pt x="20" y="1"/>
                    <a:pt x="38" y="1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4"/>
                    <a:pt x="144" y="48"/>
                  </a:cubicBezTo>
                  <a:cubicBezTo>
                    <a:pt x="144" y="68"/>
                    <a:pt x="133" y="83"/>
                    <a:pt x="110" y="92"/>
                  </a:cubicBezTo>
                  <a:cubicBezTo>
                    <a:pt x="115" y="95"/>
                    <a:pt x="126" y="107"/>
                    <a:pt x="130" y="111"/>
                  </a:cubicBezTo>
                  <a:lnTo>
                    <a:pt x="148" y="128"/>
                  </a:lnTo>
                  <a:cubicBezTo>
                    <a:pt x="172" y="152"/>
                    <a:pt x="190" y="163"/>
                    <a:pt x="213" y="166"/>
                  </a:cubicBezTo>
                  <a:lnTo>
                    <a:pt x="213" y="173"/>
                  </a:lnTo>
                  <a:cubicBezTo>
                    <a:pt x="160" y="174"/>
                    <a:pt x="146" y="165"/>
                    <a:pt x="122" y="141"/>
                  </a:cubicBezTo>
                  <a:lnTo>
                    <a:pt x="108" y="126"/>
                  </a:lnTo>
                  <a:cubicBezTo>
                    <a:pt x="94" y="113"/>
                    <a:pt x="90" y="109"/>
                    <a:pt x="79" y="101"/>
                  </a:cubicBezTo>
                  <a:cubicBezTo>
                    <a:pt x="71" y="101"/>
                    <a:pt x="62" y="101"/>
                    <a:pt x="55" y="101"/>
                  </a:cubicBezTo>
                  <a:lnTo>
                    <a:pt x="55" y="1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6">
              <a:extLst>
                <a:ext uri="{FF2B5EF4-FFF2-40B4-BE49-F238E27FC236}">
                  <a16:creationId xmlns:a16="http://schemas.microsoft.com/office/drawing/2014/main" id="{63747BBF-FDF6-4269-A19C-FE9DA48FC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592"/>
              <a:ext cx="68" cy="107"/>
            </a:xfrm>
            <a:custGeom>
              <a:avLst/>
              <a:gdLst>
                <a:gd name="T0" fmla="*/ 0 w 114"/>
                <a:gd name="T1" fmla="*/ 128 h 176"/>
                <a:gd name="T2" fmla="*/ 0 w 114"/>
                <a:gd name="T3" fmla="*/ 128 h 176"/>
                <a:gd name="T4" fmla="*/ 8 w 114"/>
                <a:gd name="T5" fmla="*/ 128 h 176"/>
                <a:gd name="T6" fmla="*/ 54 w 114"/>
                <a:gd name="T7" fmla="*/ 167 h 176"/>
                <a:gd name="T8" fmla="*/ 88 w 114"/>
                <a:gd name="T9" fmla="*/ 139 h 176"/>
                <a:gd name="T10" fmla="*/ 3 w 114"/>
                <a:gd name="T11" fmla="*/ 40 h 176"/>
                <a:gd name="T12" fmla="*/ 52 w 114"/>
                <a:gd name="T13" fmla="*/ 0 h 176"/>
                <a:gd name="T14" fmla="*/ 73 w 114"/>
                <a:gd name="T15" fmla="*/ 2 h 176"/>
                <a:gd name="T16" fmla="*/ 87 w 114"/>
                <a:gd name="T17" fmla="*/ 4 h 176"/>
                <a:gd name="T18" fmla="*/ 95 w 114"/>
                <a:gd name="T19" fmla="*/ 1 h 176"/>
                <a:gd name="T20" fmla="*/ 102 w 114"/>
                <a:gd name="T21" fmla="*/ 1 h 176"/>
                <a:gd name="T22" fmla="*/ 108 w 114"/>
                <a:gd name="T23" fmla="*/ 43 h 176"/>
                <a:gd name="T24" fmla="*/ 99 w 114"/>
                <a:gd name="T25" fmla="*/ 43 h 176"/>
                <a:gd name="T26" fmla="*/ 56 w 114"/>
                <a:gd name="T27" fmla="*/ 9 h 176"/>
                <a:gd name="T28" fmla="*/ 29 w 114"/>
                <a:gd name="T29" fmla="*/ 31 h 176"/>
                <a:gd name="T30" fmla="*/ 114 w 114"/>
                <a:gd name="T31" fmla="*/ 130 h 176"/>
                <a:gd name="T32" fmla="*/ 56 w 114"/>
                <a:gd name="T33" fmla="*/ 176 h 176"/>
                <a:gd name="T34" fmla="*/ 20 w 114"/>
                <a:gd name="T35" fmla="*/ 172 h 176"/>
                <a:gd name="T36" fmla="*/ 13 w 114"/>
                <a:gd name="T37" fmla="*/ 175 h 176"/>
                <a:gd name="T38" fmla="*/ 6 w 114"/>
                <a:gd name="T39" fmla="*/ 175 h 176"/>
                <a:gd name="T40" fmla="*/ 0 w 114"/>
                <a:gd name="T41" fmla="*/ 12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76">
                  <a:moveTo>
                    <a:pt x="0" y="128"/>
                  </a:moveTo>
                  <a:lnTo>
                    <a:pt x="0" y="128"/>
                  </a:lnTo>
                  <a:lnTo>
                    <a:pt x="8" y="128"/>
                  </a:lnTo>
                  <a:cubicBezTo>
                    <a:pt x="15" y="153"/>
                    <a:pt x="31" y="167"/>
                    <a:pt x="54" y="167"/>
                  </a:cubicBezTo>
                  <a:cubicBezTo>
                    <a:pt x="74" y="167"/>
                    <a:pt x="88" y="155"/>
                    <a:pt x="88" y="139"/>
                  </a:cubicBezTo>
                  <a:cubicBezTo>
                    <a:pt x="88" y="101"/>
                    <a:pt x="3" y="86"/>
                    <a:pt x="3" y="40"/>
                  </a:cubicBezTo>
                  <a:cubicBezTo>
                    <a:pt x="3" y="16"/>
                    <a:pt x="23" y="0"/>
                    <a:pt x="52" y="0"/>
                  </a:cubicBezTo>
                  <a:cubicBezTo>
                    <a:pt x="61" y="0"/>
                    <a:pt x="68" y="1"/>
                    <a:pt x="73" y="2"/>
                  </a:cubicBezTo>
                  <a:cubicBezTo>
                    <a:pt x="78" y="3"/>
                    <a:pt x="83" y="4"/>
                    <a:pt x="87" y="4"/>
                  </a:cubicBezTo>
                  <a:cubicBezTo>
                    <a:pt x="91" y="4"/>
                    <a:pt x="93" y="4"/>
                    <a:pt x="95" y="1"/>
                  </a:cubicBezTo>
                  <a:lnTo>
                    <a:pt x="102" y="1"/>
                  </a:lnTo>
                  <a:lnTo>
                    <a:pt x="108" y="43"/>
                  </a:lnTo>
                  <a:lnTo>
                    <a:pt x="99" y="43"/>
                  </a:lnTo>
                  <a:cubicBezTo>
                    <a:pt x="91" y="22"/>
                    <a:pt x="75" y="9"/>
                    <a:pt x="56" y="9"/>
                  </a:cubicBezTo>
                  <a:cubicBezTo>
                    <a:pt x="38" y="9"/>
                    <a:pt x="29" y="19"/>
                    <a:pt x="29" y="31"/>
                  </a:cubicBezTo>
                  <a:cubicBezTo>
                    <a:pt x="29" y="67"/>
                    <a:pt x="114" y="78"/>
                    <a:pt x="114" y="130"/>
                  </a:cubicBezTo>
                  <a:cubicBezTo>
                    <a:pt x="114" y="158"/>
                    <a:pt x="91" y="176"/>
                    <a:pt x="56" y="176"/>
                  </a:cubicBezTo>
                  <a:cubicBezTo>
                    <a:pt x="36" y="176"/>
                    <a:pt x="28" y="172"/>
                    <a:pt x="20" y="172"/>
                  </a:cubicBezTo>
                  <a:cubicBezTo>
                    <a:pt x="17" y="172"/>
                    <a:pt x="15" y="172"/>
                    <a:pt x="13" y="175"/>
                  </a:cubicBezTo>
                  <a:lnTo>
                    <a:pt x="6" y="17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6C472391-00BE-4E6E-B994-1DA9736AB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594"/>
              <a:ext cx="45" cy="102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8 h 168"/>
                <a:gd name="T8" fmla="*/ 52 w 75"/>
                <a:gd name="T9" fmla="*/ 31 h 168"/>
                <a:gd name="T10" fmla="*/ 52 w 75"/>
                <a:gd name="T11" fmla="*/ 136 h 168"/>
                <a:gd name="T12" fmla="*/ 75 w 75"/>
                <a:gd name="T13" fmla="*/ 161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1 h 168"/>
                <a:gd name="T20" fmla="*/ 22 w 75"/>
                <a:gd name="T21" fmla="*/ 138 h 168"/>
                <a:gd name="T22" fmla="*/ 22 w 75"/>
                <a:gd name="T23" fmla="*/ 28 h 168"/>
                <a:gd name="T24" fmla="*/ 0 w 75"/>
                <a:gd name="T25" fmla="*/ 8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8"/>
                  </a:lnTo>
                  <a:cubicBezTo>
                    <a:pt x="57" y="8"/>
                    <a:pt x="52" y="12"/>
                    <a:pt x="52" y="31"/>
                  </a:cubicBezTo>
                  <a:lnTo>
                    <a:pt x="52" y="136"/>
                  </a:lnTo>
                  <a:cubicBezTo>
                    <a:pt x="52" y="156"/>
                    <a:pt x="56" y="161"/>
                    <a:pt x="75" y="161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21" y="161"/>
                    <a:pt x="22" y="153"/>
                    <a:pt x="22" y="138"/>
                  </a:cubicBezTo>
                  <a:lnTo>
                    <a:pt x="22" y="28"/>
                  </a:lnTo>
                  <a:cubicBezTo>
                    <a:pt x="22" y="13"/>
                    <a:pt x="19" y="7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94A2AE5B-010F-40DE-8F20-7009E69D8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592"/>
              <a:ext cx="104" cy="104"/>
            </a:xfrm>
            <a:custGeom>
              <a:avLst/>
              <a:gdLst>
                <a:gd name="T0" fmla="*/ 5 w 173"/>
                <a:gd name="T1" fmla="*/ 0 h 172"/>
                <a:gd name="T2" fmla="*/ 5 w 173"/>
                <a:gd name="T3" fmla="*/ 0 h 172"/>
                <a:gd name="T4" fmla="*/ 12 w 173"/>
                <a:gd name="T5" fmla="*/ 0 h 172"/>
                <a:gd name="T6" fmla="*/ 17 w 173"/>
                <a:gd name="T7" fmla="*/ 4 h 172"/>
                <a:gd name="T8" fmla="*/ 30 w 173"/>
                <a:gd name="T9" fmla="*/ 4 h 172"/>
                <a:gd name="T10" fmla="*/ 144 w 173"/>
                <a:gd name="T11" fmla="*/ 4 h 172"/>
                <a:gd name="T12" fmla="*/ 161 w 173"/>
                <a:gd name="T13" fmla="*/ 0 h 172"/>
                <a:gd name="T14" fmla="*/ 169 w 173"/>
                <a:gd name="T15" fmla="*/ 0 h 172"/>
                <a:gd name="T16" fmla="*/ 173 w 173"/>
                <a:gd name="T17" fmla="*/ 46 h 172"/>
                <a:gd name="T18" fmla="*/ 166 w 173"/>
                <a:gd name="T19" fmla="*/ 46 h 172"/>
                <a:gd name="T20" fmla="*/ 140 w 173"/>
                <a:gd name="T21" fmla="*/ 17 h 172"/>
                <a:gd name="T22" fmla="*/ 102 w 173"/>
                <a:gd name="T23" fmla="*/ 17 h 172"/>
                <a:gd name="T24" fmla="*/ 102 w 173"/>
                <a:gd name="T25" fmla="*/ 144 h 172"/>
                <a:gd name="T26" fmla="*/ 133 w 173"/>
                <a:gd name="T27" fmla="*/ 165 h 172"/>
                <a:gd name="T28" fmla="*/ 133 w 173"/>
                <a:gd name="T29" fmla="*/ 172 h 172"/>
                <a:gd name="T30" fmla="*/ 41 w 173"/>
                <a:gd name="T31" fmla="*/ 172 h 172"/>
                <a:gd name="T32" fmla="*/ 41 w 173"/>
                <a:gd name="T33" fmla="*/ 165 h 172"/>
                <a:gd name="T34" fmla="*/ 72 w 173"/>
                <a:gd name="T35" fmla="*/ 144 h 172"/>
                <a:gd name="T36" fmla="*/ 72 w 173"/>
                <a:gd name="T37" fmla="*/ 17 h 172"/>
                <a:gd name="T38" fmla="*/ 33 w 173"/>
                <a:gd name="T39" fmla="*/ 17 h 172"/>
                <a:gd name="T40" fmla="*/ 8 w 173"/>
                <a:gd name="T41" fmla="*/ 46 h 172"/>
                <a:gd name="T42" fmla="*/ 0 w 173"/>
                <a:gd name="T43" fmla="*/ 46 h 172"/>
                <a:gd name="T44" fmla="*/ 5 w 173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72">
                  <a:moveTo>
                    <a:pt x="5" y="0"/>
                  </a:moveTo>
                  <a:lnTo>
                    <a:pt x="5" y="0"/>
                  </a:lnTo>
                  <a:lnTo>
                    <a:pt x="12" y="0"/>
                  </a:lnTo>
                  <a:cubicBezTo>
                    <a:pt x="13" y="2"/>
                    <a:pt x="14" y="3"/>
                    <a:pt x="17" y="4"/>
                  </a:cubicBezTo>
                  <a:cubicBezTo>
                    <a:pt x="19" y="4"/>
                    <a:pt x="23" y="4"/>
                    <a:pt x="30" y="4"/>
                  </a:cubicBezTo>
                  <a:lnTo>
                    <a:pt x="144" y="4"/>
                  </a:lnTo>
                  <a:cubicBezTo>
                    <a:pt x="158" y="4"/>
                    <a:pt x="160" y="4"/>
                    <a:pt x="161" y="0"/>
                  </a:cubicBezTo>
                  <a:lnTo>
                    <a:pt x="169" y="0"/>
                  </a:lnTo>
                  <a:lnTo>
                    <a:pt x="173" y="46"/>
                  </a:lnTo>
                  <a:lnTo>
                    <a:pt x="166" y="46"/>
                  </a:lnTo>
                  <a:cubicBezTo>
                    <a:pt x="162" y="18"/>
                    <a:pt x="156" y="17"/>
                    <a:pt x="140" y="17"/>
                  </a:cubicBezTo>
                  <a:lnTo>
                    <a:pt x="102" y="17"/>
                  </a:lnTo>
                  <a:lnTo>
                    <a:pt x="102" y="144"/>
                  </a:lnTo>
                  <a:cubicBezTo>
                    <a:pt x="102" y="162"/>
                    <a:pt x="105" y="165"/>
                    <a:pt x="133" y="165"/>
                  </a:cubicBezTo>
                  <a:lnTo>
                    <a:pt x="133" y="172"/>
                  </a:lnTo>
                  <a:lnTo>
                    <a:pt x="41" y="172"/>
                  </a:lnTo>
                  <a:lnTo>
                    <a:pt x="41" y="165"/>
                  </a:lnTo>
                  <a:cubicBezTo>
                    <a:pt x="68" y="165"/>
                    <a:pt x="72" y="161"/>
                    <a:pt x="72" y="144"/>
                  </a:cubicBezTo>
                  <a:lnTo>
                    <a:pt x="72" y="17"/>
                  </a:lnTo>
                  <a:lnTo>
                    <a:pt x="33" y="17"/>
                  </a:lnTo>
                  <a:cubicBezTo>
                    <a:pt x="17" y="17"/>
                    <a:pt x="12" y="18"/>
                    <a:pt x="8" y="46"/>
                  </a:cubicBezTo>
                  <a:lnTo>
                    <a:pt x="0" y="4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9">
              <a:extLst>
                <a:ext uri="{FF2B5EF4-FFF2-40B4-BE49-F238E27FC236}">
                  <a16:creationId xmlns:a16="http://schemas.microsoft.com/office/drawing/2014/main" id="{9B26D5B9-5444-4A8C-8D15-F3B3A1645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2594"/>
              <a:ext cx="116" cy="102"/>
            </a:xfrm>
            <a:custGeom>
              <a:avLst/>
              <a:gdLst>
                <a:gd name="T0" fmla="*/ 34 w 193"/>
                <a:gd name="T1" fmla="*/ 30 h 168"/>
                <a:gd name="T2" fmla="*/ 34 w 193"/>
                <a:gd name="T3" fmla="*/ 30 h 168"/>
                <a:gd name="T4" fmla="*/ 0 w 193"/>
                <a:gd name="T5" fmla="*/ 8 h 168"/>
                <a:gd name="T6" fmla="*/ 0 w 193"/>
                <a:gd name="T7" fmla="*/ 0 h 168"/>
                <a:gd name="T8" fmla="*/ 81 w 193"/>
                <a:gd name="T9" fmla="*/ 0 h 168"/>
                <a:gd name="T10" fmla="*/ 81 w 193"/>
                <a:gd name="T11" fmla="*/ 8 h 168"/>
                <a:gd name="T12" fmla="*/ 62 w 193"/>
                <a:gd name="T13" fmla="*/ 16 h 168"/>
                <a:gd name="T14" fmla="*/ 72 w 193"/>
                <a:gd name="T15" fmla="*/ 34 h 168"/>
                <a:gd name="T16" fmla="*/ 107 w 193"/>
                <a:gd name="T17" fmla="*/ 84 h 168"/>
                <a:gd name="T18" fmla="*/ 138 w 193"/>
                <a:gd name="T19" fmla="*/ 35 h 168"/>
                <a:gd name="T20" fmla="*/ 146 w 193"/>
                <a:gd name="T21" fmla="*/ 16 h 168"/>
                <a:gd name="T22" fmla="*/ 129 w 193"/>
                <a:gd name="T23" fmla="*/ 8 h 168"/>
                <a:gd name="T24" fmla="*/ 129 w 193"/>
                <a:gd name="T25" fmla="*/ 0 h 168"/>
                <a:gd name="T26" fmla="*/ 193 w 193"/>
                <a:gd name="T27" fmla="*/ 0 h 168"/>
                <a:gd name="T28" fmla="*/ 193 w 193"/>
                <a:gd name="T29" fmla="*/ 8 h 168"/>
                <a:gd name="T30" fmla="*/ 151 w 193"/>
                <a:gd name="T31" fmla="*/ 41 h 168"/>
                <a:gd name="T32" fmla="*/ 114 w 193"/>
                <a:gd name="T33" fmla="*/ 100 h 168"/>
                <a:gd name="T34" fmla="*/ 114 w 193"/>
                <a:gd name="T35" fmla="*/ 137 h 168"/>
                <a:gd name="T36" fmla="*/ 140 w 193"/>
                <a:gd name="T37" fmla="*/ 161 h 168"/>
                <a:gd name="T38" fmla="*/ 140 w 193"/>
                <a:gd name="T39" fmla="*/ 168 h 168"/>
                <a:gd name="T40" fmla="*/ 59 w 193"/>
                <a:gd name="T41" fmla="*/ 168 h 168"/>
                <a:gd name="T42" fmla="*/ 59 w 193"/>
                <a:gd name="T43" fmla="*/ 161 h 168"/>
                <a:gd name="T44" fmla="*/ 84 w 193"/>
                <a:gd name="T45" fmla="*/ 137 h 168"/>
                <a:gd name="T46" fmla="*/ 84 w 193"/>
                <a:gd name="T47" fmla="*/ 102 h 168"/>
                <a:gd name="T48" fmla="*/ 34 w 193"/>
                <a:gd name="T49" fmla="*/ 3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68">
                  <a:moveTo>
                    <a:pt x="34" y="30"/>
                  </a:moveTo>
                  <a:lnTo>
                    <a:pt x="34" y="30"/>
                  </a:lnTo>
                  <a:cubicBezTo>
                    <a:pt x="20" y="10"/>
                    <a:pt x="17" y="9"/>
                    <a:pt x="0" y="8"/>
                  </a:cubicBez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cubicBezTo>
                    <a:pt x="67" y="8"/>
                    <a:pt x="62" y="11"/>
                    <a:pt x="62" y="16"/>
                  </a:cubicBezTo>
                  <a:cubicBezTo>
                    <a:pt x="62" y="19"/>
                    <a:pt x="65" y="24"/>
                    <a:pt x="72" y="34"/>
                  </a:cubicBezTo>
                  <a:lnTo>
                    <a:pt x="107" y="84"/>
                  </a:lnTo>
                  <a:lnTo>
                    <a:pt x="138" y="35"/>
                  </a:lnTo>
                  <a:cubicBezTo>
                    <a:pt x="144" y="25"/>
                    <a:pt x="146" y="20"/>
                    <a:pt x="146" y="16"/>
                  </a:cubicBezTo>
                  <a:cubicBezTo>
                    <a:pt x="146" y="10"/>
                    <a:pt x="141" y="8"/>
                    <a:pt x="129" y="8"/>
                  </a:cubicBezTo>
                  <a:lnTo>
                    <a:pt x="129" y="0"/>
                  </a:lnTo>
                  <a:lnTo>
                    <a:pt x="193" y="0"/>
                  </a:lnTo>
                  <a:lnTo>
                    <a:pt x="193" y="8"/>
                  </a:lnTo>
                  <a:cubicBezTo>
                    <a:pt x="173" y="10"/>
                    <a:pt x="168" y="13"/>
                    <a:pt x="151" y="41"/>
                  </a:cubicBezTo>
                  <a:lnTo>
                    <a:pt x="114" y="100"/>
                  </a:lnTo>
                  <a:lnTo>
                    <a:pt x="114" y="137"/>
                  </a:lnTo>
                  <a:cubicBezTo>
                    <a:pt x="114" y="157"/>
                    <a:pt x="118" y="161"/>
                    <a:pt x="140" y="161"/>
                  </a:cubicBezTo>
                  <a:lnTo>
                    <a:pt x="140" y="168"/>
                  </a:lnTo>
                  <a:lnTo>
                    <a:pt x="59" y="168"/>
                  </a:lnTo>
                  <a:lnTo>
                    <a:pt x="59" y="161"/>
                  </a:lnTo>
                  <a:cubicBezTo>
                    <a:pt x="79" y="161"/>
                    <a:pt x="84" y="159"/>
                    <a:pt x="84" y="137"/>
                  </a:cubicBezTo>
                  <a:lnTo>
                    <a:pt x="84" y="102"/>
                  </a:lnTo>
                  <a:lnTo>
                    <a:pt x="34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40">
              <a:extLst>
                <a:ext uri="{FF2B5EF4-FFF2-40B4-BE49-F238E27FC236}">
                  <a16:creationId xmlns:a16="http://schemas.microsoft.com/office/drawing/2014/main" id="{87CB37C0-CA00-47B1-97D2-9C883383F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789"/>
              <a:ext cx="86" cy="103"/>
            </a:xfrm>
            <a:custGeom>
              <a:avLst/>
              <a:gdLst>
                <a:gd name="T0" fmla="*/ 56 w 142"/>
                <a:gd name="T1" fmla="*/ 92 h 170"/>
                <a:gd name="T2" fmla="*/ 56 w 142"/>
                <a:gd name="T3" fmla="*/ 92 h 170"/>
                <a:gd name="T4" fmla="*/ 68 w 142"/>
                <a:gd name="T5" fmla="*/ 93 h 170"/>
                <a:gd name="T6" fmla="*/ 110 w 142"/>
                <a:gd name="T7" fmla="*/ 48 h 170"/>
                <a:gd name="T8" fmla="*/ 69 w 142"/>
                <a:gd name="T9" fmla="*/ 7 h 170"/>
                <a:gd name="T10" fmla="*/ 56 w 142"/>
                <a:gd name="T11" fmla="*/ 8 h 170"/>
                <a:gd name="T12" fmla="*/ 56 w 142"/>
                <a:gd name="T13" fmla="*/ 92 h 170"/>
                <a:gd name="T14" fmla="*/ 56 w 142"/>
                <a:gd name="T15" fmla="*/ 92 h 170"/>
                <a:gd name="T16" fmla="*/ 3 w 142"/>
                <a:gd name="T17" fmla="*/ 162 h 170"/>
                <a:gd name="T18" fmla="*/ 3 w 142"/>
                <a:gd name="T19" fmla="*/ 162 h 170"/>
                <a:gd name="T20" fmla="*/ 26 w 142"/>
                <a:gd name="T21" fmla="*/ 134 h 170"/>
                <a:gd name="T22" fmla="*/ 26 w 142"/>
                <a:gd name="T23" fmla="*/ 38 h 170"/>
                <a:gd name="T24" fmla="*/ 0 w 142"/>
                <a:gd name="T25" fmla="*/ 9 h 170"/>
                <a:gd name="T26" fmla="*/ 0 w 142"/>
                <a:gd name="T27" fmla="*/ 2 h 170"/>
                <a:gd name="T28" fmla="*/ 28 w 142"/>
                <a:gd name="T29" fmla="*/ 1 h 170"/>
                <a:gd name="T30" fmla="*/ 64 w 142"/>
                <a:gd name="T31" fmla="*/ 0 h 170"/>
                <a:gd name="T32" fmla="*/ 142 w 142"/>
                <a:gd name="T33" fmla="*/ 48 h 170"/>
                <a:gd name="T34" fmla="*/ 78 w 142"/>
                <a:gd name="T35" fmla="*/ 102 h 170"/>
                <a:gd name="T36" fmla="*/ 56 w 142"/>
                <a:gd name="T37" fmla="*/ 100 h 170"/>
                <a:gd name="T38" fmla="*/ 56 w 142"/>
                <a:gd name="T39" fmla="*/ 137 h 170"/>
                <a:gd name="T40" fmla="*/ 86 w 142"/>
                <a:gd name="T41" fmla="*/ 162 h 170"/>
                <a:gd name="T42" fmla="*/ 86 w 142"/>
                <a:gd name="T43" fmla="*/ 170 h 170"/>
                <a:gd name="T44" fmla="*/ 3 w 142"/>
                <a:gd name="T45" fmla="*/ 170 h 170"/>
                <a:gd name="T46" fmla="*/ 3 w 142"/>
                <a:gd name="T47" fmla="*/ 16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" h="170">
                  <a:moveTo>
                    <a:pt x="56" y="92"/>
                  </a:moveTo>
                  <a:lnTo>
                    <a:pt x="56" y="92"/>
                  </a:lnTo>
                  <a:cubicBezTo>
                    <a:pt x="59" y="92"/>
                    <a:pt x="63" y="93"/>
                    <a:pt x="68" y="93"/>
                  </a:cubicBezTo>
                  <a:cubicBezTo>
                    <a:pt x="92" y="93"/>
                    <a:pt x="110" y="74"/>
                    <a:pt x="110" y="48"/>
                  </a:cubicBezTo>
                  <a:cubicBezTo>
                    <a:pt x="110" y="30"/>
                    <a:pt x="101" y="7"/>
                    <a:pt x="69" y="7"/>
                  </a:cubicBezTo>
                  <a:cubicBezTo>
                    <a:pt x="64" y="7"/>
                    <a:pt x="60" y="8"/>
                    <a:pt x="56" y="8"/>
                  </a:cubicBezTo>
                  <a:lnTo>
                    <a:pt x="56" y="92"/>
                  </a:lnTo>
                  <a:lnTo>
                    <a:pt x="56" y="92"/>
                  </a:lnTo>
                  <a:close/>
                  <a:moveTo>
                    <a:pt x="3" y="162"/>
                  </a:moveTo>
                  <a:lnTo>
                    <a:pt x="3" y="162"/>
                  </a:lnTo>
                  <a:cubicBezTo>
                    <a:pt x="22" y="162"/>
                    <a:pt x="26" y="158"/>
                    <a:pt x="26" y="134"/>
                  </a:cubicBezTo>
                  <a:lnTo>
                    <a:pt x="26" y="38"/>
                  </a:lnTo>
                  <a:cubicBezTo>
                    <a:pt x="26" y="12"/>
                    <a:pt x="21" y="9"/>
                    <a:pt x="0" y="9"/>
                  </a:cubicBezTo>
                  <a:lnTo>
                    <a:pt x="0" y="2"/>
                  </a:lnTo>
                  <a:cubicBezTo>
                    <a:pt x="8" y="2"/>
                    <a:pt x="21" y="1"/>
                    <a:pt x="28" y="1"/>
                  </a:cubicBezTo>
                  <a:cubicBezTo>
                    <a:pt x="41" y="1"/>
                    <a:pt x="59" y="0"/>
                    <a:pt x="64" y="0"/>
                  </a:cubicBezTo>
                  <a:cubicBezTo>
                    <a:pt x="115" y="0"/>
                    <a:pt x="142" y="11"/>
                    <a:pt x="142" y="48"/>
                  </a:cubicBezTo>
                  <a:cubicBezTo>
                    <a:pt x="142" y="80"/>
                    <a:pt x="116" y="102"/>
                    <a:pt x="78" y="102"/>
                  </a:cubicBezTo>
                  <a:cubicBezTo>
                    <a:pt x="71" y="102"/>
                    <a:pt x="63" y="101"/>
                    <a:pt x="56" y="100"/>
                  </a:cubicBezTo>
                  <a:lnTo>
                    <a:pt x="56" y="137"/>
                  </a:lnTo>
                  <a:cubicBezTo>
                    <a:pt x="56" y="157"/>
                    <a:pt x="61" y="162"/>
                    <a:pt x="86" y="162"/>
                  </a:cubicBezTo>
                  <a:lnTo>
                    <a:pt x="86" y="170"/>
                  </a:lnTo>
                  <a:lnTo>
                    <a:pt x="3" y="170"/>
                  </a:lnTo>
                  <a:lnTo>
                    <a:pt x="3" y="1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41">
              <a:extLst>
                <a:ext uri="{FF2B5EF4-FFF2-40B4-BE49-F238E27FC236}">
                  <a16:creationId xmlns:a16="http://schemas.microsoft.com/office/drawing/2014/main" id="{7FF1E1CA-CAB9-4032-9ACC-DC8B7A1F7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" y="2789"/>
              <a:ext cx="128" cy="106"/>
            </a:xfrm>
            <a:custGeom>
              <a:avLst/>
              <a:gdLst>
                <a:gd name="T0" fmla="*/ 55 w 213"/>
                <a:gd name="T1" fmla="*/ 93 h 175"/>
                <a:gd name="T2" fmla="*/ 55 w 213"/>
                <a:gd name="T3" fmla="*/ 93 h 175"/>
                <a:gd name="T4" fmla="*/ 64 w 213"/>
                <a:gd name="T5" fmla="*/ 94 h 175"/>
                <a:gd name="T6" fmla="*/ 112 w 213"/>
                <a:gd name="T7" fmla="*/ 51 h 175"/>
                <a:gd name="T8" fmla="*/ 68 w 213"/>
                <a:gd name="T9" fmla="*/ 8 h 175"/>
                <a:gd name="T10" fmla="*/ 55 w 213"/>
                <a:gd name="T11" fmla="*/ 9 h 175"/>
                <a:gd name="T12" fmla="*/ 55 w 213"/>
                <a:gd name="T13" fmla="*/ 93 h 175"/>
                <a:gd name="T14" fmla="*/ 55 w 213"/>
                <a:gd name="T15" fmla="*/ 93 h 175"/>
                <a:gd name="T16" fmla="*/ 55 w 213"/>
                <a:gd name="T17" fmla="*/ 137 h 175"/>
                <a:gd name="T18" fmla="*/ 55 w 213"/>
                <a:gd name="T19" fmla="*/ 137 h 175"/>
                <a:gd name="T20" fmla="*/ 82 w 213"/>
                <a:gd name="T21" fmla="*/ 163 h 175"/>
                <a:gd name="T22" fmla="*/ 82 w 213"/>
                <a:gd name="T23" fmla="*/ 171 h 175"/>
                <a:gd name="T24" fmla="*/ 0 w 213"/>
                <a:gd name="T25" fmla="*/ 171 h 175"/>
                <a:gd name="T26" fmla="*/ 0 w 213"/>
                <a:gd name="T27" fmla="*/ 163 h 175"/>
                <a:gd name="T28" fmla="*/ 25 w 213"/>
                <a:gd name="T29" fmla="*/ 140 h 175"/>
                <a:gd name="T30" fmla="*/ 25 w 213"/>
                <a:gd name="T31" fmla="*/ 32 h 175"/>
                <a:gd name="T32" fmla="*/ 0 w 213"/>
                <a:gd name="T33" fmla="*/ 10 h 175"/>
                <a:gd name="T34" fmla="*/ 0 w 213"/>
                <a:gd name="T35" fmla="*/ 3 h 175"/>
                <a:gd name="T36" fmla="*/ 38 w 213"/>
                <a:gd name="T37" fmla="*/ 1 h 175"/>
                <a:gd name="T38" fmla="*/ 71 w 213"/>
                <a:gd name="T39" fmla="*/ 0 h 175"/>
                <a:gd name="T40" fmla="*/ 144 w 213"/>
                <a:gd name="T41" fmla="*/ 49 h 175"/>
                <a:gd name="T42" fmla="*/ 110 w 213"/>
                <a:gd name="T43" fmla="*/ 93 h 175"/>
                <a:gd name="T44" fmla="*/ 131 w 213"/>
                <a:gd name="T45" fmla="*/ 111 h 175"/>
                <a:gd name="T46" fmla="*/ 148 w 213"/>
                <a:gd name="T47" fmla="*/ 129 h 175"/>
                <a:gd name="T48" fmla="*/ 213 w 213"/>
                <a:gd name="T49" fmla="*/ 166 h 175"/>
                <a:gd name="T50" fmla="*/ 213 w 213"/>
                <a:gd name="T51" fmla="*/ 174 h 175"/>
                <a:gd name="T52" fmla="*/ 122 w 213"/>
                <a:gd name="T53" fmla="*/ 141 h 175"/>
                <a:gd name="T54" fmla="*/ 108 w 213"/>
                <a:gd name="T55" fmla="*/ 127 h 175"/>
                <a:gd name="T56" fmla="*/ 79 w 213"/>
                <a:gd name="T57" fmla="*/ 101 h 175"/>
                <a:gd name="T58" fmla="*/ 55 w 213"/>
                <a:gd name="T59" fmla="*/ 101 h 175"/>
                <a:gd name="T60" fmla="*/ 55 w 213"/>
                <a:gd name="T61" fmla="*/ 1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5">
                  <a:moveTo>
                    <a:pt x="55" y="93"/>
                  </a:moveTo>
                  <a:lnTo>
                    <a:pt x="55" y="93"/>
                  </a:lnTo>
                  <a:cubicBezTo>
                    <a:pt x="57" y="94"/>
                    <a:pt x="62" y="94"/>
                    <a:pt x="64" y="94"/>
                  </a:cubicBezTo>
                  <a:cubicBezTo>
                    <a:pt x="99" y="93"/>
                    <a:pt x="112" y="79"/>
                    <a:pt x="112" y="51"/>
                  </a:cubicBezTo>
                  <a:cubicBezTo>
                    <a:pt x="112" y="24"/>
                    <a:pt x="97" y="8"/>
                    <a:pt x="68" y="8"/>
                  </a:cubicBezTo>
                  <a:cubicBezTo>
                    <a:pt x="64" y="8"/>
                    <a:pt x="57" y="9"/>
                    <a:pt x="55" y="9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7"/>
                  </a:moveTo>
                  <a:lnTo>
                    <a:pt x="55" y="137"/>
                  </a:lnTo>
                  <a:cubicBezTo>
                    <a:pt x="55" y="160"/>
                    <a:pt x="58" y="164"/>
                    <a:pt x="82" y="163"/>
                  </a:cubicBezTo>
                  <a:lnTo>
                    <a:pt x="82" y="171"/>
                  </a:lnTo>
                  <a:lnTo>
                    <a:pt x="0" y="171"/>
                  </a:lnTo>
                  <a:lnTo>
                    <a:pt x="0" y="163"/>
                  </a:lnTo>
                  <a:cubicBezTo>
                    <a:pt x="23" y="164"/>
                    <a:pt x="25" y="158"/>
                    <a:pt x="25" y="140"/>
                  </a:cubicBezTo>
                  <a:lnTo>
                    <a:pt x="25" y="32"/>
                  </a:lnTo>
                  <a:cubicBezTo>
                    <a:pt x="25" y="14"/>
                    <a:pt x="22" y="10"/>
                    <a:pt x="0" y="10"/>
                  </a:cubicBezTo>
                  <a:lnTo>
                    <a:pt x="0" y="3"/>
                  </a:lnTo>
                  <a:cubicBezTo>
                    <a:pt x="6" y="3"/>
                    <a:pt x="20" y="2"/>
                    <a:pt x="38" y="1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4"/>
                    <a:pt x="144" y="49"/>
                  </a:cubicBezTo>
                  <a:cubicBezTo>
                    <a:pt x="144" y="69"/>
                    <a:pt x="133" y="83"/>
                    <a:pt x="110" y="93"/>
                  </a:cubicBezTo>
                  <a:cubicBezTo>
                    <a:pt x="115" y="96"/>
                    <a:pt x="126" y="107"/>
                    <a:pt x="131" y="111"/>
                  </a:cubicBezTo>
                  <a:lnTo>
                    <a:pt x="148" y="129"/>
                  </a:lnTo>
                  <a:cubicBezTo>
                    <a:pt x="172" y="153"/>
                    <a:pt x="191" y="164"/>
                    <a:pt x="213" y="166"/>
                  </a:cubicBezTo>
                  <a:lnTo>
                    <a:pt x="213" y="174"/>
                  </a:lnTo>
                  <a:cubicBezTo>
                    <a:pt x="160" y="175"/>
                    <a:pt x="147" y="165"/>
                    <a:pt x="122" y="141"/>
                  </a:cubicBezTo>
                  <a:lnTo>
                    <a:pt x="108" y="127"/>
                  </a:lnTo>
                  <a:cubicBezTo>
                    <a:pt x="94" y="113"/>
                    <a:pt x="90" y="109"/>
                    <a:pt x="79" y="101"/>
                  </a:cubicBezTo>
                  <a:cubicBezTo>
                    <a:pt x="71" y="102"/>
                    <a:pt x="62" y="102"/>
                    <a:pt x="55" y="101"/>
                  </a:cubicBezTo>
                  <a:lnTo>
                    <a:pt x="55" y="1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42">
              <a:extLst>
                <a:ext uri="{FF2B5EF4-FFF2-40B4-BE49-F238E27FC236}">
                  <a16:creationId xmlns:a16="http://schemas.microsoft.com/office/drawing/2014/main" id="{7EE768C2-1713-42C7-A4D6-8DEFBADD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2791"/>
              <a:ext cx="91" cy="101"/>
            </a:xfrm>
            <a:custGeom>
              <a:avLst/>
              <a:gdLst>
                <a:gd name="T0" fmla="*/ 0 w 151"/>
                <a:gd name="T1" fmla="*/ 168 h 168"/>
                <a:gd name="T2" fmla="*/ 0 w 151"/>
                <a:gd name="T3" fmla="*/ 168 h 168"/>
                <a:gd name="T4" fmla="*/ 0 w 151"/>
                <a:gd name="T5" fmla="*/ 160 h 168"/>
                <a:gd name="T6" fmla="*/ 28 w 151"/>
                <a:gd name="T7" fmla="*/ 142 h 168"/>
                <a:gd name="T8" fmla="*/ 28 w 151"/>
                <a:gd name="T9" fmla="*/ 25 h 168"/>
                <a:gd name="T10" fmla="*/ 0 w 151"/>
                <a:gd name="T11" fmla="*/ 7 h 168"/>
                <a:gd name="T12" fmla="*/ 0 w 151"/>
                <a:gd name="T13" fmla="*/ 0 h 168"/>
                <a:gd name="T14" fmla="*/ 138 w 151"/>
                <a:gd name="T15" fmla="*/ 0 h 168"/>
                <a:gd name="T16" fmla="*/ 141 w 151"/>
                <a:gd name="T17" fmla="*/ 40 h 168"/>
                <a:gd name="T18" fmla="*/ 133 w 151"/>
                <a:gd name="T19" fmla="*/ 40 h 168"/>
                <a:gd name="T20" fmla="*/ 132 w 151"/>
                <a:gd name="T21" fmla="*/ 35 h 168"/>
                <a:gd name="T22" fmla="*/ 105 w 151"/>
                <a:gd name="T23" fmla="*/ 12 h 168"/>
                <a:gd name="T24" fmla="*/ 58 w 151"/>
                <a:gd name="T25" fmla="*/ 12 h 168"/>
                <a:gd name="T26" fmla="*/ 58 w 151"/>
                <a:gd name="T27" fmla="*/ 75 h 168"/>
                <a:gd name="T28" fmla="*/ 99 w 151"/>
                <a:gd name="T29" fmla="*/ 75 h 168"/>
                <a:gd name="T30" fmla="*/ 120 w 151"/>
                <a:gd name="T31" fmla="*/ 54 h 168"/>
                <a:gd name="T32" fmla="*/ 127 w 151"/>
                <a:gd name="T33" fmla="*/ 54 h 168"/>
                <a:gd name="T34" fmla="*/ 127 w 151"/>
                <a:gd name="T35" fmla="*/ 109 h 168"/>
                <a:gd name="T36" fmla="*/ 120 w 151"/>
                <a:gd name="T37" fmla="*/ 109 h 168"/>
                <a:gd name="T38" fmla="*/ 99 w 151"/>
                <a:gd name="T39" fmla="*/ 87 h 168"/>
                <a:gd name="T40" fmla="*/ 58 w 151"/>
                <a:gd name="T41" fmla="*/ 87 h 168"/>
                <a:gd name="T42" fmla="*/ 58 w 151"/>
                <a:gd name="T43" fmla="*/ 136 h 168"/>
                <a:gd name="T44" fmla="*/ 73 w 151"/>
                <a:gd name="T45" fmla="*/ 155 h 168"/>
                <a:gd name="T46" fmla="*/ 103 w 151"/>
                <a:gd name="T47" fmla="*/ 155 h 168"/>
                <a:gd name="T48" fmla="*/ 143 w 151"/>
                <a:gd name="T49" fmla="*/ 125 h 168"/>
                <a:gd name="T50" fmla="*/ 151 w 151"/>
                <a:gd name="T51" fmla="*/ 125 h 168"/>
                <a:gd name="T52" fmla="*/ 147 w 151"/>
                <a:gd name="T53" fmla="*/ 168 h 168"/>
                <a:gd name="T54" fmla="*/ 0 w 151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68">
                  <a:moveTo>
                    <a:pt x="0" y="168"/>
                  </a:moveTo>
                  <a:lnTo>
                    <a:pt x="0" y="168"/>
                  </a:lnTo>
                  <a:lnTo>
                    <a:pt x="0" y="160"/>
                  </a:lnTo>
                  <a:cubicBezTo>
                    <a:pt x="22" y="160"/>
                    <a:pt x="28" y="157"/>
                    <a:pt x="28" y="142"/>
                  </a:cubicBezTo>
                  <a:lnTo>
                    <a:pt x="28" y="25"/>
                  </a:lnTo>
                  <a:cubicBezTo>
                    <a:pt x="28" y="8"/>
                    <a:pt x="19" y="7"/>
                    <a:pt x="0" y="7"/>
                  </a:cubicBezTo>
                  <a:lnTo>
                    <a:pt x="0" y="0"/>
                  </a:lnTo>
                  <a:lnTo>
                    <a:pt x="138" y="0"/>
                  </a:lnTo>
                  <a:lnTo>
                    <a:pt x="141" y="40"/>
                  </a:lnTo>
                  <a:lnTo>
                    <a:pt x="133" y="40"/>
                  </a:lnTo>
                  <a:lnTo>
                    <a:pt x="132" y="35"/>
                  </a:lnTo>
                  <a:cubicBezTo>
                    <a:pt x="127" y="13"/>
                    <a:pt x="122" y="12"/>
                    <a:pt x="105" y="12"/>
                  </a:cubicBezTo>
                  <a:lnTo>
                    <a:pt x="58" y="12"/>
                  </a:lnTo>
                  <a:lnTo>
                    <a:pt x="58" y="75"/>
                  </a:lnTo>
                  <a:lnTo>
                    <a:pt x="99" y="75"/>
                  </a:lnTo>
                  <a:cubicBezTo>
                    <a:pt x="115" y="75"/>
                    <a:pt x="118" y="73"/>
                    <a:pt x="120" y="54"/>
                  </a:cubicBezTo>
                  <a:lnTo>
                    <a:pt x="127" y="54"/>
                  </a:lnTo>
                  <a:lnTo>
                    <a:pt x="127" y="109"/>
                  </a:lnTo>
                  <a:lnTo>
                    <a:pt x="120" y="109"/>
                  </a:lnTo>
                  <a:cubicBezTo>
                    <a:pt x="118" y="89"/>
                    <a:pt x="114" y="87"/>
                    <a:pt x="99" y="87"/>
                  </a:cubicBezTo>
                  <a:lnTo>
                    <a:pt x="58" y="87"/>
                  </a:lnTo>
                  <a:lnTo>
                    <a:pt x="58" y="136"/>
                  </a:lnTo>
                  <a:cubicBezTo>
                    <a:pt x="58" y="153"/>
                    <a:pt x="60" y="155"/>
                    <a:pt x="73" y="155"/>
                  </a:cubicBezTo>
                  <a:lnTo>
                    <a:pt x="103" y="155"/>
                  </a:lnTo>
                  <a:cubicBezTo>
                    <a:pt x="131" y="155"/>
                    <a:pt x="136" y="152"/>
                    <a:pt x="143" y="125"/>
                  </a:cubicBezTo>
                  <a:lnTo>
                    <a:pt x="151" y="125"/>
                  </a:lnTo>
                  <a:lnTo>
                    <a:pt x="147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43">
              <a:extLst>
                <a:ext uri="{FF2B5EF4-FFF2-40B4-BE49-F238E27FC236}">
                  <a16:creationId xmlns:a16="http://schemas.microsoft.com/office/drawing/2014/main" id="{C6C77DDD-70DB-420D-A0AE-706A77BD0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788"/>
              <a:ext cx="69" cy="107"/>
            </a:xfrm>
            <a:custGeom>
              <a:avLst/>
              <a:gdLst>
                <a:gd name="T0" fmla="*/ 0 w 115"/>
                <a:gd name="T1" fmla="*/ 127 h 176"/>
                <a:gd name="T2" fmla="*/ 0 w 115"/>
                <a:gd name="T3" fmla="*/ 127 h 176"/>
                <a:gd name="T4" fmla="*/ 8 w 115"/>
                <a:gd name="T5" fmla="*/ 127 h 176"/>
                <a:gd name="T6" fmla="*/ 55 w 115"/>
                <a:gd name="T7" fmla="*/ 166 h 176"/>
                <a:gd name="T8" fmla="*/ 88 w 115"/>
                <a:gd name="T9" fmla="*/ 138 h 176"/>
                <a:gd name="T10" fmla="*/ 3 w 115"/>
                <a:gd name="T11" fmla="*/ 39 h 176"/>
                <a:gd name="T12" fmla="*/ 53 w 115"/>
                <a:gd name="T13" fmla="*/ 0 h 176"/>
                <a:gd name="T14" fmla="*/ 73 w 115"/>
                <a:gd name="T15" fmla="*/ 2 h 176"/>
                <a:gd name="T16" fmla="*/ 88 w 115"/>
                <a:gd name="T17" fmla="*/ 4 h 176"/>
                <a:gd name="T18" fmla="*/ 95 w 115"/>
                <a:gd name="T19" fmla="*/ 1 h 176"/>
                <a:gd name="T20" fmla="*/ 102 w 115"/>
                <a:gd name="T21" fmla="*/ 1 h 176"/>
                <a:gd name="T22" fmla="*/ 108 w 115"/>
                <a:gd name="T23" fmla="*/ 42 h 176"/>
                <a:gd name="T24" fmla="*/ 100 w 115"/>
                <a:gd name="T25" fmla="*/ 42 h 176"/>
                <a:gd name="T26" fmla="*/ 56 w 115"/>
                <a:gd name="T27" fmla="*/ 8 h 176"/>
                <a:gd name="T28" fmla="*/ 29 w 115"/>
                <a:gd name="T29" fmla="*/ 30 h 176"/>
                <a:gd name="T30" fmla="*/ 115 w 115"/>
                <a:gd name="T31" fmla="*/ 129 h 176"/>
                <a:gd name="T32" fmla="*/ 57 w 115"/>
                <a:gd name="T33" fmla="*/ 176 h 176"/>
                <a:gd name="T34" fmla="*/ 21 w 115"/>
                <a:gd name="T35" fmla="*/ 171 h 176"/>
                <a:gd name="T36" fmla="*/ 13 w 115"/>
                <a:gd name="T37" fmla="*/ 174 h 176"/>
                <a:gd name="T38" fmla="*/ 7 w 115"/>
                <a:gd name="T39" fmla="*/ 174 h 176"/>
                <a:gd name="T40" fmla="*/ 0 w 115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2" y="166"/>
                    <a:pt x="55" y="166"/>
                  </a:cubicBezTo>
                  <a:cubicBezTo>
                    <a:pt x="74" y="166"/>
                    <a:pt x="88" y="155"/>
                    <a:pt x="88" y="138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3" y="0"/>
                  </a:cubicBezTo>
                  <a:cubicBezTo>
                    <a:pt x="62" y="0"/>
                    <a:pt x="68" y="1"/>
                    <a:pt x="73" y="2"/>
                  </a:cubicBezTo>
                  <a:cubicBezTo>
                    <a:pt x="79" y="3"/>
                    <a:pt x="83" y="4"/>
                    <a:pt x="88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2"/>
                  </a:lnTo>
                  <a:lnTo>
                    <a:pt x="100" y="42"/>
                  </a:lnTo>
                  <a:cubicBezTo>
                    <a:pt x="92" y="21"/>
                    <a:pt x="75" y="8"/>
                    <a:pt x="56" y="8"/>
                  </a:cubicBezTo>
                  <a:cubicBezTo>
                    <a:pt x="39" y="8"/>
                    <a:pt x="29" y="18"/>
                    <a:pt x="29" y="30"/>
                  </a:cubicBezTo>
                  <a:cubicBezTo>
                    <a:pt x="29" y="66"/>
                    <a:pt x="115" y="77"/>
                    <a:pt x="115" y="129"/>
                  </a:cubicBezTo>
                  <a:cubicBezTo>
                    <a:pt x="115" y="157"/>
                    <a:pt x="91" y="176"/>
                    <a:pt x="57" y="176"/>
                  </a:cubicBezTo>
                  <a:cubicBezTo>
                    <a:pt x="36" y="176"/>
                    <a:pt x="28" y="171"/>
                    <a:pt x="21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44">
              <a:extLst>
                <a:ext uri="{FF2B5EF4-FFF2-40B4-BE49-F238E27FC236}">
                  <a16:creationId xmlns:a16="http://schemas.microsoft.com/office/drawing/2014/main" id="{0A47C50C-55B8-4EA2-A128-BF3B23D37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788"/>
              <a:ext cx="68" cy="107"/>
            </a:xfrm>
            <a:custGeom>
              <a:avLst/>
              <a:gdLst>
                <a:gd name="T0" fmla="*/ 0 w 114"/>
                <a:gd name="T1" fmla="*/ 127 h 176"/>
                <a:gd name="T2" fmla="*/ 0 w 114"/>
                <a:gd name="T3" fmla="*/ 127 h 176"/>
                <a:gd name="T4" fmla="*/ 8 w 114"/>
                <a:gd name="T5" fmla="*/ 127 h 176"/>
                <a:gd name="T6" fmla="*/ 55 w 114"/>
                <a:gd name="T7" fmla="*/ 166 h 176"/>
                <a:gd name="T8" fmla="*/ 88 w 114"/>
                <a:gd name="T9" fmla="*/ 138 h 176"/>
                <a:gd name="T10" fmla="*/ 3 w 114"/>
                <a:gd name="T11" fmla="*/ 39 h 176"/>
                <a:gd name="T12" fmla="*/ 52 w 114"/>
                <a:gd name="T13" fmla="*/ 0 h 176"/>
                <a:gd name="T14" fmla="*/ 73 w 114"/>
                <a:gd name="T15" fmla="*/ 2 h 176"/>
                <a:gd name="T16" fmla="*/ 87 w 114"/>
                <a:gd name="T17" fmla="*/ 4 h 176"/>
                <a:gd name="T18" fmla="*/ 95 w 114"/>
                <a:gd name="T19" fmla="*/ 1 h 176"/>
                <a:gd name="T20" fmla="*/ 102 w 114"/>
                <a:gd name="T21" fmla="*/ 1 h 176"/>
                <a:gd name="T22" fmla="*/ 108 w 114"/>
                <a:gd name="T23" fmla="*/ 42 h 176"/>
                <a:gd name="T24" fmla="*/ 100 w 114"/>
                <a:gd name="T25" fmla="*/ 42 h 176"/>
                <a:gd name="T26" fmla="*/ 56 w 114"/>
                <a:gd name="T27" fmla="*/ 8 h 176"/>
                <a:gd name="T28" fmla="*/ 29 w 114"/>
                <a:gd name="T29" fmla="*/ 30 h 176"/>
                <a:gd name="T30" fmla="*/ 114 w 114"/>
                <a:gd name="T31" fmla="*/ 129 h 176"/>
                <a:gd name="T32" fmla="*/ 56 w 114"/>
                <a:gd name="T33" fmla="*/ 176 h 176"/>
                <a:gd name="T34" fmla="*/ 20 w 114"/>
                <a:gd name="T35" fmla="*/ 171 h 176"/>
                <a:gd name="T36" fmla="*/ 13 w 114"/>
                <a:gd name="T37" fmla="*/ 174 h 176"/>
                <a:gd name="T38" fmla="*/ 7 w 114"/>
                <a:gd name="T39" fmla="*/ 174 h 176"/>
                <a:gd name="T40" fmla="*/ 0 w 114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1" y="166"/>
                    <a:pt x="55" y="166"/>
                  </a:cubicBezTo>
                  <a:cubicBezTo>
                    <a:pt x="74" y="166"/>
                    <a:pt x="88" y="155"/>
                    <a:pt x="88" y="138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2" y="0"/>
                  </a:cubicBezTo>
                  <a:cubicBezTo>
                    <a:pt x="61" y="0"/>
                    <a:pt x="68" y="1"/>
                    <a:pt x="73" y="2"/>
                  </a:cubicBezTo>
                  <a:cubicBezTo>
                    <a:pt x="79" y="3"/>
                    <a:pt x="83" y="4"/>
                    <a:pt x="87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2"/>
                  </a:lnTo>
                  <a:lnTo>
                    <a:pt x="100" y="42"/>
                  </a:lnTo>
                  <a:cubicBezTo>
                    <a:pt x="91" y="21"/>
                    <a:pt x="75" y="8"/>
                    <a:pt x="56" y="8"/>
                  </a:cubicBezTo>
                  <a:cubicBezTo>
                    <a:pt x="38" y="8"/>
                    <a:pt x="29" y="18"/>
                    <a:pt x="29" y="30"/>
                  </a:cubicBezTo>
                  <a:cubicBezTo>
                    <a:pt x="29" y="66"/>
                    <a:pt x="114" y="77"/>
                    <a:pt x="114" y="129"/>
                  </a:cubicBezTo>
                  <a:cubicBezTo>
                    <a:pt x="114" y="157"/>
                    <a:pt x="91" y="176"/>
                    <a:pt x="56" y="176"/>
                  </a:cubicBezTo>
                  <a:cubicBezTo>
                    <a:pt x="36" y="176"/>
                    <a:pt x="28" y="171"/>
                    <a:pt x="20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45">
              <a:extLst>
                <a:ext uri="{FF2B5EF4-FFF2-40B4-BE49-F238E27FC236}">
                  <a16:creationId xmlns:a16="http://schemas.microsoft.com/office/drawing/2014/main" id="{07EAE188-2123-4D39-82BC-F68F5C0FE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23"/>
              <a:ext cx="7" cy="743"/>
            </a:xfrm>
            <a:custGeom>
              <a:avLst/>
              <a:gdLst>
                <a:gd name="T0" fmla="*/ 0 w 12"/>
                <a:gd name="T1" fmla="*/ 0 h 1226"/>
                <a:gd name="T2" fmla="*/ 0 w 12"/>
                <a:gd name="T3" fmla="*/ 0 h 1226"/>
                <a:gd name="T4" fmla="*/ 12 w 12"/>
                <a:gd name="T5" fmla="*/ 0 h 1226"/>
                <a:gd name="T6" fmla="*/ 12 w 12"/>
                <a:gd name="T7" fmla="*/ 1226 h 1226"/>
                <a:gd name="T8" fmla="*/ 0 w 12"/>
                <a:gd name="T9" fmla="*/ 1226 h 1226"/>
                <a:gd name="T10" fmla="*/ 0 w 12"/>
                <a:gd name="T11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2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A23BEA-C7AE-4C42-8703-22EBE7A005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5302993"/>
            <a:ext cx="13550400" cy="316818"/>
          </a:xfrm>
        </p:spPr>
        <p:txBody>
          <a:bodyPr anchor="t" anchorCtr="0">
            <a:sp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sz="1900" b="1" cap="all" spc="200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7A08338-83C2-47BA-90F7-190F9448A696}"/>
              </a:ext>
            </a:extLst>
          </p:cNvPr>
          <p:cNvCxnSpPr/>
          <p:nvPr userDrawn="1"/>
        </p:nvCxnSpPr>
        <p:spPr>
          <a:xfrm>
            <a:off x="3346200" y="5083799"/>
            <a:ext cx="7938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4CF69B3-2ACB-48DD-9106-8533737F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47720"/>
            <a:ext cx="13550400" cy="863634"/>
          </a:xfrm>
        </p:spPr>
        <p:txBody>
          <a:bodyPr/>
          <a:lstStyle>
            <a:lvl1pPr algn="r">
              <a:lnSpc>
                <a:spcPct val="92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AA7E2C-1667-470C-8746-FDCCADE20E09}"/>
              </a:ext>
            </a:extLst>
          </p:cNvPr>
          <p:cNvCxnSpPr/>
          <p:nvPr userDrawn="1"/>
        </p:nvCxnSpPr>
        <p:spPr>
          <a:xfrm>
            <a:off x="540000" y="5062371"/>
            <a:ext cx="1355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16D5D4E-A84D-4938-8BAB-27CF3DBC18BE}"/>
              </a:ext>
            </a:extLst>
          </p:cNvPr>
          <p:cNvGrpSpPr/>
          <p:nvPr userDrawn="1"/>
        </p:nvGrpSpPr>
        <p:grpSpPr>
          <a:xfrm>
            <a:off x="540000" y="539726"/>
            <a:ext cx="4680000" cy="1587600"/>
            <a:chOff x="4313237" y="534061"/>
            <a:chExt cx="8296275" cy="2814638"/>
          </a:xfrm>
          <a:solidFill>
            <a:schemeClr val="bg1"/>
          </a:solidFill>
        </p:grpSpPr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264148F3-4285-4259-BB0D-15AEF932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7" y="1140486"/>
              <a:ext cx="533400" cy="1974850"/>
            </a:xfrm>
            <a:custGeom>
              <a:avLst/>
              <a:gdLst>
                <a:gd name="T0" fmla="*/ 559 w 559"/>
                <a:gd name="T1" fmla="*/ 2068 h 2068"/>
                <a:gd name="T2" fmla="*/ 559 w 559"/>
                <a:gd name="T3" fmla="*/ 2068 h 2068"/>
                <a:gd name="T4" fmla="*/ 559 w 559"/>
                <a:gd name="T5" fmla="*/ 2062 h 2068"/>
                <a:gd name="T6" fmla="*/ 559 w 559"/>
                <a:gd name="T7" fmla="*/ 477 h 2068"/>
                <a:gd name="T8" fmla="*/ 285 w 559"/>
                <a:gd name="T9" fmla="*/ 0 h 2068"/>
                <a:gd name="T10" fmla="*/ 0 w 559"/>
                <a:gd name="T11" fmla="*/ 888 h 2068"/>
                <a:gd name="T12" fmla="*/ 559 w 559"/>
                <a:gd name="T13" fmla="*/ 2068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2068">
                  <a:moveTo>
                    <a:pt x="559" y="2068"/>
                  </a:moveTo>
                  <a:lnTo>
                    <a:pt x="559" y="2068"/>
                  </a:lnTo>
                  <a:cubicBezTo>
                    <a:pt x="559" y="2066"/>
                    <a:pt x="559" y="2064"/>
                    <a:pt x="559" y="2062"/>
                  </a:cubicBezTo>
                  <a:lnTo>
                    <a:pt x="559" y="477"/>
                  </a:lnTo>
                  <a:cubicBezTo>
                    <a:pt x="559" y="96"/>
                    <a:pt x="526" y="14"/>
                    <a:pt x="285" y="0"/>
                  </a:cubicBezTo>
                  <a:cubicBezTo>
                    <a:pt x="106" y="250"/>
                    <a:pt x="0" y="556"/>
                    <a:pt x="0" y="888"/>
                  </a:cubicBezTo>
                  <a:cubicBezTo>
                    <a:pt x="0" y="1363"/>
                    <a:pt x="218" y="1788"/>
                    <a:pt x="559" y="20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88E8F3FF-E5EE-4921-8810-0955C4FF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2" y="2150136"/>
              <a:ext cx="989013" cy="1198563"/>
            </a:xfrm>
            <a:custGeom>
              <a:avLst/>
              <a:gdLst>
                <a:gd name="T0" fmla="*/ 0 w 1035"/>
                <a:gd name="T1" fmla="*/ 709 h 1256"/>
                <a:gd name="T2" fmla="*/ 0 w 1035"/>
                <a:gd name="T3" fmla="*/ 709 h 1256"/>
                <a:gd name="T4" fmla="*/ 417 w 1035"/>
                <a:gd name="T5" fmla="*/ 1256 h 1256"/>
                <a:gd name="T6" fmla="*/ 1035 w 1035"/>
                <a:gd name="T7" fmla="*/ 634 h 1256"/>
                <a:gd name="T8" fmla="*/ 230 w 1035"/>
                <a:gd name="T9" fmla="*/ 0 h 1256"/>
                <a:gd name="T10" fmla="*/ 0 w 1035"/>
                <a:gd name="T11" fmla="*/ 0 h 1256"/>
                <a:gd name="T12" fmla="*/ 0 w 1035"/>
                <a:gd name="T13" fmla="*/ 709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5" h="1256">
                  <a:moveTo>
                    <a:pt x="0" y="709"/>
                  </a:moveTo>
                  <a:lnTo>
                    <a:pt x="0" y="709"/>
                  </a:lnTo>
                  <a:cubicBezTo>
                    <a:pt x="0" y="1147"/>
                    <a:pt x="84" y="1256"/>
                    <a:pt x="417" y="1256"/>
                  </a:cubicBezTo>
                  <a:cubicBezTo>
                    <a:pt x="797" y="1256"/>
                    <a:pt x="1035" y="1018"/>
                    <a:pt x="1035" y="634"/>
                  </a:cubicBezTo>
                  <a:cubicBezTo>
                    <a:pt x="1035" y="221"/>
                    <a:pt x="755" y="0"/>
                    <a:pt x="230" y="0"/>
                  </a:cubicBezTo>
                  <a:lnTo>
                    <a:pt x="0" y="0"/>
                  </a:lnTo>
                  <a:lnTo>
                    <a:pt x="0" y="70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34B41045-15F6-4DED-A9B8-E5727C1AF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1" y="534061"/>
              <a:ext cx="2530476" cy="2632074"/>
            </a:xfrm>
            <a:custGeom>
              <a:avLst/>
              <a:gdLst>
                <a:gd name="T0" fmla="*/ 1127 w 2651"/>
                <a:gd name="T1" fmla="*/ 0 h 2757"/>
                <a:gd name="T2" fmla="*/ 1127 w 2651"/>
                <a:gd name="T3" fmla="*/ 0 h 2757"/>
                <a:gd name="T4" fmla="*/ 0 w 2651"/>
                <a:gd name="T5" fmla="*/ 498 h 2757"/>
                <a:gd name="T6" fmla="*/ 376 w 2651"/>
                <a:gd name="T7" fmla="*/ 478 h 2757"/>
                <a:gd name="T8" fmla="*/ 843 w 2651"/>
                <a:gd name="T9" fmla="*/ 470 h 2757"/>
                <a:gd name="T10" fmla="*/ 1648 w 2651"/>
                <a:gd name="T11" fmla="*/ 574 h 2757"/>
                <a:gd name="T12" fmla="*/ 2023 w 2651"/>
                <a:gd name="T13" fmla="*/ 1083 h 2757"/>
                <a:gd name="T14" fmla="*/ 1523 w 2651"/>
                <a:gd name="T15" fmla="*/ 1613 h 2757"/>
                <a:gd name="T16" fmla="*/ 1523 w 2651"/>
                <a:gd name="T17" fmla="*/ 1621 h 2757"/>
                <a:gd name="T18" fmla="*/ 2169 w 2651"/>
                <a:gd name="T19" fmla="*/ 2301 h 2757"/>
                <a:gd name="T20" fmla="*/ 2020 w 2651"/>
                <a:gd name="T21" fmla="*/ 2757 h 2757"/>
                <a:gd name="T22" fmla="*/ 2651 w 2651"/>
                <a:gd name="T23" fmla="*/ 1523 h 2757"/>
                <a:gd name="T24" fmla="*/ 1127 w 2651"/>
                <a:gd name="T25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1" h="2757">
                  <a:moveTo>
                    <a:pt x="1127" y="0"/>
                  </a:moveTo>
                  <a:lnTo>
                    <a:pt x="1127" y="0"/>
                  </a:lnTo>
                  <a:cubicBezTo>
                    <a:pt x="680" y="0"/>
                    <a:pt x="279" y="191"/>
                    <a:pt x="0" y="498"/>
                  </a:cubicBezTo>
                  <a:cubicBezTo>
                    <a:pt x="116" y="490"/>
                    <a:pt x="220" y="486"/>
                    <a:pt x="376" y="478"/>
                  </a:cubicBezTo>
                  <a:cubicBezTo>
                    <a:pt x="559" y="474"/>
                    <a:pt x="714" y="470"/>
                    <a:pt x="843" y="470"/>
                  </a:cubicBezTo>
                  <a:cubicBezTo>
                    <a:pt x="1227" y="470"/>
                    <a:pt x="1448" y="499"/>
                    <a:pt x="1648" y="574"/>
                  </a:cubicBezTo>
                  <a:cubicBezTo>
                    <a:pt x="1890" y="666"/>
                    <a:pt x="2023" y="845"/>
                    <a:pt x="2023" y="1083"/>
                  </a:cubicBezTo>
                  <a:cubicBezTo>
                    <a:pt x="2023" y="1350"/>
                    <a:pt x="1836" y="1550"/>
                    <a:pt x="1523" y="1613"/>
                  </a:cubicBezTo>
                  <a:lnTo>
                    <a:pt x="1523" y="1621"/>
                  </a:lnTo>
                  <a:cubicBezTo>
                    <a:pt x="1932" y="1734"/>
                    <a:pt x="2169" y="1988"/>
                    <a:pt x="2169" y="2301"/>
                  </a:cubicBezTo>
                  <a:cubicBezTo>
                    <a:pt x="2169" y="2475"/>
                    <a:pt x="2116" y="2632"/>
                    <a:pt x="2020" y="2757"/>
                  </a:cubicBezTo>
                  <a:cubicBezTo>
                    <a:pt x="2402" y="2480"/>
                    <a:pt x="2651" y="2031"/>
                    <a:pt x="2651" y="1523"/>
                  </a:cubicBezTo>
                  <a:cubicBezTo>
                    <a:pt x="2651" y="681"/>
                    <a:pt x="1969" y="0"/>
                    <a:pt x="112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CE050E91-B54C-4502-9704-4AFD41C1C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2" y="1094449"/>
              <a:ext cx="863600" cy="947738"/>
            </a:xfrm>
            <a:custGeom>
              <a:avLst/>
              <a:gdLst>
                <a:gd name="T0" fmla="*/ 905 w 905"/>
                <a:gd name="T1" fmla="*/ 530 h 992"/>
                <a:gd name="T2" fmla="*/ 905 w 905"/>
                <a:gd name="T3" fmla="*/ 530 h 992"/>
                <a:gd name="T4" fmla="*/ 255 w 905"/>
                <a:gd name="T5" fmla="*/ 0 h 992"/>
                <a:gd name="T6" fmla="*/ 0 w 905"/>
                <a:gd name="T7" fmla="*/ 16 h 992"/>
                <a:gd name="T8" fmla="*/ 0 w 905"/>
                <a:gd name="T9" fmla="*/ 992 h 992"/>
                <a:gd name="T10" fmla="*/ 238 w 905"/>
                <a:gd name="T11" fmla="*/ 992 h 992"/>
                <a:gd name="T12" fmla="*/ 905 w 905"/>
                <a:gd name="T13" fmla="*/ 53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5" h="992">
                  <a:moveTo>
                    <a:pt x="905" y="530"/>
                  </a:moveTo>
                  <a:lnTo>
                    <a:pt x="905" y="530"/>
                  </a:lnTo>
                  <a:cubicBezTo>
                    <a:pt x="905" y="183"/>
                    <a:pt x="680" y="0"/>
                    <a:pt x="255" y="0"/>
                  </a:cubicBezTo>
                  <a:cubicBezTo>
                    <a:pt x="163" y="0"/>
                    <a:pt x="92" y="4"/>
                    <a:pt x="0" y="16"/>
                  </a:cubicBezTo>
                  <a:lnTo>
                    <a:pt x="0" y="992"/>
                  </a:lnTo>
                  <a:lnTo>
                    <a:pt x="238" y="992"/>
                  </a:lnTo>
                  <a:cubicBezTo>
                    <a:pt x="713" y="992"/>
                    <a:pt x="905" y="859"/>
                    <a:pt x="905" y="5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67EBF07D-5125-4ACF-A2D5-F8417E0DFB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3175" y="1181761"/>
              <a:ext cx="365125" cy="390525"/>
            </a:xfrm>
            <a:custGeom>
              <a:avLst/>
              <a:gdLst>
                <a:gd name="T0" fmla="*/ 71 w 383"/>
                <a:gd name="T1" fmla="*/ 88 h 408"/>
                <a:gd name="T2" fmla="*/ 71 w 383"/>
                <a:gd name="T3" fmla="*/ 88 h 408"/>
                <a:gd name="T4" fmla="*/ 22 w 383"/>
                <a:gd name="T5" fmla="*/ 23 h 408"/>
                <a:gd name="T6" fmla="*/ 0 w 383"/>
                <a:gd name="T7" fmla="*/ 23 h 408"/>
                <a:gd name="T8" fmla="*/ 0 w 383"/>
                <a:gd name="T9" fmla="*/ 5 h 408"/>
                <a:gd name="T10" fmla="*/ 90 w 383"/>
                <a:gd name="T11" fmla="*/ 3 h 408"/>
                <a:gd name="T12" fmla="*/ 176 w 383"/>
                <a:gd name="T13" fmla="*/ 0 h 408"/>
                <a:gd name="T14" fmla="*/ 359 w 383"/>
                <a:gd name="T15" fmla="*/ 95 h 408"/>
                <a:gd name="T16" fmla="*/ 283 w 383"/>
                <a:gd name="T17" fmla="*/ 178 h 408"/>
                <a:gd name="T18" fmla="*/ 283 w 383"/>
                <a:gd name="T19" fmla="*/ 179 h 408"/>
                <a:gd name="T20" fmla="*/ 383 w 383"/>
                <a:gd name="T21" fmla="*/ 288 h 408"/>
                <a:gd name="T22" fmla="*/ 220 w 383"/>
                <a:gd name="T23" fmla="*/ 408 h 408"/>
                <a:gd name="T24" fmla="*/ 0 w 383"/>
                <a:gd name="T25" fmla="*/ 408 h 408"/>
                <a:gd name="T26" fmla="*/ 0 w 383"/>
                <a:gd name="T27" fmla="*/ 391 h 408"/>
                <a:gd name="T28" fmla="*/ 71 w 383"/>
                <a:gd name="T29" fmla="*/ 346 h 408"/>
                <a:gd name="T30" fmla="*/ 71 w 383"/>
                <a:gd name="T31" fmla="*/ 88 h 408"/>
                <a:gd name="T32" fmla="*/ 71 w 383"/>
                <a:gd name="T33" fmla="*/ 88 h 408"/>
                <a:gd name="T34" fmla="*/ 143 w 383"/>
                <a:gd name="T35" fmla="*/ 172 h 408"/>
                <a:gd name="T36" fmla="*/ 143 w 383"/>
                <a:gd name="T37" fmla="*/ 172 h 408"/>
                <a:gd name="T38" fmla="*/ 191 w 383"/>
                <a:gd name="T39" fmla="*/ 172 h 408"/>
                <a:gd name="T40" fmla="*/ 284 w 383"/>
                <a:gd name="T41" fmla="*/ 102 h 408"/>
                <a:gd name="T42" fmla="*/ 182 w 383"/>
                <a:gd name="T43" fmla="*/ 18 h 408"/>
                <a:gd name="T44" fmla="*/ 143 w 383"/>
                <a:gd name="T45" fmla="*/ 21 h 408"/>
                <a:gd name="T46" fmla="*/ 143 w 383"/>
                <a:gd name="T47" fmla="*/ 172 h 408"/>
                <a:gd name="T48" fmla="*/ 143 w 383"/>
                <a:gd name="T49" fmla="*/ 172 h 408"/>
                <a:gd name="T50" fmla="*/ 143 w 383"/>
                <a:gd name="T51" fmla="*/ 314 h 408"/>
                <a:gd name="T52" fmla="*/ 143 w 383"/>
                <a:gd name="T53" fmla="*/ 314 h 408"/>
                <a:gd name="T54" fmla="*/ 211 w 383"/>
                <a:gd name="T55" fmla="*/ 385 h 408"/>
                <a:gd name="T56" fmla="*/ 304 w 383"/>
                <a:gd name="T57" fmla="*/ 289 h 408"/>
                <a:gd name="T58" fmla="*/ 179 w 383"/>
                <a:gd name="T59" fmla="*/ 191 h 408"/>
                <a:gd name="T60" fmla="*/ 143 w 383"/>
                <a:gd name="T61" fmla="*/ 191 h 408"/>
                <a:gd name="T62" fmla="*/ 143 w 383"/>
                <a:gd name="T63" fmla="*/ 31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3" h="408">
                  <a:moveTo>
                    <a:pt x="71" y="88"/>
                  </a:moveTo>
                  <a:lnTo>
                    <a:pt x="71" y="88"/>
                  </a:lnTo>
                  <a:cubicBezTo>
                    <a:pt x="71" y="45"/>
                    <a:pt x="67" y="23"/>
                    <a:pt x="22" y="23"/>
                  </a:cubicBezTo>
                  <a:lnTo>
                    <a:pt x="0" y="23"/>
                  </a:lnTo>
                  <a:lnTo>
                    <a:pt x="0" y="5"/>
                  </a:lnTo>
                  <a:cubicBezTo>
                    <a:pt x="21" y="5"/>
                    <a:pt x="60" y="4"/>
                    <a:pt x="90" y="3"/>
                  </a:cubicBezTo>
                  <a:cubicBezTo>
                    <a:pt x="114" y="2"/>
                    <a:pt x="153" y="0"/>
                    <a:pt x="176" y="0"/>
                  </a:cubicBezTo>
                  <a:cubicBezTo>
                    <a:pt x="286" y="0"/>
                    <a:pt x="359" y="22"/>
                    <a:pt x="359" y="95"/>
                  </a:cubicBezTo>
                  <a:cubicBezTo>
                    <a:pt x="359" y="137"/>
                    <a:pt x="330" y="168"/>
                    <a:pt x="283" y="178"/>
                  </a:cubicBezTo>
                  <a:lnTo>
                    <a:pt x="283" y="179"/>
                  </a:lnTo>
                  <a:cubicBezTo>
                    <a:pt x="347" y="196"/>
                    <a:pt x="383" y="235"/>
                    <a:pt x="383" y="288"/>
                  </a:cubicBezTo>
                  <a:cubicBezTo>
                    <a:pt x="383" y="353"/>
                    <a:pt x="331" y="408"/>
                    <a:pt x="220" y="408"/>
                  </a:cubicBezTo>
                  <a:lnTo>
                    <a:pt x="0" y="408"/>
                  </a:lnTo>
                  <a:lnTo>
                    <a:pt x="0" y="391"/>
                  </a:lnTo>
                  <a:cubicBezTo>
                    <a:pt x="57" y="391"/>
                    <a:pt x="71" y="382"/>
                    <a:pt x="71" y="346"/>
                  </a:cubicBezTo>
                  <a:lnTo>
                    <a:pt x="71" y="88"/>
                  </a:lnTo>
                  <a:lnTo>
                    <a:pt x="71" y="88"/>
                  </a:lnTo>
                  <a:close/>
                  <a:moveTo>
                    <a:pt x="143" y="172"/>
                  </a:moveTo>
                  <a:lnTo>
                    <a:pt x="143" y="172"/>
                  </a:lnTo>
                  <a:lnTo>
                    <a:pt x="191" y="172"/>
                  </a:lnTo>
                  <a:cubicBezTo>
                    <a:pt x="252" y="172"/>
                    <a:pt x="284" y="150"/>
                    <a:pt x="284" y="102"/>
                  </a:cubicBezTo>
                  <a:cubicBezTo>
                    <a:pt x="284" y="53"/>
                    <a:pt x="256" y="18"/>
                    <a:pt x="182" y="18"/>
                  </a:cubicBezTo>
                  <a:cubicBezTo>
                    <a:pt x="168" y="18"/>
                    <a:pt x="158" y="19"/>
                    <a:pt x="143" y="21"/>
                  </a:cubicBezTo>
                  <a:lnTo>
                    <a:pt x="143" y="172"/>
                  </a:lnTo>
                  <a:lnTo>
                    <a:pt x="143" y="172"/>
                  </a:lnTo>
                  <a:close/>
                  <a:moveTo>
                    <a:pt x="143" y="314"/>
                  </a:moveTo>
                  <a:lnTo>
                    <a:pt x="143" y="314"/>
                  </a:lnTo>
                  <a:cubicBezTo>
                    <a:pt x="143" y="363"/>
                    <a:pt x="157" y="385"/>
                    <a:pt x="211" y="385"/>
                  </a:cubicBezTo>
                  <a:cubicBezTo>
                    <a:pt x="267" y="385"/>
                    <a:pt x="304" y="347"/>
                    <a:pt x="304" y="289"/>
                  </a:cubicBezTo>
                  <a:cubicBezTo>
                    <a:pt x="304" y="224"/>
                    <a:pt x="260" y="191"/>
                    <a:pt x="179" y="191"/>
                  </a:cubicBezTo>
                  <a:lnTo>
                    <a:pt x="143" y="191"/>
                  </a:lnTo>
                  <a:lnTo>
                    <a:pt x="143" y="3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A380BCE2-C517-4EEC-8A21-3F8509889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6575" y="1181761"/>
              <a:ext cx="488950" cy="400050"/>
            </a:xfrm>
            <a:custGeom>
              <a:avLst/>
              <a:gdLst>
                <a:gd name="T0" fmla="*/ 132 w 512"/>
                <a:gd name="T1" fmla="*/ 327 h 418"/>
                <a:gd name="T2" fmla="*/ 132 w 512"/>
                <a:gd name="T3" fmla="*/ 327 h 418"/>
                <a:gd name="T4" fmla="*/ 198 w 512"/>
                <a:gd name="T5" fmla="*/ 391 h 418"/>
                <a:gd name="T6" fmla="*/ 198 w 512"/>
                <a:gd name="T7" fmla="*/ 408 h 418"/>
                <a:gd name="T8" fmla="*/ 0 w 512"/>
                <a:gd name="T9" fmla="*/ 408 h 418"/>
                <a:gd name="T10" fmla="*/ 0 w 512"/>
                <a:gd name="T11" fmla="*/ 391 h 418"/>
                <a:gd name="T12" fmla="*/ 61 w 512"/>
                <a:gd name="T13" fmla="*/ 335 h 418"/>
                <a:gd name="T14" fmla="*/ 61 w 512"/>
                <a:gd name="T15" fmla="*/ 75 h 418"/>
                <a:gd name="T16" fmla="*/ 0 w 512"/>
                <a:gd name="T17" fmla="*/ 23 h 418"/>
                <a:gd name="T18" fmla="*/ 0 w 512"/>
                <a:gd name="T19" fmla="*/ 5 h 418"/>
                <a:gd name="T20" fmla="*/ 93 w 512"/>
                <a:gd name="T21" fmla="*/ 1 h 418"/>
                <a:gd name="T22" fmla="*/ 172 w 512"/>
                <a:gd name="T23" fmla="*/ 0 h 418"/>
                <a:gd name="T24" fmla="*/ 347 w 512"/>
                <a:gd name="T25" fmla="*/ 115 h 418"/>
                <a:gd name="T26" fmla="*/ 266 w 512"/>
                <a:gd name="T27" fmla="*/ 221 h 418"/>
                <a:gd name="T28" fmla="*/ 314 w 512"/>
                <a:gd name="T29" fmla="*/ 266 h 418"/>
                <a:gd name="T30" fmla="*/ 356 w 512"/>
                <a:gd name="T31" fmla="*/ 308 h 418"/>
                <a:gd name="T32" fmla="*/ 512 w 512"/>
                <a:gd name="T33" fmla="*/ 397 h 418"/>
                <a:gd name="T34" fmla="*/ 512 w 512"/>
                <a:gd name="T35" fmla="*/ 415 h 418"/>
                <a:gd name="T36" fmla="*/ 294 w 512"/>
                <a:gd name="T37" fmla="*/ 338 h 418"/>
                <a:gd name="T38" fmla="*/ 260 w 512"/>
                <a:gd name="T39" fmla="*/ 303 h 418"/>
                <a:gd name="T40" fmla="*/ 190 w 512"/>
                <a:gd name="T41" fmla="*/ 241 h 418"/>
                <a:gd name="T42" fmla="*/ 132 w 512"/>
                <a:gd name="T43" fmla="*/ 241 h 418"/>
                <a:gd name="T44" fmla="*/ 132 w 512"/>
                <a:gd name="T45" fmla="*/ 327 h 418"/>
                <a:gd name="T46" fmla="*/ 132 w 512"/>
                <a:gd name="T47" fmla="*/ 327 h 418"/>
                <a:gd name="T48" fmla="*/ 132 w 512"/>
                <a:gd name="T49" fmla="*/ 223 h 418"/>
                <a:gd name="T50" fmla="*/ 132 w 512"/>
                <a:gd name="T51" fmla="*/ 223 h 418"/>
                <a:gd name="T52" fmla="*/ 153 w 512"/>
                <a:gd name="T53" fmla="*/ 225 h 418"/>
                <a:gd name="T54" fmla="*/ 269 w 512"/>
                <a:gd name="T55" fmla="*/ 122 h 418"/>
                <a:gd name="T56" fmla="*/ 164 w 512"/>
                <a:gd name="T57" fmla="*/ 18 h 418"/>
                <a:gd name="T58" fmla="*/ 132 w 512"/>
                <a:gd name="T59" fmla="*/ 20 h 418"/>
                <a:gd name="T60" fmla="*/ 132 w 512"/>
                <a:gd name="T61" fmla="*/ 22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2" h="418">
                  <a:moveTo>
                    <a:pt x="132" y="327"/>
                  </a:moveTo>
                  <a:lnTo>
                    <a:pt x="132" y="327"/>
                  </a:lnTo>
                  <a:cubicBezTo>
                    <a:pt x="132" y="382"/>
                    <a:pt x="140" y="393"/>
                    <a:pt x="198" y="391"/>
                  </a:cubicBezTo>
                  <a:lnTo>
                    <a:pt x="198" y="408"/>
                  </a:lnTo>
                  <a:lnTo>
                    <a:pt x="0" y="408"/>
                  </a:lnTo>
                  <a:lnTo>
                    <a:pt x="0" y="391"/>
                  </a:lnTo>
                  <a:cubicBezTo>
                    <a:pt x="55" y="393"/>
                    <a:pt x="61" y="378"/>
                    <a:pt x="61" y="335"/>
                  </a:cubicBezTo>
                  <a:lnTo>
                    <a:pt x="61" y="75"/>
                  </a:lnTo>
                  <a:cubicBezTo>
                    <a:pt x="61" y="33"/>
                    <a:pt x="53" y="23"/>
                    <a:pt x="0" y="23"/>
                  </a:cubicBezTo>
                  <a:lnTo>
                    <a:pt x="0" y="5"/>
                  </a:lnTo>
                  <a:cubicBezTo>
                    <a:pt x="15" y="5"/>
                    <a:pt x="48" y="3"/>
                    <a:pt x="93" y="1"/>
                  </a:cubicBezTo>
                  <a:cubicBezTo>
                    <a:pt x="127" y="0"/>
                    <a:pt x="159" y="0"/>
                    <a:pt x="172" y="0"/>
                  </a:cubicBezTo>
                  <a:cubicBezTo>
                    <a:pt x="303" y="0"/>
                    <a:pt x="347" y="57"/>
                    <a:pt x="347" y="115"/>
                  </a:cubicBezTo>
                  <a:cubicBezTo>
                    <a:pt x="347" y="163"/>
                    <a:pt x="320" y="198"/>
                    <a:pt x="266" y="221"/>
                  </a:cubicBezTo>
                  <a:cubicBezTo>
                    <a:pt x="276" y="228"/>
                    <a:pt x="304" y="255"/>
                    <a:pt x="314" y="266"/>
                  </a:cubicBezTo>
                  <a:lnTo>
                    <a:pt x="356" y="308"/>
                  </a:lnTo>
                  <a:cubicBezTo>
                    <a:pt x="414" y="365"/>
                    <a:pt x="458" y="391"/>
                    <a:pt x="512" y="397"/>
                  </a:cubicBezTo>
                  <a:lnTo>
                    <a:pt x="512" y="415"/>
                  </a:lnTo>
                  <a:cubicBezTo>
                    <a:pt x="384" y="418"/>
                    <a:pt x="353" y="396"/>
                    <a:pt x="294" y="338"/>
                  </a:cubicBezTo>
                  <a:lnTo>
                    <a:pt x="260" y="303"/>
                  </a:lnTo>
                  <a:cubicBezTo>
                    <a:pt x="227" y="270"/>
                    <a:pt x="217" y="261"/>
                    <a:pt x="190" y="241"/>
                  </a:cubicBezTo>
                  <a:cubicBezTo>
                    <a:pt x="171" y="242"/>
                    <a:pt x="149" y="243"/>
                    <a:pt x="132" y="241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3"/>
                  </a:moveTo>
                  <a:lnTo>
                    <a:pt x="132" y="223"/>
                  </a:lnTo>
                  <a:cubicBezTo>
                    <a:pt x="137" y="224"/>
                    <a:pt x="149" y="225"/>
                    <a:pt x="153" y="225"/>
                  </a:cubicBezTo>
                  <a:cubicBezTo>
                    <a:pt x="239" y="221"/>
                    <a:pt x="269" y="188"/>
                    <a:pt x="269" y="122"/>
                  </a:cubicBezTo>
                  <a:cubicBezTo>
                    <a:pt x="269" y="57"/>
                    <a:pt x="234" y="18"/>
                    <a:pt x="164" y="18"/>
                  </a:cubicBezTo>
                  <a:cubicBezTo>
                    <a:pt x="154" y="18"/>
                    <a:pt x="138" y="19"/>
                    <a:pt x="132" y="20"/>
                  </a:cubicBezTo>
                  <a:lnTo>
                    <a:pt x="132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51C9F8B8-3427-4728-B360-CA7A7992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25" y="1186524"/>
              <a:ext cx="171450" cy="385763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8 h 403"/>
                <a:gd name="T8" fmla="*/ 125 w 181"/>
                <a:gd name="T9" fmla="*/ 74 h 403"/>
                <a:gd name="T10" fmla="*/ 125 w 181"/>
                <a:gd name="T11" fmla="*/ 325 h 403"/>
                <a:gd name="T12" fmla="*/ 181 w 181"/>
                <a:gd name="T13" fmla="*/ 386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6 h 403"/>
                <a:gd name="T20" fmla="*/ 54 w 181"/>
                <a:gd name="T21" fmla="*/ 330 h 403"/>
                <a:gd name="T22" fmla="*/ 54 w 181"/>
                <a:gd name="T23" fmla="*/ 67 h 403"/>
                <a:gd name="T24" fmla="*/ 0 w 181"/>
                <a:gd name="T25" fmla="*/ 18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8"/>
                  </a:lnTo>
                  <a:cubicBezTo>
                    <a:pt x="138" y="18"/>
                    <a:pt x="125" y="28"/>
                    <a:pt x="125" y="74"/>
                  </a:cubicBezTo>
                  <a:lnTo>
                    <a:pt x="125" y="325"/>
                  </a:lnTo>
                  <a:cubicBezTo>
                    <a:pt x="125" y="374"/>
                    <a:pt x="135" y="387"/>
                    <a:pt x="181" y="386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6"/>
                  </a:lnTo>
                  <a:cubicBezTo>
                    <a:pt x="52" y="387"/>
                    <a:pt x="54" y="367"/>
                    <a:pt x="54" y="330"/>
                  </a:cubicBezTo>
                  <a:lnTo>
                    <a:pt x="54" y="67"/>
                  </a:lnTo>
                  <a:cubicBezTo>
                    <a:pt x="54" y="32"/>
                    <a:pt x="45" y="17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376EE7DE-9C4D-42C1-B027-B28086589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1176999"/>
              <a:ext cx="261938" cy="404813"/>
            </a:xfrm>
            <a:custGeom>
              <a:avLst/>
              <a:gdLst>
                <a:gd name="T0" fmla="*/ 0 w 275"/>
                <a:gd name="T1" fmla="*/ 307 h 423"/>
                <a:gd name="T2" fmla="*/ 0 w 275"/>
                <a:gd name="T3" fmla="*/ 307 h 423"/>
                <a:gd name="T4" fmla="*/ 19 w 275"/>
                <a:gd name="T5" fmla="*/ 307 h 423"/>
                <a:gd name="T6" fmla="*/ 131 w 275"/>
                <a:gd name="T7" fmla="*/ 400 h 423"/>
                <a:gd name="T8" fmla="*/ 212 w 275"/>
                <a:gd name="T9" fmla="*/ 333 h 423"/>
                <a:gd name="T10" fmla="*/ 8 w 275"/>
                <a:gd name="T11" fmla="*/ 95 h 423"/>
                <a:gd name="T12" fmla="*/ 126 w 275"/>
                <a:gd name="T13" fmla="*/ 0 h 423"/>
                <a:gd name="T14" fmla="*/ 176 w 275"/>
                <a:gd name="T15" fmla="*/ 5 h 423"/>
                <a:gd name="T16" fmla="*/ 210 w 275"/>
                <a:gd name="T17" fmla="*/ 10 h 423"/>
                <a:gd name="T18" fmla="*/ 228 w 275"/>
                <a:gd name="T19" fmla="*/ 3 h 423"/>
                <a:gd name="T20" fmla="*/ 245 w 275"/>
                <a:gd name="T21" fmla="*/ 3 h 423"/>
                <a:gd name="T22" fmla="*/ 259 w 275"/>
                <a:gd name="T23" fmla="*/ 103 h 423"/>
                <a:gd name="T24" fmla="*/ 239 w 275"/>
                <a:gd name="T25" fmla="*/ 103 h 423"/>
                <a:gd name="T26" fmla="*/ 134 w 275"/>
                <a:gd name="T27" fmla="*/ 21 h 423"/>
                <a:gd name="T28" fmla="*/ 71 w 275"/>
                <a:gd name="T29" fmla="*/ 74 h 423"/>
                <a:gd name="T30" fmla="*/ 275 w 275"/>
                <a:gd name="T31" fmla="*/ 311 h 423"/>
                <a:gd name="T32" fmla="*/ 136 w 275"/>
                <a:gd name="T33" fmla="*/ 423 h 423"/>
                <a:gd name="T34" fmla="*/ 49 w 275"/>
                <a:gd name="T35" fmla="*/ 412 h 423"/>
                <a:gd name="T36" fmla="*/ 32 w 275"/>
                <a:gd name="T37" fmla="*/ 419 h 423"/>
                <a:gd name="T38" fmla="*/ 16 w 275"/>
                <a:gd name="T39" fmla="*/ 419 h 423"/>
                <a:gd name="T40" fmla="*/ 0 w 275"/>
                <a:gd name="T41" fmla="*/ 30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3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5" y="367"/>
                    <a:pt x="76" y="400"/>
                    <a:pt x="131" y="400"/>
                  </a:cubicBezTo>
                  <a:cubicBezTo>
                    <a:pt x="179" y="400"/>
                    <a:pt x="212" y="372"/>
                    <a:pt x="212" y="333"/>
                  </a:cubicBezTo>
                  <a:cubicBezTo>
                    <a:pt x="212" y="243"/>
                    <a:pt x="8" y="207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7" y="0"/>
                    <a:pt x="163" y="3"/>
                    <a:pt x="176" y="5"/>
                  </a:cubicBezTo>
                  <a:cubicBezTo>
                    <a:pt x="189" y="8"/>
                    <a:pt x="199" y="10"/>
                    <a:pt x="210" y="10"/>
                  </a:cubicBezTo>
                  <a:cubicBezTo>
                    <a:pt x="219" y="10"/>
                    <a:pt x="223" y="8"/>
                    <a:pt x="228" y="3"/>
                  </a:cubicBezTo>
                  <a:lnTo>
                    <a:pt x="245" y="3"/>
                  </a:lnTo>
                  <a:lnTo>
                    <a:pt x="259" y="103"/>
                  </a:lnTo>
                  <a:lnTo>
                    <a:pt x="239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2" y="21"/>
                    <a:pt x="71" y="45"/>
                    <a:pt x="71" y="74"/>
                  </a:cubicBezTo>
                  <a:cubicBezTo>
                    <a:pt x="71" y="161"/>
                    <a:pt x="275" y="187"/>
                    <a:pt x="275" y="311"/>
                  </a:cubicBezTo>
                  <a:cubicBezTo>
                    <a:pt x="275" y="378"/>
                    <a:pt x="219" y="423"/>
                    <a:pt x="136" y="423"/>
                  </a:cubicBezTo>
                  <a:cubicBezTo>
                    <a:pt x="87" y="423"/>
                    <a:pt x="67" y="412"/>
                    <a:pt x="49" y="412"/>
                  </a:cubicBezTo>
                  <a:cubicBezTo>
                    <a:pt x="41" y="412"/>
                    <a:pt x="36" y="414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C8E87B7B-41A2-4186-AD75-DEC4F693C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825" y="1176999"/>
              <a:ext cx="396875" cy="395288"/>
            </a:xfrm>
            <a:custGeom>
              <a:avLst/>
              <a:gdLst>
                <a:gd name="T0" fmla="*/ 12 w 416"/>
                <a:gd name="T1" fmla="*/ 0 h 414"/>
                <a:gd name="T2" fmla="*/ 12 w 416"/>
                <a:gd name="T3" fmla="*/ 0 h 414"/>
                <a:gd name="T4" fmla="*/ 29 w 416"/>
                <a:gd name="T5" fmla="*/ 0 h 414"/>
                <a:gd name="T6" fmla="*/ 40 w 416"/>
                <a:gd name="T7" fmla="*/ 9 h 414"/>
                <a:gd name="T8" fmla="*/ 71 w 416"/>
                <a:gd name="T9" fmla="*/ 12 h 414"/>
                <a:gd name="T10" fmla="*/ 345 w 416"/>
                <a:gd name="T11" fmla="*/ 12 h 414"/>
                <a:gd name="T12" fmla="*/ 387 w 416"/>
                <a:gd name="T13" fmla="*/ 0 h 414"/>
                <a:gd name="T14" fmla="*/ 405 w 416"/>
                <a:gd name="T15" fmla="*/ 0 h 414"/>
                <a:gd name="T16" fmla="*/ 416 w 416"/>
                <a:gd name="T17" fmla="*/ 112 h 414"/>
                <a:gd name="T18" fmla="*/ 397 w 416"/>
                <a:gd name="T19" fmla="*/ 112 h 414"/>
                <a:gd name="T20" fmla="*/ 337 w 416"/>
                <a:gd name="T21" fmla="*/ 41 h 414"/>
                <a:gd name="T22" fmla="*/ 244 w 416"/>
                <a:gd name="T23" fmla="*/ 41 h 414"/>
                <a:gd name="T24" fmla="*/ 244 w 416"/>
                <a:gd name="T25" fmla="*/ 346 h 414"/>
                <a:gd name="T26" fmla="*/ 319 w 416"/>
                <a:gd name="T27" fmla="*/ 397 h 414"/>
                <a:gd name="T28" fmla="*/ 319 w 416"/>
                <a:gd name="T29" fmla="*/ 414 h 414"/>
                <a:gd name="T30" fmla="*/ 97 w 416"/>
                <a:gd name="T31" fmla="*/ 414 h 414"/>
                <a:gd name="T32" fmla="*/ 97 w 416"/>
                <a:gd name="T33" fmla="*/ 397 h 414"/>
                <a:gd name="T34" fmla="*/ 172 w 416"/>
                <a:gd name="T35" fmla="*/ 346 h 414"/>
                <a:gd name="T36" fmla="*/ 172 w 416"/>
                <a:gd name="T37" fmla="*/ 41 h 414"/>
                <a:gd name="T38" fmla="*/ 80 w 416"/>
                <a:gd name="T39" fmla="*/ 41 h 414"/>
                <a:gd name="T40" fmla="*/ 19 w 416"/>
                <a:gd name="T41" fmla="*/ 112 h 414"/>
                <a:gd name="T42" fmla="*/ 0 w 416"/>
                <a:gd name="T43" fmla="*/ 112 h 414"/>
                <a:gd name="T44" fmla="*/ 12 w 416"/>
                <a:gd name="T4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414">
                  <a:moveTo>
                    <a:pt x="12" y="0"/>
                  </a:moveTo>
                  <a:lnTo>
                    <a:pt x="12" y="0"/>
                  </a:lnTo>
                  <a:lnTo>
                    <a:pt x="29" y="0"/>
                  </a:lnTo>
                  <a:cubicBezTo>
                    <a:pt x="32" y="5"/>
                    <a:pt x="34" y="8"/>
                    <a:pt x="40" y="9"/>
                  </a:cubicBezTo>
                  <a:cubicBezTo>
                    <a:pt x="45" y="11"/>
                    <a:pt x="54" y="12"/>
                    <a:pt x="71" y="12"/>
                  </a:cubicBezTo>
                  <a:lnTo>
                    <a:pt x="345" y="12"/>
                  </a:lnTo>
                  <a:cubicBezTo>
                    <a:pt x="378" y="12"/>
                    <a:pt x="383" y="10"/>
                    <a:pt x="387" y="0"/>
                  </a:cubicBezTo>
                  <a:lnTo>
                    <a:pt x="405" y="0"/>
                  </a:lnTo>
                  <a:lnTo>
                    <a:pt x="416" y="112"/>
                  </a:lnTo>
                  <a:lnTo>
                    <a:pt x="397" y="112"/>
                  </a:lnTo>
                  <a:cubicBezTo>
                    <a:pt x="388" y="44"/>
                    <a:pt x="375" y="41"/>
                    <a:pt x="337" y="41"/>
                  </a:cubicBezTo>
                  <a:lnTo>
                    <a:pt x="244" y="41"/>
                  </a:lnTo>
                  <a:lnTo>
                    <a:pt x="244" y="346"/>
                  </a:lnTo>
                  <a:cubicBezTo>
                    <a:pt x="244" y="390"/>
                    <a:pt x="251" y="397"/>
                    <a:pt x="319" y="397"/>
                  </a:cubicBezTo>
                  <a:lnTo>
                    <a:pt x="319" y="414"/>
                  </a:lnTo>
                  <a:lnTo>
                    <a:pt x="97" y="414"/>
                  </a:lnTo>
                  <a:lnTo>
                    <a:pt x="97" y="397"/>
                  </a:lnTo>
                  <a:cubicBezTo>
                    <a:pt x="162" y="397"/>
                    <a:pt x="172" y="388"/>
                    <a:pt x="172" y="346"/>
                  </a:cubicBezTo>
                  <a:lnTo>
                    <a:pt x="172" y="41"/>
                  </a:lnTo>
                  <a:lnTo>
                    <a:pt x="80" y="41"/>
                  </a:lnTo>
                  <a:cubicBezTo>
                    <a:pt x="41" y="41"/>
                    <a:pt x="28" y="44"/>
                    <a:pt x="19" y="112"/>
                  </a:cubicBezTo>
                  <a:lnTo>
                    <a:pt x="0" y="1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7CFCD91B-9433-4705-87BE-BA0F45ADE3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9987" y="1176999"/>
              <a:ext cx="452438" cy="404813"/>
            </a:xfrm>
            <a:custGeom>
              <a:avLst/>
              <a:gdLst>
                <a:gd name="T0" fmla="*/ 236 w 473"/>
                <a:gd name="T1" fmla="*/ 0 h 423"/>
                <a:gd name="T2" fmla="*/ 236 w 473"/>
                <a:gd name="T3" fmla="*/ 0 h 423"/>
                <a:gd name="T4" fmla="*/ 473 w 473"/>
                <a:gd name="T5" fmla="*/ 205 h 423"/>
                <a:gd name="T6" fmla="*/ 234 w 473"/>
                <a:gd name="T7" fmla="*/ 423 h 423"/>
                <a:gd name="T8" fmla="*/ 0 w 473"/>
                <a:gd name="T9" fmla="*/ 223 h 423"/>
                <a:gd name="T10" fmla="*/ 236 w 473"/>
                <a:gd name="T11" fmla="*/ 0 h 423"/>
                <a:gd name="T12" fmla="*/ 244 w 473"/>
                <a:gd name="T13" fmla="*/ 403 h 423"/>
                <a:gd name="T14" fmla="*/ 244 w 473"/>
                <a:gd name="T15" fmla="*/ 403 h 423"/>
                <a:gd name="T16" fmla="*/ 394 w 473"/>
                <a:gd name="T17" fmla="*/ 221 h 423"/>
                <a:gd name="T18" fmla="*/ 231 w 473"/>
                <a:gd name="T19" fmla="*/ 21 h 423"/>
                <a:gd name="T20" fmla="*/ 78 w 473"/>
                <a:gd name="T21" fmla="*/ 205 h 423"/>
                <a:gd name="T22" fmla="*/ 244 w 473"/>
                <a:gd name="T23" fmla="*/ 40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423">
                  <a:moveTo>
                    <a:pt x="236" y="0"/>
                  </a:moveTo>
                  <a:lnTo>
                    <a:pt x="236" y="0"/>
                  </a:lnTo>
                  <a:cubicBezTo>
                    <a:pt x="376" y="0"/>
                    <a:pt x="473" y="84"/>
                    <a:pt x="473" y="205"/>
                  </a:cubicBezTo>
                  <a:cubicBezTo>
                    <a:pt x="473" y="321"/>
                    <a:pt x="379" y="423"/>
                    <a:pt x="234" y="423"/>
                  </a:cubicBezTo>
                  <a:cubicBezTo>
                    <a:pt x="98" y="423"/>
                    <a:pt x="0" y="339"/>
                    <a:pt x="0" y="223"/>
                  </a:cubicBezTo>
                  <a:cubicBezTo>
                    <a:pt x="0" y="93"/>
                    <a:pt x="99" y="0"/>
                    <a:pt x="236" y="0"/>
                  </a:cubicBezTo>
                  <a:close/>
                  <a:moveTo>
                    <a:pt x="244" y="403"/>
                  </a:moveTo>
                  <a:lnTo>
                    <a:pt x="244" y="403"/>
                  </a:lnTo>
                  <a:cubicBezTo>
                    <a:pt x="334" y="403"/>
                    <a:pt x="394" y="330"/>
                    <a:pt x="394" y="221"/>
                  </a:cubicBezTo>
                  <a:cubicBezTo>
                    <a:pt x="394" y="104"/>
                    <a:pt x="326" y="21"/>
                    <a:pt x="231" y="21"/>
                  </a:cubicBezTo>
                  <a:cubicBezTo>
                    <a:pt x="138" y="21"/>
                    <a:pt x="78" y="92"/>
                    <a:pt x="78" y="205"/>
                  </a:cubicBezTo>
                  <a:cubicBezTo>
                    <a:pt x="78" y="335"/>
                    <a:pt x="162" y="403"/>
                    <a:pt x="244" y="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CFD0E7FA-486A-4934-9256-2EB061EBB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0700" y="1186524"/>
              <a:ext cx="346075" cy="385763"/>
            </a:xfrm>
            <a:custGeom>
              <a:avLst/>
              <a:gdLst>
                <a:gd name="T0" fmla="*/ 0 w 363"/>
                <a:gd name="T1" fmla="*/ 403 h 403"/>
                <a:gd name="T2" fmla="*/ 0 w 363"/>
                <a:gd name="T3" fmla="*/ 403 h 403"/>
                <a:gd name="T4" fmla="*/ 0 w 363"/>
                <a:gd name="T5" fmla="*/ 386 h 403"/>
                <a:gd name="T6" fmla="*/ 63 w 363"/>
                <a:gd name="T7" fmla="*/ 330 h 403"/>
                <a:gd name="T8" fmla="*/ 63 w 363"/>
                <a:gd name="T9" fmla="*/ 74 h 403"/>
                <a:gd name="T10" fmla="*/ 0 w 363"/>
                <a:gd name="T11" fmla="*/ 18 h 403"/>
                <a:gd name="T12" fmla="*/ 0 w 363"/>
                <a:gd name="T13" fmla="*/ 0 h 403"/>
                <a:gd name="T14" fmla="*/ 212 w 363"/>
                <a:gd name="T15" fmla="*/ 0 h 403"/>
                <a:gd name="T16" fmla="*/ 212 w 363"/>
                <a:gd name="T17" fmla="*/ 18 h 403"/>
                <a:gd name="T18" fmla="*/ 134 w 363"/>
                <a:gd name="T19" fmla="*/ 69 h 403"/>
                <a:gd name="T20" fmla="*/ 134 w 363"/>
                <a:gd name="T21" fmla="*/ 342 h 403"/>
                <a:gd name="T22" fmla="*/ 169 w 363"/>
                <a:gd name="T23" fmla="*/ 374 h 403"/>
                <a:gd name="T24" fmla="*/ 236 w 363"/>
                <a:gd name="T25" fmla="*/ 374 h 403"/>
                <a:gd name="T26" fmla="*/ 344 w 363"/>
                <a:gd name="T27" fmla="*/ 305 h 403"/>
                <a:gd name="T28" fmla="*/ 363 w 363"/>
                <a:gd name="T29" fmla="*/ 305 h 403"/>
                <a:gd name="T30" fmla="*/ 313 w 363"/>
                <a:gd name="T31" fmla="*/ 403 h 403"/>
                <a:gd name="T32" fmla="*/ 0 w 363"/>
                <a:gd name="T3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03">
                  <a:moveTo>
                    <a:pt x="0" y="403"/>
                  </a:moveTo>
                  <a:lnTo>
                    <a:pt x="0" y="403"/>
                  </a:lnTo>
                  <a:lnTo>
                    <a:pt x="0" y="386"/>
                  </a:lnTo>
                  <a:cubicBezTo>
                    <a:pt x="52" y="386"/>
                    <a:pt x="63" y="381"/>
                    <a:pt x="63" y="330"/>
                  </a:cubicBezTo>
                  <a:lnTo>
                    <a:pt x="63" y="74"/>
                  </a:lnTo>
                  <a:cubicBezTo>
                    <a:pt x="63" y="30"/>
                    <a:pt x="58" y="17"/>
                    <a:pt x="0" y="18"/>
                  </a:cubicBezTo>
                  <a:lnTo>
                    <a:pt x="0" y="0"/>
                  </a:lnTo>
                  <a:lnTo>
                    <a:pt x="212" y="0"/>
                  </a:lnTo>
                  <a:lnTo>
                    <a:pt x="212" y="18"/>
                  </a:lnTo>
                  <a:cubicBezTo>
                    <a:pt x="142" y="18"/>
                    <a:pt x="134" y="21"/>
                    <a:pt x="134" y="69"/>
                  </a:cubicBezTo>
                  <a:lnTo>
                    <a:pt x="134" y="342"/>
                  </a:lnTo>
                  <a:cubicBezTo>
                    <a:pt x="134" y="369"/>
                    <a:pt x="140" y="374"/>
                    <a:pt x="169" y="374"/>
                  </a:cubicBezTo>
                  <a:lnTo>
                    <a:pt x="236" y="374"/>
                  </a:lnTo>
                  <a:cubicBezTo>
                    <a:pt x="291" y="374"/>
                    <a:pt x="295" y="371"/>
                    <a:pt x="344" y="305"/>
                  </a:cubicBezTo>
                  <a:lnTo>
                    <a:pt x="363" y="305"/>
                  </a:lnTo>
                  <a:lnTo>
                    <a:pt x="313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59C1109A-F291-4942-B3D2-5523B143F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1929474"/>
              <a:ext cx="476250" cy="393700"/>
            </a:xfrm>
            <a:custGeom>
              <a:avLst/>
              <a:gdLst>
                <a:gd name="T0" fmla="*/ 0 w 499"/>
                <a:gd name="T1" fmla="*/ 0 h 413"/>
                <a:gd name="T2" fmla="*/ 0 w 499"/>
                <a:gd name="T3" fmla="*/ 0 h 413"/>
                <a:gd name="T4" fmla="*/ 184 w 499"/>
                <a:gd name="T5" fmla="*/ 0 h 413"/>
                <a:gd name="T6" fmla="*/ 184 w 499"/>
                <a:gd name="T7" fmla="*/ 17 h 413"/>
                <a:gd name="T8" fmla="*/ 127 w 499"/>
                <a:gd name="T9" fmla="*/ 73 h 413"/>
                <a:gd name="T10" fmla="*/ 127 w 499"/>
                <a:gd name="T11" fmla="*/ 247 h 413"/>
                <a:gd name="T12" fmla="*/ 266 w 499"/>
                <a:gd name="T13" fmla="*/ 373 h 413"/>
                <a:gd name="T14" fmla="*/ 405 w 499"/>
                <a:gd name="T15" fmla="*/ 246 h 413"/>
                <a:gd name="T16" fmla="*/ 405 w 499"/>
                <a:gd name="T17" fmla="*/ 73 h 413"/>
                <a:gd name="T18" fmla="*/ 343 w 499"/>
                <a:gd name="T19" fmla="*/ 17 h 413"/>
                <a:gd name="T20" fmla="*/ 343 w 499"/>
                <a:gd name="T21" fmla="*/ 0 h 413"/>
                <a:gd name="T22" fmla="*/ 499 w 499"/>
                <a:gd name="T23" fmla="*/ 0 h 413"/>
                <a:gd name="T24" fmla="*/ 499 w 499"/>
                <a:gd name="T25" fmla="*/ 17 h 413"/>
                <a:gd name="T26" fmla="*/ 441 w 499"/>
                <a:gd name="T27" fmla="*/ 73 h 413"/>
                <a:gd name="T28" fmla="*/ 441 w 499"/>
                <a:gd name="T29" fmla="*/ 253 h 413"/>
                <a:gd name="T30" fmla="*/ 244 w 499"/>
                <a:gd name="T31" fmla="*/ 413 h 413"/>
                <a:gd name="T32" fmla="*/ 55 w 499"/>
                <a:gd name="T33" fmla="*/ 249 h 413"/>
                <a:gd name="T34" fmla="*/ 55 w 499"/>
                <a:gd name="T35" fmla="*/ 67 h 413"/>
                <a:gd name="T36" fmla="*/ 0 w 499"/>
                <a:gd name="T37" fmla="*/ 17 h 413"/>
                <a:gd name="T38" fmla="*/ 0 w 499"/>
                <a:gd name="T3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413">
                  <a:moveTo>
                    <a:pt x="0" y="0"/>
                  </a:moveTo>
                  <a:lnTo>
                    <a:pt x="0" y="0"/>
                  </a:lnTo>
                  <a:lnTo>
                    <a:pt x="184" y="0"/>
                  </a:lnTo>
                  <a:lnTo>
                    <a:pt x="184" y="17"/>
                  </a:lnTo>
                  <a:cubicBezTo>
                    <a:pt x="136" y="17"/>
                    <a:pt x="127" y="28"/>
                    <a:pt x="127" y="73"/>
                  </a:cubicBezTo>
                  <a:lnTo>
                    <a:pt x="127" y="247"/>
                  </a:lnTo>
                  <a:cubicBezTo>
                    <a:pt x="127" y="333"/>
                    <a:pt x="185" y="373"/>
                    <a:pt x="266" y="373"/>
                  </a:cubicBezTo>
                  <a:cubicBezTo>
                    <a:pt x="338" y="373"/>
                    <a:pt x="405" y="342"/>
                    <a:pt x="405" y="246"/>
                  </a:cubicBezTo>
                  <a:lnTo>
                    <a:pt x="405" y="73"/>
                  </a:lnTo>
                  <a:cubicBezTo>
                    <a:pt x="405" y="23"/>
                    <a:pt x="395" y="17"/>
                    <a:pt x="343" y="17"/>
                  </a:cubicBezTo>
                  <a:lnTo>
                    <a:pt x="343" y="0"/>
                  </a:lnTo>
                  <a:lnTo>
                    <a:pt x="499" y="0"/>
                  </a:lnTo>
                  <a:lnTo>
                    <a:pt x="499" y="17"/>
                  </a:lnTo>
                  <a:cubicBezTo>
                    <a:pt x="450" y="17"/>
                    <a:pt x="441" y="28"/>
                    <a:pt x="441" y="73"/>
                  </a:cubicBezTo>
                  <a:lnTo>
                    <a:pt x="441" y="253"/>
                  </a:lnTo>
                  <a:cubicBezTo>
                    <a:pt x="441" y="355"/>
                    <a:pt x="362" y="413"/>
                    <a:pt x="244" y="413"/>
                  </a:cubicBezTo>
                  <a:cubicBezTo>
                    <a:pt x="121" y="413"/>
                    <a:pt x="55" y="354"/>
                    <a:pt x="55" y="249"/>
                  </a:cubicBezTo>
                  <a:lnTo>
                    <a:pt x="55" y="67"/>
                  </a:lnTo>
                  <a:cubicBezTo>
                    <a:pt x="55" y="27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BB7443D1-7DE4-478E-ACA6-8D0751399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6112" y="1929474"/>
              <a:ext cx="474663" cy="388938"/>
            </a:xfrm>
            <a:custGeom>
              <a:avLst/>
              <a:gdLst>
                <a:gd name="T0" fmla="*/ 90 w 498"/>
                <a:gd name="T1" fmla="*/ 73 h 407"/>
                <a:gd name="T2" fmla="*/ 90 w 498"/>
                <a:gd name="T3" fmla="*/ 73 h 407"/>
                <a:gd name="T4" fmla="*/ 90 w 498"/>
                <a:gd name="T5" fmla="*/ 322 h 407"/>
                <a:gd name="T6" fmla="*/ 154 w 498"/>
                <a:gd name="T7" fmla="*/ 385 h 407"/>
                <a:gd name="T8" fmla="*/ 154 w 498"/>
                <a:gd name="T9" fmla="*/ 403 h 407"/>
                <a:gd name="T10" fmla="*/ 0 w 498"/>
                <a:gd name="T11" fmla="*/ 403 h 407"/>
                <a:gd name="T12" fmla="*/ 0 w 498"/>
                <a:gd name="T13" fmla="*/ 385 h 407"/>
                <a:gd name="T14" fmla="*/ 54 w 498"/>
                <a:gd name="T15" fmla="*/ 330 h 407"/>
                <a:gd name="T16" fmla="*/ 54 w 498"/>
                <a:gd name="T17" fmla="*/ 38 h 407"/>
                <a:gd name="T18" fmla="*/ 0 w 498"/>
                <a:gd name="T19" fmla="*/ 18 h 407"/>
                <a:gd name="T20" fmla="*/ 0 w 498"/>
                <a:gd name="T21" fmla="*/ 0 h 407"/>
                <a:gd name="T22" fmla="*/ 117 w 498"/>
                <a:gd name="T23" fmla="*/ 0 h 407"/>
                <a:gd name="T24" fmla="*/ 406 w 498"/>
                <a:gd name="T25" fmla="*/ 305 h 407"/>
                <a:gd name="T26" fmla="*/ 406 w 498"/>
                <a:gd name="T27" fmla="*/ 73 h 407"/>
                <a:gd name="T28" fmla="*/ 341 w 498"/>
                <a:gd name="T29" fmla="*/ 18 h 407"/>
                <a:gd name="T30" fmla="*/ 341 w 498"/>
                <a:gd name="T31" fmla="*/ 0 h 407"/>
                <a:gd name="T32" fmla="*/ 498 w 498"/>
                <a:gd name="T33" fmla="*/ 0 h 407"/>
                <a:gd name="T34" fmla="*/ 498 w 498"/>
                <a:gd name="T35" fmla="*/ 18 h 407"/>
                <a:gd name="T36" fmla="*/ 441 w 498"/>
                <a:gd name="T37" fmla="*/ 74 h 407"/>
                <a:gd name="T38" fmla="*/ 441 w 498"/>
                <a:gd name="T39" fmla="*/ 407 h 407"/>
                <a:gd name="T40" fmla="*/ 406 w 498"/>
                <a:gd name="T41" fmla="*/ 407 h 407"/>
                <a:gd name="T42" fmla="*/ 90 w 498"/>
                <a:gd name="T43" fmla="*/ 7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8" h="407">
                  <a:moveTo>
                    <a:pt x="90" y="73"/>
                  </a:moveTo>
                  <a:lnTo>
                    <a:pt x="90" y="73"/>
                  </a:lnTo>
                  <a:lnTo>
                    <a:pt x="90" y="322"/>
                  </a:lnTo>
                  <a:cubicBezTo>
                    <a:pt x="90" y="372"/>
                    <a:pt x="96" y="388"/>
                    <a:pt x="154" y="385"/>
                  </a:cubicBezTo>
                  <a:lnTo>
                    <a:pt x="154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46" y="387"/>
                    <a:pt x="54" y="372"/>
                    <a:pt x="54" y="330"/>
                  </a:cubicBezTo>
                  <a:lnTo>
                    <a:pt x="54" y="38"/>
                  </a:lnTo>
                  <a:cubicBezTo>
                    <a:pt x="39" y="25"/>
                    <a:pt x="24" y="19"/>
                    <a:pt x="0" y="18"/>
                  </a:cubicBezTo>
                  <a:lnTo>
                    <a:pt x="0" y="0"/>
                  </a:lnTo>
                  <a:lnTo>
                    <a:pt x="117" y="0"/>
                  </a:lnTo>
                  <a:lnTo>
                    <a:pt x="406" y="305"/>
                  </a:lnTo>
                  <a:lnTo>
                    <a:pt x="406" y="73"/>
                  </a:lnTo>
                  <a:cubicBezTo>
                    <a:pt x="406" y="25"/>
                    <a:pt x="398" y="17"/>
                    <a:pt x="341" y="18"/>
                  </a:cubicBezTo>
                  <a:lnTo>
                    <a:pt x="341" y="0"/>
                  </a:lnTo>
                  <a:lnTo>
                    <a:pt x="498" y="0"/>
                  </a:lnTo>
                  <a:lnTo>
                    <a:pt x="498" y="18"/>
                  </a:lnTo>
                  <a:cubicBezTo>
                    <a:pt x="455" y="18"/>
                    <a:pt x="441" y="25"/>
                    <a:pt x="441" y="74"/>
                  </a:cubicBezTo>
                  <a:lnTo>
                    <a:pt x="441" y="407"/>
                  </a:lnTo>
                  <a:lnTo>
                    <a:pt x="406" y="407"/>
                  </a:lnTo>
                  <a:lnTo>
                    <a:pt x="90" y="7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937CC63E-B551-4C41-BEDC-3C00B4443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1929474"/>
              <a:ext cx="173038" cy="384175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7 h 403"/>
                <a:gd name="T8" fmla="*/ 125 w 181"/>
                <a:gd name="T9" fmla="*/ 73 h 403"/>
                <a:gd name="T10" fmla="*/ 125 w 181"/>
                <a:gd name="T11" fmla="*/ 325 h 403"/>
                <a:gd name="T12" fmla="*/ 181 w 181"/>
                <a:gd name="T13" fmla="*/ 385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5 h 403"/>
                <a:gd name="T20" fmla="*/ 53 w 181"/>
                <a:gd name="T21" fmla="*/ 330 h 403"/>
                <a:gd name="T22" fmla="*/ 53 w 181"/>
                <a:gd name="T23" fmla="*/ 66 h 403"/>
                <a:gd name="T24" fmla="*/ 0 w 181"/>
                <a:gd name="T25" fmla="*/ 17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7"/>
                  </a:lnTo>
                  <a:cubicBezTo>
                    <a:pt x="138" y="17"/>
                    <a:pt x="125" y="27"/>
                    <a:pt x="125" y="73"/>
                  </a:cubicBezTo>
                  <a:lnTo>
                    <a:pt x="125" y="325"/>
                  </a:lnTo>
                  <a:cubicBezTo>
                    <a:pt x="125" y="374"/>
                    <a:pt x="134" y="387"/>
                    <a:pt x="181" y="385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51" y="387"/>
                    <a:pt x="53" y="366"/>
                    <a:pt x="53" y="330"/>
                  </a:cubicBezTo>
                  <a:lnTo>
                    <a:pt x="53" y="66"/>
                  </a:lnTo>
                  <a:cubicBezTo>
                    <a:pt x="53" y="31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A606B7DC-B209-4610-A0F1-B340CB95B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5" y="1929474"/>
              <a:ext cx="434975" cy="393700"/>
            </a:xfrm>
            <a:custGeom>
              <a:avLst/>
              <a:gdLst>
                <a:gd name="T0" fmla="*/ 67 w 455"/>
                <a:gd name="T1" fmla="*/ 67 h 413"/>
                <a:gd name="T2" fmla="*/ 67 w 455"/>
                <a:gd name="T3" fmla="*/ 67 h 413"/>
                <a:gd name="T4" fmla="*/ 0 w 455"/>
                <a:gd name="T5" fmla="*/ 18 h 413"/>
                <a:gd name="T6" fmla="*/ 0 w 455"/>
                <a:gd name="T7" fmla="*/ 0 h 413"/>
                <a:gd name="T8" fmla="*/ 199 w 455"/>
                <a:gd name="T9" fmla="*/ 0 h 413"/>
                <a:gd name="T10" fmla="*/ 199 w 455"/>
                <a:gd name="T11" fmla="*/ 18 h 413"/>
                <a:gd name="T12" fmla="*/ 137 w 455"/>
                <a:gd name="T13" fmla="*/ 45 h 413"/>
                <a:gd name="T14" fmla="*/ 148 w 455"/>
                <a:gd name="T15" fmla="*/ 84 h 413"/>
                <a:gd name="T16" fmla="*/ 245 w 455"/>
                <a:gd name="T17" fmla="*/ 324 h 413"/>
                <a:gd name="T18" fmla="*/ 341 w 455"/>
                <a:gd name="T19" fmla="*/ 95 h 413"/>
                <a:gd name="T20" fmla="*/ 356 w 455"/>
                <a:gd name="T21" fmla="*/ 45 h 413"/>
                <a:gd name="T22" fmla="*/ 297 w 455"/>
                <a:gd name="T23" fmla="*/ 18 h 413"/>
                <a:gd name="T24" fmla="*/ 297 w 455"/>
                <a:gd name="T25" fmla="*/ 0 h 413"/>
                <a:gd name="T26" fmla="*/ 455 w 455"/>
                <a:gd name="T27" fmla="*/ 0 h 413"/>
                <a:gd name="T28" fmla="*/ 455 w 455"/>
                <a:gd name="T29" fmla="*/ 18 h 413"/>
                <a:gd name="T30" fmla="*/ 379 w 455"/>
                <a:gd name="T31" fmla="*/ 91 h 413"/>
                <a:gd name="T32" fmla="*/ 245 w 455"/>
                <a:gd name="T33" fmla="*/ 413 h 413"/>
                <a:gd name="T34" fmla="*/ 206 w 455"/>
                <a:gd name="T35" fmla="*/ 413 h 413"/>
                <a:gd name="T36" fmla="*/ 67 w 455"/>
                <a:gd name="T37" fmla="*/ 6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5" h="413">
                  <a:moveTo>
                    <a:pt x="67" y="67"/>
                  </a:moveTo>
                  <a:lnTo>
                    <a:pt x="67" y="67"/>
                  </a:lnTo>
                  <a:cubicBezTo>
                    <a:pt x="49" y="23"/>
                    <a:pt x="42" y="18"/>
                    <a:pt x="0" y="18"/>
                  </a:cubicBezTo>
                  <a:lnTo>
                    <a:pt x="0" y="0"/>
                  </a:lnTo>
                  <a:lnTo>
                    <a:pt x="199" y="0"/>
                  </a:lnTo>
                  <a:lnTo>
                    <a:pt x="199" y="18"/>
                  </a:lnTo>
                  <a:cubicBezTo>
                    <a:pt x="146" y="18"/>
                    <a:pt x="137" y="32"/>
                    <a:pt x="137" y="45"/>
                  </a:cubicBezTo>
                  <a:cubicBezTo>
                    <a:pt x="137" y="54"/>
                    <a:pt x="141" y="67"/>
                    <a:pt x="148" y="84"/>
                  </a:cubicBezTo>
                  <a:lnTo>
                    <a:pt x="245" y="324"/>
                  </a:lnTo>
                  <a:lnTo>
                    <a:pt x="341" y="95"/>
                  </a:lnTo>
                  <a:cubicBezTo>
                    <a:pt x="352" y="67"/>
                    <a:pt x="356" y="55"/>
                    <a:pt x="356" y="45"/>
                  </a:cubicBezTo>
                  <a:cubicBezTo>
                    <a:pt x="356" y="24"/>
                    <a:pt x="339" y="18"/>
                    <a:pt x="297" y="18"/>
                  </a:cubicBezTo>
                  <a:lnTo>
                    <a:pt x="297" y="0"/>
                  </a:lnTo>
                  <a:lnTo>
                    <a:pt x="455" y="0"/>
                  </a:lnTo>
                  <a:lnTo>
                    <a:pt x="455" y="18"/>
                  </a:lnTo>
                  <a:cubicBezTo>
                    <a:pt x="409" y="18"/>
                    <a:pt x="400" y="42"/>
                    <a:pt x="379" y="91"/>
                  </a:cubicBezTo>
                  <a:lnTo>
                    <a:pt x="245" y="413"/>
                  </a:lnTo>
                  <a:lnTo>
                    <a:pt x="206" y="413"/>
                  </a:lnTo>
                  <a:lnTo>
                    <a:pt x="67" y="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4A22EF5B-FB59-43D5-84AD-260A973F1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75" y="1929474"/>
              <a:ext cx="344488" cy="384175"/>
            </a:xfrm>
            <a:custGeom>
              <a:avLst/>
              <a:gdLst>
                <a:gd name="T0" fmla="*/ 0 w 361"/>
                <a:gd name="T1" fmla="*/ 403 h 403"/>
                <a:gd name="T2" fmla="*/ 0 w 361"/>
                <a:gd name="T3" fmla="*/ 403 h 403"/>
                <a:gd name="T4" fmla="*/ 0 w 361"/>
                <a:gd name="T5" fmla="*/ 385 h 403"/>
                <a:gd name="T6" fmla="*/ 66 w 361"/>
                <a:gd name="T7" fmla="*/ 341 h 403"/>
                <a:gd name="T8" fmla="*/ 66 w 361"/>
                <a:gd name="T9" fmla="*/ 62 h 403"/>
                <a:gd name="T10" fmla="*/ 0 w 361"/>
                <a:gd name="T11" fmla="*/ 17 h 403"/>
                <a:gd name="T12" fmla="*/ 0 w 361"/>
                <a:gd name="T13" fmla="*/ 0 h 403"/>
                <a:gd name="T14" fmla="*/ 331 w 361"/>
                <a:gd name="T15" fmla="*/ 0 h 403"/>
                <a:gd name="T16" fmla="*/ 337 w 361"/>
                <a:gd name="T17" fmla="*/ 97 h 403"/>
                <a:gd name="T18" fmla="*/ 320 w 361"/>
                <a:gd name="T19" fmla="*/ 97 h 403"/>
                <a:gd name="T20" fmla="*/ 316 w 361"/>
                <a:gd name="T21" fmla="*/ 84 h 403"/>
                <a:gd name="T22" fmla="*/ 252 w 361"/>
                <a:gd name="T23" fmla="*/ 29 h 403"/>
                <a:gd name="T24" fmla="*/ 138 w 361"/>
                <a:gd name="T25" fmla="*/ 29 h 403"/>
                <a:gd name="T26" fmla="*/ 138 w 361"/>
                <a:gd name="T27" fmla="*/ 180 h 403"/>
                <a:gd name="T28" fmla="*/ 238 w 361"/>
                <a:gd name="T29" fmla="*/ 180 h 403"/>
                <a:gd name="T30" fmla="*/ 287 w 361"/>
                <a:gd name="T31" fmla="*/ 131 h 403"/>
                <a:gd name="T32" fmla="*/ 304 w 361"/>
                <a:gd name="T33" fmla="*/ 131 h 403"/>
                <a:gd name="T34" fmla="*/ 304 w 361"/>
                <a:gd name="T35" fmla="*/ 261 h 403"/>
                <a:gd name="T36" fmla="*/ 287 w 361"/>
                <a:gd name="T37" fmla="*/ 261 h 403"/>
                <a:gd name="T38" fmla="*/ 238 w 361"/>
                <a:gd name="T39" fmla="*/ 209 h 403"/>
                <a:gd name="T40" fmla="*/ 138 w 361"/>
                <a:gd name="T41" fmla="*/ 209 h 403"/>
                <a:gd name="T42" fmla="*/ 138 w 361"/>
                <a:gd name="T43" fmla="*/ 327 h 403"/>
                <a:gd name="T44" fmla="*/ 176 w 361"/>
                <a:gd name="T45" fmla="*/ 374 h 403"/>
                <a:gd name="T46" fmla="*/ 248 w 361"/>
                <a:gd name="T47" fmla="*/ 374 h 403"/>
                <a:gd name="T48" fmla="*/ 343 w 361"/>
                <a:gd name="T49" fmla="*/ 301 h 403"/>
                <a:gd name="T50" fmla="*/ 361 w 361"/>
                <a:gd name="T51" fmla="*/ 301 h 403"/>
                <a:gd name="T52" fmla="*/ 351 w 361"/>
                <a:gd name="T53" fmla="*/ 403 h 403"/>
                <a:gd name="T54" fmla="*/ 0 w 361"/>
                <a:gd name="T5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403">
                  <a:moveTo>
                    <a:pt x="0" y="403"/>
                  </a:moveTo>
                  <a:lnTo>
                    <a:pt x="0" y="403"/>
                  </a:lnTo>
                  <a:lnTo>
                    <a:pt x="0" y="385"/>
                  </a:lnTo>
                  <a:cubicBezTo>
                    <a:pt x="53" y="385"/>
                    <a:pt x="66" y="377"/>
                    <a:pt x="66" y="341"/>
                  </a:cubicBezTo>
                  <a:lnTo>
                    <a:pt x="66" y="62"/>
                  </a:lnTo>
                  <a:cubicBezTo>
                    <a:pt x="66" y="19"/>
                    <a:pt x="44" y="17"/>
                    <a:pt x="0" y="17"/>
                  </a:cubicBezTo>
                  <a:lnTo>
                    <a:pt x="0" y="0"/>
                  </a:lnTo>
                  <a:lnTo>
                    <a:pt x="331" y="0"/>
                  </a:lnTo>
                  <a:lnTo>
                    <a:pt x="337" y="97"/>
                  </a:lnTo>
                  <a:lnTo>
                    <a:pt x="320" y="97"/>
                  </a:lnTo>
                  <a:lnTo>
                    <a:pt x="316" y="84"/>
                  </a:lnTo>
                  <a:cubicBezTo>
                    <a:pt x="303" y="31"/>
                    <a:pt x="293" y="29"/>
                    <a:pt x="252" y="29"/>
                  </a:cubicBezTo>
                  <a:lnTo>
                    <a:pt x="138" y="29"/>
                  </a:lnTo>
                  <a:lnTo>
                    <a:pt x="138" y="180"/>
                  </a:lnTo>
                  <a:lnTo>
                    <a:pt x="238" y="180"/>
                  </a:lnTo>
                  <a:cubicBezTo>
                    <a:pt x="275" y="180"/>
                    <a:pt x="283" y="176"/>
                    <a:pt x="287" y="131"/>
                  </a:cubicBezTo>
                  <a:lnTo>
                    <a:pt x="304" y="131"/>
                  </a:lnTo>
                  <a:lnTo>
                    <a:pt x="304" y="261"/>
                  </a:lnTo>
                  <a:lnTo>
                    <a:pt x="287" y="261"/>
                  </a:lnTo>
                  <a:cubicBezTo>
                    <a:pt x="282" y="215"/>
                    <a:pt x="274" y="209"/>
                    <a:pt x="238" y="209"/>
                  </a:cubicBezTo>
                  <a:lnTo>
                    <a:pt x="138" y="209"/>
                  </a:lnTo>
                  <a:lnTo>
                    <a:pt x="138" y="327"/>
                  </a:lnTo>
                  <a:cubicBezTo>
                    <a:pt x="138" y="367"/>
                    <a:pt x="143" y="374"/>
                    <a:pt x="176" y="374"/>
                  </a:cubicBezTo>
                  <a:lnTo>
                    <a:pt x="248" y="374"/>
                  </a:lnTo>
                  <a:cubicBezTo>
                    <a:pt x="313" y="374"/>
                    <a:pt x="326" y="365"/>
                    <a:pt x="343" y="301"/>
                  </a:cubicBezTo>
                  <a:lnTo>
                    <a:pt x="361" y="301"/>
                  </a:lnTo>
                  <a:lnTo>
                    <a:pt x="351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24">
              <a:extLst>
                <a:ext uri="{FF2B5EF4-FFF2-40B4-BE49-F238E27FC236}">
                  <a16:creationId xmlns:a16="http://schemas.microsoft.com/office/drawing/2014/main" id="{7C9A0AA7-1E6C-4A28-85D4-AAB260A1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0650" y="1923124"/>
              <a:ext cx="487363" cy="400050"/>
            </a:xfrm>
            <a:custGeom>
              <a:avLst/>
              <a:gdLst>
                <a:gd name="T0" fmla="*/ 132 w 511"/>
                <a:gd name="T1" fmla="*/ 327 h 419"/>
                <a:gd name="T2" fmla="*/ 132 w 511"/>
                <a:gd name="T3" fmla="*/ 327 h 419"/>
                <a:gd name="T4" fmla="*/ 198 w 511"/>
                <a:gd name="T5" fmla="*/ 391 h 419"/>
                <a:gd name="T6" fmla="*/ 198 w 511"/>
                <a:gd name="T7" fmla="*/ 409 h 419"/>
                <a:gd name="T8" fmla="*/ 0 w 511"/>
                <a:gd name="T9" fmla="*/ 409 h 419"/>
                <a:gd name="T10" fmla="*/ 0 w 511"/>
                <a:gd name="T11" fmla="*/ 391 h 419"/>
                <a:gd name="T12" fmla="*/ 60 w 511"/>
                <a:gd name="T13" fmla="*/ 336 h 419"/>
                <a:gd name="T14" fmla="*/ 60 w 511"/>
                <a:gd name="T15" fmla="*/ 76 h 419"/>
                <a:gd name="T16" fmla="*/ 0 w 511"/>
                <a:gd name="T17" fmla="*/ 23 h 419"/>
                <a:gd name="T18" fmla="*/ 0 w 511"/>
                <a:gd name="T19" fmla="*/ 6 h 419"/>
                <a:gd name="T20" fmla="*/ 93 w 511"/>
                <a:gd name="T21" fmla="*/ 2 h 419"/>
                <a:gd name="T22" fmla="*/ 172 w 511"/>
                <a:gd name="T23" fmla="*/ 0 h 419"/>
                <a:gd name="T24" fmla="*/ 347 w 511"/>
                <a:gd name="T25" fmla="*/ 116 h 419"/>
                <a:gd name="T26" fmla="*/ 265 w 511"/>
                <a:gd name="T27" fmla="*/ 222 h 419"/>
                <a:gd name="T28" fmla="*/ 314 w 511"/>
                <a:gd name="T29" fmla="*/ 266 h 419"/>
                <a:gd name="T30" fmla="*/ 356 w 511"/>
                <a:gd name="T31" fmla="*/ 308 h 419"/>
                <a:gd name="T32" fmla="*/ 511 w 511"/>
                <a:gd name="T33" fmla="*/ 398 h 419"/>
                <a:gd name="T34" fmla="*/ 511 w 511"/>
                <a:gd name="T35" fmla="*/ 416 h 419"/>
                <a:gd name="T36" fmla="*/ 294 w 511"/>
                <a:gd name="T37" fmla="*/ 338 h 419"/>
                <a:gd name="T38" fmla="*/ 260 w 511"/>
                <a:gd name="T39" fmla="*/ 304 h 419"/>
                <a:gd name="T40" fmla="*/ 190 w 511"/>
                <a:gd name="T41" fmla="*/ 242 h 419"/>
                <a:gd name="T42" fmla="*/ 132 w 511"/>
                <a:gd name="T43" fmla="*/ 242 h 419"/>
                <a:gd name="T44" fmla="*/ 132 w 511"/>
                <a:gd name="T45" fmla="*/ 327 h 419"/>
                <a:gd name="T46" fmla="*/ 132 w 511"/>
                <a:gd name="T47" fmla="*/ 327 h 419"/>
                <a:gd name="T48" fmla="*/ 132 w 511"/>
                <a:gd name="T49" fmla="*/ 224 h 419"/>
                <a:gd name="T50" fmla="*/ 132 w 511"/>
                <a:gd name="T51" fmla="*/ 224 h 419"/>
                <a:gd name="T52" fmla="*/ 153 w 511"/>
                <a:gd name="T53" fmla="*/ 226 h 419"/>
                <a:gd name="T54" fmla="*/ 269 w 511"/>
                <a:gd name="T55" fmla="*/ 123 h 419"/>
                <a:gd name="T56" fmla="*/ 163 w 511"/>
                <a:gd name="T57" fmla="*/ 18 h 419"/>
                <a:gd name="T58" fmla="*/ 132 w 511"/>
                <a:gd name="T59" fmla="*/ 21 h 419"/>
                <a:gd name="T60" fmla="*/ 132 w 511"/>
                <a:gd name="T61" fmla="*/ 2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419">
                  <a:moveTo>
                    <a:pt x="132" y="327"/>
                  </a:moveTo>
                  <a:lnTo>
                    <a:pt x="132" y="327"/>
                  </a:lnTo>
                  <a:cubicBezTo>
                    <a:pt x="132" y="383"/>
                    <a:pt x="139" y="393"/>
                    <a:pt x="198" y="391"/>
                  </a:cubicBezTo>
                  <a:lnTo>
                    <a:pt x="198" y="409"/>
                  </a:lnTo>
                  <a:lnTo>
                    <a:pt x="0" y="409"/>
                  </a:lnTo>
                  <a:lnTo>
                    <a:pt x="0" y="391"/>
                  </a:lnTo>
                  <a:cubicBezTo>
                    <a:pt x="54" y="393"/>
                    <a:pt x="60" y="378"/>
                    <a:pt x="60" y="336"/>
                  </a:cubicBezTo>
                  <a:lnTo>
                    <a:pt x="60" y="76"/>
                  </a:lnTo>
                  <a:cubicBezTo>
                    <a:pt x="60" y="34"/>
                    <a:pt x="53" y="23"/>
                    <a:pt x="0" y="23"/>
                  </a:cubicBezTo>
                  <a:lnTo>
                    <a:pt x="0" y="6"/>
                  </a:lnTo>
                  <a:cubicBezTo>
                    <a:pt x="15" y="6"/>
                    <a:pt x="48" y="3"/>
                    <a:pt x="93" y="2"/>
                  </a:cubicBezTo>
                  <a:cubicBezTo>
                    <a:pt x="127" y="0"/>
                    <a:pt x="159" y="0"/>
                    <a:pt x="172" y="0"/>
                  </a:cubicBezTo>
                  <a:cubicBezTo>
                    <a:pt x="302" y="0"/>
                    <a:pt x="347" y="57"/>
                    <a:pt x="347" y="116"/>
                  </a:cubicBezTo>
                  <a:cubicBezTo>
                    <a:pt x="347" y="164"/>
                    <a:pt x="320" y="199"/>
                    <a:pt x="265" y="222"/>
                  </a:cubicBezTo>
                  <a:cubicBezTo>
                    <a:pt x="276" y="229"/>
                    <a:pt x="304" y="256"/>
                    <a:pt x="314" y="266"/>
                  </a:cubicBezTo>
                  <a:lnTo>
                    <a:pt x="356" y="308"/>
                  </a:lnTo>
                  <a:cubicBezTo>
                    <a:pt x="414" y="366"/>
                    <a:pt x="458" y="392"/>
                    <a:pt x="511" y="398"/>
                  </a:cubicBezTo>
                  <a:lnTo>
                    <a:pt x="511" y="416"/>
                  </a:lnTo>
                  <a:cubicBezTo>
                    <a:pt x="384" y="419"/>
                    <a:pt x="352" y="396"/>
                    <a:pt x="294" y="338"/>
                  </a:cubicBezTo>
                  <a:lnTo>
                    <a:pt x="260" y="304"/>
                  </a:lnTo>
                  <a:cubicBezTo>
                    <a:pt x="227" y="271"/>
                    <a:pt x="217" y="262"/>
                    <a:pt x="190" y="242"/>
                  </a:cubicBezTo>
                  <a:cubicBezTo>
                    <a:pt x="171" y="243"/>
                    <a:pt x="149" y="244"/>
                    <a:pt x="132" y="242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4"/>
                  </a:moveTo>
                  <a:lnTo>
                    <a:pt x="132" y="224"/>
                  </a:lnTo>
                  <a:cubicBezTo>
                    <a:pt x="137" y="224"/>
                    <a:pt x="149" y="226"/>
                    <a:pt x="153" y="226"/>
                  </a:cubicBezTo>
                  <a:cubicBezTo>
                    <a:pt x="239" y="222"/>
                    <a:pt x="269" y="189"/>
                    <a:pt x="269" y="123"/>
                  </a:cubicBezTo>
                  <a:cubicBezTo>
                    <a:pt x="269" y="57"/>
                    <a:pt x="234" y="18"/>
                    <a:pt x="163" y="18"/>
                  </a:cubicBezTo>
                  <a:cubicBezTo>
                    <a:pt x="153" y="18"/>
                    <a:pt x="138" y="20"/>
                    <a:pt x="132" y="21"/>
                  </a:cubicBezTo>
                  <a:lnTo>
                    <a:pt x="132" y="2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25">
              <a:extLst>
                <a:ext uri="{FF2B5EF4-FFF2-40B4-BE49-F238E27FC236}">
                  <a16:creationId xmlns:a16="http://schemas.microsoft.com/office/drawing/2014/main" id="{37DCE55D-92BC-4655-9696-CEA4840C9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0725" y="1919949"/>
              <a:ext cx="263525" cy="403225"/>
            </a:xfrm>
            <a:custGeom>
              <a:avLst/>
              <a:gdLst>
                <a:gd name="T0" fmla="*/ 0 w 275"/>
                <a:gd name="T1" fmla="*/ 307 h 423"/>
                <a:gd name="T2" fmla="*/ 0 w 275"/>
                <a:gd name="T3" fmla="*/ 307 h 423"/>
                <a:gd name="T4" fmla="*/ 19 w 275"/>
                <a:gd name="T5" fmla="*/ 307 h 423"/>
                <a:gd name="T6" fmla="*/ 132 w 275"/>
                <a:gd name="T7" fmla="*/ 400 h 423"/>
                <a:gd name="T8" fmla="*/ 212 w 275"/>
                <a:gd name="T9" fmla="*/ 333 h 423"/>
                <a:gd name="T10" fmla="*/ 8 w 275"/>
                <a:gd name="T11" fmla="*/ 94 h 423"/>
                <a:gd name="T12" fmla="*/ 126 w 275"/>
                <a:gd name="T13" fmla="*/ 0 h 423"/>
                <a:gd name="T14" fmla="*/ 176 w 275"/>
                <a:gd name="T15" fmla="*/ 5 h 423"/>
                <a:gd name="T16" fmla="*/ 210 w 275"/>
                <a:gd name="T17" fmla="*/ 10 h 423"/>
                <a:gd name="T18" fmla="*/ 229 w 275"/>
                <a:gd name="T19" fmla="*/ 2 h 423"/>
                <a:gd name="T20" fmla="*/ 245 w 275"/>
                <a:gd name="T21" fmla="*/ 2 h 423"/>
                <a:gd name="T22" fmla="*/ 259 w 275"/>
                <a:gd name="T23" fmla="*/ 103 h 423"/>
                <a:gd name="T24" fmla="*/ 240 w 275"/>
                <a:gd name="T25" fmla="*/ 103 h 423"/>
                <a:gd name="T26" fmla="*/ 134 w 275"/>
                <a:gd name="T27" fmla="*/ 20 h 423"/>
                <a:gd name="T28" fmla="*/ 71 w 275"/>
                <a:gd name="T29" fmla="*/ 73 h 423"/>
                <a:gd name="T30" fmla="*/ 275 w 275"/>
                <a:gd name="T31" fmla="*/ 311 h 423"/>
                <a:gd name="T32" fmla="*/ 136 w 275"/>
                <a:gd name="T33" fmla="*/ 423 h 423"/>
                <a:gd name="T34" fmla="*/ 49 w 275"/>
                <a:gd name="T35" fmla="*/ 411 h 423"/>
                <a:gd name="T36" fmla="*/ 32 w 275"/>
                <a:gd name="T37" fmla="*/ 419 h 423"/>
                <a:gd name="T38" fmla="*/ 16 w 275"/>
                <a:gd name="T39" fmla="*/ 419 h 423"/>
                <a:gd name="T40" fmla="*/ 0 w 275"/>
                <a:gd name="T41" fmla="*/ 30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3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6" y="366"/>
                    <a:pt x="76" y="400"/>
                    <a:pt x="132" y="400"/>
                  </a:cubicBezTo>
                  <a:cubicBezTo>
                    <a:pt x="179" y="400"/>
                    <a:pt x="212" y="372"/>
                    <a:pt x="212" y="333"/>
                  </a:cubicBezTo>
                  <a:cubicBezTo>
                    <a:pt x="212" y="242"/>
                    <a:pt x="8" y="207"/>
                    <a:pt x="8" y="94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8" y="0"/>
                    <a:pt x="163" y="2"/>
                    <a:pt x="176" y="5"/>
                  </a:cubicBezTo>
                  <a:cubicBezTo>
                    <a:pt x="189" y="7"/>
                    <a:pt x="200" y="10"/>
                    <a:pt x="210" y="10"/>
                  </a:cubicBezTo>
                  <a:cubicBezTo>
                    <a:pt x="219" y="10"/>
                    <a:pt x="223" y="8"/>
                    <a:pt x="229" y="2"/>
                  </a:cubicBezTo>
                  <a:lnTo>
                    <a:pt x="245" y="2"/>
                  </a:lnTo>
                  <a:lnTo>
                    <a:pt x="259" y="103"/>
                  </a:lnTo>
                  <a:lnTo>
                    <a:pt x="240" y="103"/>
                  </a:lnTo>
                  <a:cubicBezTo>
                    <a:pt x="220" y="52"/>
                    <a:pt x="180" y="20"/>
                    <a:pt x="134" y="20"/>
                  </a:cubicBezTo>
                  <a:cubicBezTo>
                    <a:pt x="93" y="20"/>
                    <a:pt x="71" y="45"/>
                    <a:pt x="71" y="73"/>
                  </a:cubicBezTo>
                  <a:cubicBezTo>
                    <a:pt x="71" y="160"/>
                    <a:pt x="275" y="186"/>
                    <a:pt x="275" y="311"/>
                  </a:cubicBezTo>
                  <a:cubicBezTo>
                    <a:pt x="275" y="378"/>
                    <a:pt x="219" y="423"/>
                    <a:pt x="136" y="423"/>
                  </a:cubicBezTo>
                  <a:cubicBezTo>
                    <a:pt x="88" y="423"/>
                    <a:pt x="67" y="411"/>
                    <a:pt x="49" y="411"/>
                  </a:cubicBezTo>
                  <a:cubicBezTo>
                    <a:pt x="42" y="411"/>
                    <a:pt x="36" y="413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26">
              <a:extLst>
                <a:ext uri="{FF2B5EF4-FFF2-40B4-BE49-F238E27FC236}">
                  <a16:creationId xmlns:a16="http://schemas.microsoft.com/office/drawing/2014/main" id="{023BB321-6512-456A-84B3-826BF5120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7287" y="1929474"/>
              <a:ext cx="173038" cy="384175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7 h 403"/>
                <a:gd name="T8" fmla="*/ 125 w 181"/>
                <a:gd name="T9" fmla="*/ 73 h 403"/>
                <a:gd name="T10" fmla="*/ 125 w 181"/>
                <a:gd name="T11" fmla="*/ 325 h 403"/>
                <a:gd name="T12" fmla="*/ 181 w 181"/>
                <a:gd name="T13" fmla="*/ 385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5 h 403"/>
                <a:gd name="T20" fmla="*/ 53 w 181"/>
                <a:gd name="T21" fmla="*/ 330 h 403"/>
                <a:gd name="T22" fmla="*/ 53 w 181"/>
                <a:gd name="T23" fmla="*/ 66 h 403"/>
                <a:gd name="T24" fmla="*/ 0 w 181"/>
                <a:gd name="T25" fmla="*/ 17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7"/>
                  </a:lnTo>
                  <a:cubicBezTo>
                    <a:pt x="137" y="17"/>
                    <a:pt x="125" y="27"/>
                    <a:pt x="125" y="73"/>
                  </a:cubicBezTo>
                  <a:lnTo>
                    <a:pt x="125" y="325"/>
                  </a:lnTo>
                  <a:cubicBezTo>
                    <a:pt x="125" y="374"/>
                    <a:pt x="134" y="387"/>
                    <a:pt x="181" y="385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51" y="387"/>
                    <a:pt x="53" y="366"/>
                    <a:pt x="53" y="330"/>
                  </a:cubicBezTo>
                  <a:lnTo>
                    <a:pt x="53" y="66"/>
                  </a:lnTo>
                  <a:cubicBezTo>
                    <a:pt x="53" y="31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27">
              <a:extLst>
                <a:ext uri="{FF2B5EF4-FFF2-40B4-BE49-F238E27FC236}">
                  <a16:creationId xmlns:a16="http://schemas.microsoft.com/office/drawing/2014/main" id="{1DD51967-525A-4153-BFF9-D459341B7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5900" y="1918361"/>
              <a:ext cx="396875" cy="395288"/>
            </a:xfrm>
            <a:custGeom>
              <a:avLst/>
              <a:gdLst>
                <a:gd name="T0" fmla="*/ 11 w 416"/>
                <a:gd name="T1" fmla="*/ 0 h 414"/>
                <a:gd name="T2" fmla="*/ 11 w 416"/>
                <a:gd name="T3" fmla="*/ 0 h 414"/>
                <a:gd name="T4" fmla="*/ 29 w 416"/>
                <a:gd name="T5" fmla="*/ 0 h 414"/>
                <a:gd name="T6" fmla="*/ 39 w 416"/>
                <a:gd name="T7" fmla="*/ 9 h 414"/>
                <a:gd name="T8" fmla="*/ 71 w 416"/>
                <a:gd name="T9" fmla="*/ 11 h 414"/>
                <a:gd name="T10" fmla="*/ 345 w 416"/>
                <a:gd name="T11" fmla="*/ 11 h 414"/>
                <a:gd name="T12" fmla="*/ 387 w 416"/>
                <a:gd name="T13" fmla="*/ 0 h 414"/>
                <a:gd name="T14" fmla="*/ 404 w 416"/>
                <a:gd name="T15" fmla="*/ 0 h 414"/>
                <a:gd name="T16" fmla="*/ 416 w 416"/>
                <a:gd name="T17" fmla="*/ 111 h 414"/>
                <a:gd name="T18" fmla="*/ 397 w 416"/>
                <a:gd name="T19" fmla="*/ 111 h 414"/>
                <a:gd name="T20" fmla="*/ 336 w 416"/>
                <a:gd name="T21" fmla="*/ 40 h 414"/>
                <a:gd name="T22" fmla="*/ 244 w 416"/>
                <a:gd name="T23" fmla="*/ 40 h 414"/>
                <a:gd name="T24" fmla="*/ 244 w 416"/>
                <a:gd name="T25" fmla="*/ 345 h 414"/>
                <a:gd name="T26" fmla="*/ 319 w 416"/>
                <a:gd name="T27" fmla="*/ 396 h 414"/>
                <a:gd name="T28" fmla="*/ 319 w 416"/>
                <a:gd name="T29" fmla="*/ 414 h 414"/>
                <a:gd name="T30" fmla="*/ 97 w 416"/>
                <a:gd name="T31" fmla="*/ 414 h 414"/>
                <a:gd name="T32" fmla="*/ 97 w 416"/>
                <a:gd name="T33" fmla="*/ 396 h 414"/>
                <a:gd name="T34" fmla="*/ 172 w 416"/>
                <a:gd name="T35" fmla="*/ 345 h 414"/>
                <a:gd name="T36" fmla="*/ 172 w 416"/>
                <a:gd name="T37" fmla="*/ 40 h 414"/>
                <a:gd name="T38" fmla="*/ 79 w 416"/>
                <a:gd name="T39" fmla="*/ 40 h 414"/>
                <a:gd name="T40" fmla="*/ 18 w 416"/>
                <a:gd name="T41" fmla="*/ 111 h 414"/>
                <a:gd name="T42" fmla="*/ 0 w 416"/>
                <a:gd name="T43" fmla="*/ 111 h 414"/>
                <a:gd name="T44" fmla="*/ 11 w 416"/>
                <a:gd name="T4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414">
                  <a:moveTo>
                    <a:pt x="11" y="0"/>
                  </a:moveTo>
                  <a:lnTo>
                    <a:pt x="11" y="0"/>
                  </a:lnTo>
                  <a:lnTo>
                    <a:pt x="29" y="0"/>
                  </a:lnTo>
                  <a:cubicBezTo>
                    <a:pt x="31" y="5"/>
                    <a:pt x="33" y="8"/>
                    <a:pt x="39" y="9"/>
                  </a:cubicBezTo>
                  <a:cubicBezTo>
                    <a:pt x="45" y="10"/>
                    <a:pt x="54" y="11"/>
                    <a:pt x="71" y="11"/>
                  </a:cubicBezTo>
                  <a:lnTo>
                    <a:pt x="345" y="11"/>
                  </a:lnTo>
                  <a:cubicBezTo>
                    <a:pt x="378" y="11"/>
                    <a:pt x="383" y="10"/>
                    <a:pt x="387" y="0"/>
                  </a:cubicBezTo>
                  <a:lnTo>
                    <a:pt x="404" y="0"/>
                  </a:lnTo>
                  <a:lnTo>
                    <a:pt x="416" y="111"/>
                  </a:lnTo>
                  <a:lnTo>
                    <a:pt x="397" y="111"/>
                  </a:lnTo>
                  <a:cubicBezTo>
                    <a:pt x="388" y="44"/>
                    <a:pt x="375" y="40"/>
                    <a:pt x="336" y="40"/>
                  </a:cubicBezTo>
                  <a:lnTo>
                    <a:pt x="244" y="40"/>
                  </a:lnTo>
                  <a:lnTo>
                    <a:pt x="244" y="345"/>
                  </a:lnTo>
                  <a:cubicBezTo>
                    <a:pt x="244" y="389"/>
                    <a:pt x="251" y="396"/>
                    <a:pt x="319" y="396"/>
                  </a:cubicBezTo>
                  <a:lnTo>
                    <a:pt x="319" y="414"/>
                  </a:lnTo>
                  <a:lnTo>
                    <a:pt x="97" y="414"/>
                  </a:lnTo>
                  <a:lnTo>
                    <a:pt x="97" y="396"/>
                  </a:lnTo>
                  <a:cubicBezTo>
                    <a:pt x="162" y="396"/>
                    <a:pt x="172" y="388"/>
                    <a:pt x="172" y="345"/>
                  </a:cubicBezTo>
                  <a:lnTo>
                    <a:pt x="172" y="40"/>
                  </a:lnTo>
                  <a:lnTo>
                    <a:pt x="79" y="40"/>
                  </a:lnTo>
                  <a:cubicBezTo>
                    <a:pt x="41" y="40"/>
                    <a:pt x="28" y="44"/>
                    <a:pt x="18" y="111"/>
                  </a:cubicBezTo>
                  <a:lnTo>
                    <a:pt x="0" y="11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28">
              <a:extLst>
                <a:ext uri="{FF2B5EF4-FFF2-40B4-BE49-F238E27FC236}">
                  <a16:creationId xmlns:a16="http://schemas.microsoft.com/office/drawing/2014/main" id="{19E91A92-3F52-4FEB-B85F-3EB167178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8187" y="1929474"/>
              <a:ext cx="441325" cy="384175"/>
            </a:xfrm>
            <a:custGeom>
              <a:avLst/>
              <a:gdLst>
                <a:gd name="T0" fmla="*/ 81 w 462"/>
                <a:gd name="T1" fmla="*/ 70 h 403"/>
                <a:gd name="T2" fmla="*/ 81 w 462"/>
                <a:gd name="T3" fmla="*/ 70 h 403"/>
                <a:gd name="T4" fmla="*/ 0 w 462"/>
                <a:gd name="T5" fmla="*/ 18 h 403"/>
                <a:gd name="T6" fmla="*/ 0 w 462"/>
                <a:gd name="T7" fmla="*/ 0 h 403"/>
                <a:gd name="T8" fmla="*/ 195 w 462"/>
                <a:gd name="T9" fmla="*/ 0 h 403"/>
                <a:gd name="T10" fmla="*/ 195 w 462"/>
                <a:gd name="T11" fmla="*/ 18 h 403"/>
                <a:gd name="T12" fmla="*/ 150 w 462"/>
                <a:gd name="T13" fmla="*/ 36 h 403"/>
                <a:gd name="T14" fmla="*/ 172 w 462"/>
                <a:gd name="T15" fmla="*/ 80 h 403"/>
                <a:gd name="T16" fmla="*/ 257 w 462"/>
                <a:gd name="T17" fmla="*/ 201 h 403"/>
                <a:gd name="T18" fmla="*/ 330 w 462"/>
                <a:gd name="T19" fmla="*/ 84 h 403"/>
                <a:gd name="T20" fmla="*/ 352 w 462"/>
                <a:gd name="T21" fmla="*/ 38 h 403"/>
                <a:gd name="T22" fmla="*/ 310 w 462"/>
                <a:gd name="T23" fmla="*/ 18 h 403"/>
                <a:gd name="T24" fmla="*/ 310 w 462"/>
                <a:gd name="T25" fmla="*/ 0 h 403"/>
                <a:gd name="T26" fmla="*/ 462 w 462"/>
                <a:gd name="T27" fmla="*/ 0 h 403"/>
                <a:gd name="T28" fmla="*/ 462 w 462"/>
                <a:gd name="T29" fmla="*/ 18 h 403"/>
                <a:gd name="T30" fmla="*/ 362 w 462"/>
                <a:gd name="T31" fmla="*/ 98 h 403"/>
                <a:gd name="T32" fmla="*/ 275 w 462"/>
                <a:gd name="T33" fmla="*/ 239 h 403"/>
                <a:gd name="T34" fmla="*/ 275 w 462"/>
                <a:gd name="T35" fmla="*/ 329 h 403"/>
                <a:gd name="T36" fmla="*/ 336 w 462"/>
                <a:gd name="T37" fmla="*/ 385 h 403"/>
                <a:gd name="T38" fmla="*/ 336 w 462"/>
                <a:gd name="T39" fmla="*/ 403 h 403"/>
                <a:gd name="T40" fmla="*/ 141 w 462"/>
                <a:gd name="T41" fmla="*/ 403 h 403"/>
                <a:gd name="T42" fmla="*/ 141 w 462"/>
                <a:gd name="T43" fmla="*/ 385 h 403"/>
                <a:gd name="T44" fmla="*/ 203 w 462"/>
                <a:gd name="T45" fmla="*/ 327 h 403"/>
                <a:gd name="T46" fmla="*/ 203 w 462"/>
                <a:gd name="T47" fmla="*/ 245 h 403"/>
                <a:gd name="T48" fmla="*/ 81 w 462"/>
                <a:gd name="T49" fmla="*/ 7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2" h="403">
                  <a:moveTo>
                    <a:pt x="81" y="70"/>
                  </a:moveTo>
                  <a:lnTo>
                    <a:pt x="81" y="70"/>
                  </a:lnTo>
                  <a:cubicBezTo>
                    <a:pt x="49" y="23"/>
                    <a:pt x="40" y="19"/>
                    <a:pt x="0" y="18"/>
                  </a:cubicBezTo>
                  <a:lnTo>
                    <a:pt x="0" y="0"/>
                  </a:lnTo>
                  <a:lnTo>
                    <a:pt x="195" y="0"/>
                  </a:lnTo>
                  <a:lnTo>
                    <a:pt x="195" y="18"/>
                  </a:lnTo>
                  <a:cubicBezTo>
                    <a:pt x="160" y="18"/>
                    <a:pt x="150" y="25"/>
                    <a:pt x="150" y="36"/>
                  </a:cubicBezTo>
                  <a:cubicBezTo>
                    <a:pt x="150" y="45"/>
                    <a:pt x="155" y="56"/>
                    <a:pt x="172" y="80"/>
                  </a:cubicBezTo>
                  <a:lnTo>
                    <a:pt x="257" y="201"/>
                  </a:lnTo>
                  <a:lnTo>
                    <a:pt x="330" y="84"/>
                  </a:lnTo>
                  <a:cubicBezTo>
                    <a:pt x="345" y="60"/>
                    <a:pt x="352" y="47"/>
                    <a:pt x="352" y="38"/>
                  </a:cubicBezTo>
                  <a:cubicBezTo>
                    <a:pt x="352" y="23"/>
                    <a:pt x="339" y="18"/>
                    <a:pt x="310" y="18"/>
                  </a:cubicBezTo>
                  <a:lnTo>
                    <a:pt x="310" y="0"/>
                  </a:lnTo>
                  <a:lnTo>
                    <a:pt x="462" y="0"/>
                  </a:lnTo>
                  <a:lnTo>
                    <a:pt x="462" y="18"/>
                  </a:lnTo>
                  <a:cubicBezTo>
                    <a:pt x="415" y="23"/>
                    <a:pt x="403" y="31"/>
                    <a:pt x="362" y="98"/>
                  </a:cubicBezTo>
                  <a:lnTo>
                    <a:pt x="275" y="239"/>
                  </a:lnTo>
                  <a:lnTo>
                    <a:pt x="275" y="329"/>
                  </a:lnTo>
                  <a:cubicBezTo>
                    <a:pt x="275" y="377"/>
                    <a:pt x="282" y="385"/>
                    <a:pt x="336" y="385"/>
                  </a:cubicBezTo>
                  <a:lnTo>
                    <a:pt x="336" y="403"/>
                  </a:lnTo>
                  <a:lnTo>
                    <a:pt x="141" y="403"/>
                  </a:lnTo>
                  <a:lnTo>
                    <a:pt x="141" y="385"/>
                  </a:lnTo>
                  <a:cubicBezTo>
                    <a:pt x="190" y="385"/>
                    <a:pt x="203" y="381"/>
                    <a:pt x="203" y="327"/>
                  </a:cubicBezTo>
                  <a:lnTo>
                    <a:pt x="203" y="245"/>
                  </a:lnTo>
                  <a:lnTo>
                    <a:pt x="81" y="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29">
              <a:extLst>
                <a:ext uri="{FF2B5EF4-FFF2-40B4-BE49-F238E27FC236}">
                  <a16:creationId xmlns:a16="http://schemas.microsoft.com/office/drawing/2014/main" id="{35341369-5250-4827-927B-A3C69091F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2225" y="2666074"/>
              <a:ext cx="325438" cy="388938"/>
            </a:xfrm>
            <a:custGeom>
              <a:avLst/>
              <a:gdLst>
                <a:gd name="T0" fmla="*/ 7 w 341"/>
                <a:gd name="T1" fmla="*/ 390 h 407"/>
                <a:gd name="T2" fmla="*/ 7 w 341"/>
                <a:gd name="T3" fmla="*/ 390 h 407"/>
                <a:gd name="T4" fmla="*/ 62 w 341"/>
                <a:gd name="T5" fmla="*/ 321 h 407"/>
                <a:gd name="T6" fmla="*/ 62 w 341"/>
                <a:gd name="T7" fmla="*/ 91 h 407"/>
                <a:gd name="T8" fmla="*/ 0 w 341"/>
                <a:gd name="T9" fmla="*/ 22 h 407"/>
                <a:gd name="T10" fmla="*/ 0 w 341"/>
                <a:gd name="T11" fmla="*/ 5 h 407"/>
                <a:gd name="T12" fmla="*/ 66 w 341"/>
                <a:gd name="T13" fmla="*/ 3 h 407"/>
                <a:gd name="T14" fmla="*/ 152 w 341"/>
                <a:gd name="T15" fmla="*/ 0 h 407"/>
                <a:gd name="T16" fmla="*/ 341 w 341"/>
                <a:gd name="T17" fmla="*/ 116 h 407"/>
                <a:gd name="T18" fmla="*/ 187 w 341"/>
                <a:gd name="T19" fmla="*/ 244 h 407"/>
                <a:gd name="T20" fmla="*/ 134 w 341"/>
                <a:gd name="T21" fmla="*/ 240 h 407"/>
                <a:gd name="T22" fmla="*/ 134 w 341"/>
                <a:gd name="T23" fmla="*/ 328 h 407"/>
                <a:gd name="T24" fmla="*/ 207 w 341"/>
                <a:gd name="T25" fmla="*/ 390 h 407"/>
                <a:gd name="T26" fmla="*/ 207 w 341"/>
                <a:gd name="T27" fmla="*/ 407 h 407"/>
                <a:gd name="T28" fmla="*/ 7 w 341"/>
                <a:gd name="T29" fmla="*/ 407 h 407"/>
                <a:gd name="T30" fmla="*/ 7 w 341"/>
                <a:gd name="T31" fmla="*/ 390 h 407"/>
                <a:gd name="T32" fmla="*/ 7 w 341"/>
                <a:gd name="T33" fmla="*/ 390 h 407"/>
                <a:gd name="T34" fmla="*/ 134 w 341"/>
                <a:gd name="T35" fmla="*/ 220 h 407"/>
                <a:gd name="T36" fmla="*/ 134 w 341"/>
                <a:gd name="T37" fmla="*/ 220 h 407"/>
                <a:gd name="T38" fmla="*/ 162 w 341"/>
                <a:gd name="T39" fmla="*/ 224 h 407"/>
                <a:gd name="T40" fmla="*/ 263 w 341"/>
                <a:gd name="T41" fmla="*/ 115 h 407"/>
                <a:gd name="T42" fmla="*/ 165 w 341"/>
                <a:gd name="T43" fmla="*/ 18 h 407"/>
                <a:gd name="T44" fmla="*/ 134 w 341"/>
                <a:gd name="T45" fmla="*/ 20 h 407"/>
                <a:gd name="T46" fmla="*/ 134 w 341"/>
                <a:gd name="T47" fmla="*/ 22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1" h="407">
                  <a:moveTo>
                    <a:pt x="7" y="390"/>
                  </a:moveTo>
                  <a:lnTo>
                    <a:pt x="7" y="390"/>
                  </a:lnTo>
                  <a:cubicBezTo>
                    <a:pt x="52" y="388"/>
                    <a:pt x="62" y="379"/>
                    <a:pt x="62" y="321"/>
                  </a:cubicBezTo>
                  <a:lnTo>
                    <a:pt x="62" y="91"/>
                  </a:lnTo>
                  <a:cubicBezTo>
                    <a:pt x="62" y="28"/>
                    <a:pt x="51" y="22"/>
                    <a:pt x="0" y="22"/>
                  </a:cubicBezTo>
                  <a:lnTo>
                    <a:pt x="0" y="5"/>
                  </a:lnTo>
                  <a:cubicBezTo>
                    <a:pt x="18" y="5"/>
                    <a:pt x="51" y="3"/>
                    <a:pt x="66" y="3"/>
                  </a:cubicBezTo>
                  <a:cubicBezTo>
                    <a:pt x="97" y="1"/>
                    <a:pt x="140" y="0"/>
                    <a:pt x="152" y="0"/>
                  </a:cubicBezTo>
                  <a:cubicBezTo>
                    <a:pt x="275" y="0"/>
                    <a:pt x="341" y="27"/>
                    <a:pt x="341" y="116"/>
                  </a:cubicBezTo>
                  <a:cubicBezTo>
                    <a:pt x="341" y="192"/>
                    <a:pt x="278" y="244"/>
                    <a:pt x="187" y="244"/>
                  </a:cubicBezTo>
                  <a:cubicBezTo>
                    <a:pt x="169" y="244"/>
                    <a:pt x="152" y="243"/>
                    <a:pt x="134" y="240"/>
                  </a:cubicBezTo>
                  <a:lnTo>
                    <a:pt x="134" y="328"/>
                  </a:lnTo>
                  <a:cubicBezTo>
                    <a:pt x="134" y="378"/>
                    <a:pt x="147" y="389"/>
                    <a:pt x="207" y="390"/>
                  </a:cubicBezTo>
                  <a:lnTo>
                    <a:pt x="207" y="407"/>
                  </a:lnTo>
                  <a:lnTo>
                    <a:pt x="7" y="407"/>
                  </a:lnTo>
                  <a:lnTo>
                    <a:pt x="7" y="390"/>
                  </a:lnTo>
                  <a:lnTo>
                    <a:pt x="7" y="390"/>
                  </a:lnTo>
                  <a:close/>
                  <a:moveTo>
                    <a:pt x="134" y="220"/>
                  </a:moveTo>
                  <a:lnTo>
                    <a:pt x="134" y="220"/>
                  </a:lnTo>
                  <a:cubicBezTo>
                    <a:pt x="142" y="222"/>
                    <a:pt x="152" y="224"/>
                    <a:pt x="162" y="224"/>
                  </a:cubicBezTo>
                  <a:cubicBezTo>
                    <a:pt x="221" y="224"/>
                    <a:pt x="263" y="178"/>
                    <a:pt x="263" y="115"/>
                  </a:cubicBezTo>
                  <a:cubicBezTo>
                    <a:pt x="263" y="71"/>
                    <a:pt x="243" y="18"/>
                    <a:pt x="165" y="18"/>
                  </a:cubicBezTo>
                  <a:cubicBezTo>
                    <a:pt x="153" y="18"/>
                    <a:pt x="143" y="18"/>
                    <a:pt x="134" y="20"/>
                  </a:cubicBezTo>
                  <a:lnTo>
                    <a:pt x="134" y="2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D511817F-455B-48C2-AA62-0FDF6AE02F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25" y="2666074"/>
              <a:ext cx="487363" cy="400050"/>
            </a:xfrm>
            <a:custGeom>
              <a:avLst/>
              <a:gdLst>
                <a:gd name="T0" fmla="*/ 132 w 511"/>
                <a:gd name="T1" fmla="*/ 327 h 419"/>
                <a:gd name="T2" fmla="*/ 132 w 511"/>
                <a:gd name="T3" fmla="*/ 327 h 419"/>
                <a:gd name="T4" fmla="*/ 198 w 511"/>
                <a:gd name="T5" fmla="*/ 391 h 419"/>
                <a:gd name="T6" fmla="*/ 198 w 511"/>
                <a:gd name="T7" fmla="*/ 408 h 419"/>
                <a:gd name="T8" fmla="*/ 0 w 511"/>
                <a:gd name="T9" fmla="*/ 408 h 419"/>
                <a:gd name="T10" fmla="*/ 0 w 511"/>
                <a:gd name="T11" fmla="*/ 391 h 419"/>
                <a:gd name="T12" fmla="*/ 60 w 511"/>
                <a:gd name="T13" fmla="*/ 335 h 419"/>
                <a:gd name="T14" fmla="*/ 60 w 511"/>
                <a:gd name="T15" fmla="*/ 76 h 419"/>
                <a:gd name="T16" fmla="*/ 0 w 511"/>
                <a:gd name="T17" fmla="*/ 23 h 419"/>
                <a:gd name="T18" fmla="*/ 0 w 511"/>
                <a:gd name="T19" fmla="*/ 6 h 419"/>
                <a:gd name="T20" fmla="*/ 92 w 511"/>
                <a:gd name="T21" fmla="*/ 1 h 419"/>
                <a:gd name="T22" fmla="*/ 171 w 511"/>
                <a:gd name="T23" fmla="*/ 0 h 419"/>
                <a:gd name="T24" fmla="*/ 347 w 511"/>
                <a:gd name="T25" fmla="*/ 116 h 419"/>
                <a:gd name="T26" fmla="*/ 265 w 511"/>
                <a:gd name="T27" fmla="*/ 221 h 419"/>
                <a:gd name="T28" fmla="*/ 313 w 511"/>
                <a:gd name="T29" fmla="*/ 266 h 419"/>
                <a:gd name="T30" fmla="*/ 356 w 511"/>
                <a:gd name="T31" fmla="*/ 308 h 419"/>
                <a:gd name="T32" fmla="*/ 511 w 511"/>
                <a:gd name="T33" fmla="*/ 397 h 419"/>
                <a:gd name="T34" fmla="*/ 511 w 511"/>
                <a:gd name="T35" fmla="*/ 415 h 419"/>
                <a:gd name="T36" fmla="*/ 293 w 511"/>
                <a:gd name="T37" fmla="*/ 338 h 419"/>
                <a:gd name="T38" fmla="*/ 259 w 511"/>
                <a:gd name="T39" fmla="*/ 303 h 419"/>
                <a:gd name="T40" fmla="*/ 189 w 511"/>
                <a:gd name="T41" fmla="*/ 241 h 419"/>
                <a:gd name="T42" fmla="*/ 132 w 511"/>
                <a:gd name="T43" fmla="*/ 241 h 419"/>
                <a:gd name="T44" fmla="*/ 132 w 511"/>
                <a:gd name="T45" fmla="*/ 327 h 419"/>
                <a:gd name="T46" fmla="*/ 132 w 511"/>
                <a:gd name="T47" fmla="*/ 327 h 419"/>
                <a:gd name="T48" fmla="*/ 132 w 511"/>
                <a:gd name="T49" fmla="*/ 223 h 419"/>
                <a:gd name="T50" fmla="*/ 132 w 511"/>
                <a:gd name="T51" fmla="*/ 223 h 419"/>
                <a:gd name="T52" fmla="*/ 152 w 511"/>
                <a:gd name="T53" fmla="*/ 225 h 419"/>
                <a:gd name="T54" fmla="*/ 268 w 511"/>
                <a:gd name="T55" fmla="*/ 122 h 419"/>
                <a:gd name="T56" fmla="*/ 163 w 511"/>
                <a:gd name="T57" fmla="*/ 18 h 419"/>
                <a:gd name="T58" fmla="*/ 132 w 511"/>
                <a:gd name="T59" fmla="*/ 21 h 419"/>
                <a:gd name="T60" fmla="*/ 132 w 511"/>
                <a:gd name="T61" fmla="*/ 2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419">
                  <a:moveTo>
                    <a:pt x="132" y="327"/>
                  </a:moveTo>
                  <a:lnTo>
                    <a:pt x="132" y="327"/>
                  </a:lnTo>
                  <a:cubicBezTo>
                    <a:pt x="132" y="382"/>
                    <a:pt x="139" y="393"/>
                    <a:pt x="198" y="391"/>
                  </a:cubicBezTo>
                  <a:lnTo>
                    <a:pt x="198" y="408"/>
                  </a:lnTo>
                  <a:lnTo>
                    <a:pt x="0" y="408"/>
                  </a:lnTo>
                  <a:lnTo>
                    <a:pt x="0" y="391"/>
                  </a:lnTo>
                  <a:cubicBezTo>
                    <a:pt x="54" y="393"/>
                    <a:pt x="60" y="378"/>
                    <a:pt x="60" y="335"/>
                  </a:cubicBezTo>
                  <a:lnTo>
                    <a:pt x="60" y="76"/>
                  </a:lnTo>
                  <a:cubicBezTo>
                    <a:pt x="60" y="34"/>
                    <a:pt x="53" y="23"/>
                    <a:pt x="0" y="23"/>
                  </a:cubicBezTo>
                  <a:lnTo>
                    <a:pt x="0" y="6"/>
                  </a:lnTo>
                  <a:cubicBezTo>
                    <a:pt x="14" y="6"/>
                    <a:pt x="47" y="3"/>
                    <a:pt x="92" y="1"/>
                  </a:cubicBezTo>
                  <a:cubicBezTo>
                    <a:pt x="126" y="0"/>
                    <a:pt x="158" y="0"/>
                    <a:pt x="171" y="0"/>
                  </a:cubicBezTo>
                  <a:cubicBezTo>
                    <a:pt x="302" y="0"/>
                    <a:pt x="347" y="57"/>
                    <a:pt x="347" y="116"/>
                  </a:cubicBezTo>
                  <a:cubicBezTo>
                    <a:pt x="347" y="164"/>
                    <a:pt x="319" y="199"/>
                    <a:pt x="265" y="221"/>
                  </a:cubicBezTo>
                  <a:cubicBezTo>
                    <a:pt x="275" y="228"/>
                    <a:pt x="303" y="256"/>
                    <a:pt x="313" y="266"/>
                  </a:cubicBezTo>
                  <a:lnTo>
                    <a:pt x="356" y="308"/>
                  </a:lnTo>
                  <a:cubicBezTo>
                    <a:pt x="413" y="366"/>
                    <a:pt x="457" y="392"/>
                    <a:pt x="511" y="397"/>
                  </a:cubicBezTo>
                  <a:lnTo>
                    <a:pt x="511" y="415"/>
                  </a:lnTo>
                  <a:cubicBezTo>
                    <a:pt x="383" y="419"/>
                    <a:pt x="352" y="396"/>
                    <a:pt x="293" y="338"/>
                  </a:cubicBezTo>
                  <a:lnTo>
                    <a:pt x="259" y="303"/>
                  </a:lnTo>
                  <a:cubicBezTo>
                    <a:pt x="226" y="270"/>
                    <a:pt x="216" y="261"/>
                    <a:pt x="189" y="241"/>
                  </a:cubicBezTo>
                  <a:cubicBezTo>
                    <a:pt x="170" y="243"/>
                    <a:pt x="148" y="243"/>
                    <a:pt x="132" y="241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3"/>
                  </a:moveTo>
                  <a:lnTo>
                    <a:pt x="132" y="223"/>
                  </a:lnTo>
                  <a:cubicBezTo>
                    <a:pt x="136" y="224"/>
                    <a:pt x="148" y="225"/>
                    <a:pt x="152" y="225"/>
                  </a:cubicBezTo>
                  <a:cubicBezTo>
                    <a:pt x="238" y="221"/>
                    <a:pt x="268" y="188"/>
                    <a:pt x="268" y="122"/>
                  </a:cubicBezTo>
                  <a:cubicBezTo>
                    <a:pt x="268" y="57"/>
                    <a:pt x="233" y="18"/>
                    <a:pt x="163" y="18"/>
                  </a:cubicBezTo>
                  <a:cubicBezTo>
                    <a:pt x="153" y="18"/>
                    <a:pt x="137" y="19"/>
                    <a:pt x="132" y="21"/>
                  </a:cubicBezTo>
                  <a:lnTo>
                    <a:pt x="132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">
              <a:extLst>
                <a:ext uri="{FF2B5EF4-FFF2-40B4-BE49-F238E27FC236}">
                  <a16:creationId xmlns:a16="http://schemas.microsoft.com/office/drawing/2014/main" id="{DCD169FF-17F9-4EB7-864F-F940C7D8E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2670836"/>
              <a:ext cx="344488" cy="384175"/>
            </a:xfrm>
            <a:custGeom>
              <a:avLst/>
              <a:gdLst>
                <a:gd name="T0" fmla="*/ 0 w 361"/>
                <a:gd name="T1" fmla="*/ 402 h 402"/>
                <a:gd name="T2" fmla="*/ 0 w 361"/>
                <a:gd name="T3" fmla="*/ 402 h 402"/>
                <a:gd name="T4" fmla="*/ 0 w 361"/>
                <a:gd name="T5" fmla="*/ 385 h 402"/>
                <a:gd name="T6" fmla="*/ 66 w 361"/>
                <a:gd name="T7" fmla="*/ 340 h 402"/>
                <a:gd name="T8" fmla="*/ 66 w 361"/>
                <a:gd name="T9" fmla="*/ 61 h 402"/>
                <a:gd name="T10" fmla="*/ 0 w 361"/>
                <a:gd name="T11" fmla="*/ 17 h 402"/>
                <a:gd name="T12" fmla="*/ 0 w 361"/>
                <a:gd name="T13" fmla="*/ 0 h 402"/>
                <a:gd name="T14" fmla="*/ 331 w 361"/>
                <a:gd name="T15" fmla="*/ 0 h 402"/>
                <a:gd name="T16" fmla="*/ 337 w 361"/>
                <a:gd name="T17" fmla="*/ 97 h 402"/>
                <a:gd name="T18" fmla="*/ 319 w 361"/>
                <a:gd name="T19" fmla="*/ 97 h 402"/>
                <a:gd name="T20" fmla="*/ 316 w 361"/>
                <a:gd name="T21" fmla="*/ 83 h 402"/>
                <a:gd name="T22" fmla="*/ 251 w 361"/>
                <a:gd name="T23" fmla="*/ 29 h 402"/>
                <a:gd name="T24" fmla="*/ 138 w 361"/>
                <a:gd name="T25" fmla="*/ 29 h 402"/>
                <a:gd name="T26" fmla="*/ 138 w 361"/>
                <a:gd name="T27" fmla="*/ 180 h 402"/>
                <a:gd name="T28" fmla="*/ 238 w 361"/>
                <a:gd name="T29" fmla="*/ 180 h 402"/>
                <a:gd name="T30" fmla="*/ 286 w 361"/>
                <a:gd name="T31" fmla="*/ 130 h 402"/>
                <a:gd name="T32" fmla="*/ 304 w 361"/>
                <a:gd name="T33" fmla="*/ 130 h 402"/>
                <a:gd name="T34" fmla="*/ 304 w 361"/>
                <a:gd name="T35" fmla="*/ 261 h 402"/>
                <a:gd name="T36" fmla="*/ 286 w 361"/>
                <a:gd name="T37" fmla="*/ 261 h 402"/>
                <a:gd name="T38" fmla="*/ 238 w 361"/>
                <a:gd name="T39" fmla="*/ 209 h 402"/>
                <a:gd name="T40" fmla="*/ 138 w 361"/>
                <a:gd name="T41" fmla="*/ 209 h 402"/>
                <a:gd name="T42" fmla="*/ 138 w 361"/>
                <a:gd name="T43" fmla="*/ 327 h 402"/>
                <a:gd name="T44" fmla="*/ 176 w 361"/>
                <a:gd name="T45" fmla="*/ 373 h 402"/>
                <a:gd name="T46" fmla="*/ 248 w 361"/>
                <a:gd name="T47" fmla="*/ 373 h 402"/>
                <a:gd name="T48" fmla="*/ 343 w 361"/>
                <a:gd name="T49" fmla="*/ 301 h 402"/>
                <a:gd name="T50" fmla="*/ 361 w 361"/>
                <a:gd name="T51" fmla="*/ 301 h 402"/>
                <a:gd name="T52" fmla="*/ 351 w 361"/>
                <a:gd name="T53" fmla="*/ 402 h 402"/>
                <a:gd name="T54" fmla="*/ 0 w 361"/>
                <a:gd name="T5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402">
                  <a:moveTo>
                    <a:pt x="0" y="402"/>
                  </a:moveTo>
                  <a:lnTo>
                    <a:pt x="0" y="402"/>
                  </a:lnTo>
                  <a:lnTo>
                    <a:pt x="0" y="385"/>
                  </a:lnTo>
                  <a:cubicBezTo>
                    <a:pt x="53" y="385"/>
                    <a:pt x="66" y="376"/>
                    <a:pt x="66" y="340"/>
                  </a:cubicBezTo>
                  <a:lnTo>
                    <a:pt x="66" y="61"/>
                  </a:lnTo>
                  <a:cubicBezTo>
                    <a:pt x="66" y="18"/>
                    <a:pt x="44" y="17"/>
                    <a:pt x="0" y="17"/>
                  </a:cubicBezTo>
                  <a:lnTo>
                    <a:pt x="0" y="0"/>
                  </a:lnTo>
                  <a:lnTo>
                    <a:pt x="331" y="0"/>
                  </a:lnTo>
                  <a:lnTo>
                    <a:pt x="337" y="97"/>
                  </a:lnTo>
                  <a:lnTo>
                    <a:pt x="319" y="97"/>
                  </a:lnTo>
                  <a:lnTo>
                    <a:pt x="316" y="83"/>
                  </a:lnTo>
                  <a:cubicBezTo>
                    <a:pt x="303" y="30"/>
                    <a:pt x="293" y="29"/>
                    <a:pt x="251" y="29"/>
                  </a:cubicBezTo>
                  <a:lnTo>
                    <a:pt x="138" y="29"/>
                  </a:lnTo>
                  <a:lnTo>
                    <a:pt x="138" y="180"/>
                  </a:lnTo>
                  <a:lnTo>
                    <a:pt x="238" y="180"/>
                  </a:lnTo>
                  <a:cubicBezTo>
                    <a:pt x="275" y="180"/>
                    <a:pt x="283" y="175"/>
                    <a:pt x="286" y="130"/>
                  </a:cubicBezTo>
                  <a:lnTo>
                    <a:pt x="304" y="130"/>
                  </a:lnTo>
                  <a:lnTo>
                    <a:pt x="304" y="261"/>
                  </a:lnTo>
                  <a:lnTo>
                    <a:pt x="286" y="261"/>
                  </a:lnTo>
                  <a:cubicBezTo>
                    <a:pt x="282" y="215"/>
                    <a:pt x="274" y="209"/>
                    <a:pt x="238" y="209"/>
                  </a:cubicBezTo>
                  <a:lnTo>
                    <a:pt x="138" y="209"/>
                  </a:lnTo>
                  <a:lnTo>
                    <a:pt x="138" y="327"/>
                  </a:lnTo>
                  <a:cubicBezTo>
                    <a:pt x="138" y="367"/>
                    <a:pt x="143" y="373"/>
                    <a:pt x="176" y="373"/>
                  </a:cubicBezTo>
                  <a:lnTo>
                    <a:pt x="248" y="373"/>
                  </a:lnTo>
                  <a:cubicBezTo>
                    <a:pt x="313" y="373"/>
                    <a:pt x="326" y="364"/>
                    <a:pt x="343" y="301"/>
                  </a:cubicBezTo>
                  <a:lnTo>
                    <a:pt x="361" y="301"/>
                  </a:lnTo>
                  <a:lnTo>
                    <a:pt x="351" y="402"/>
                  </a:lnTo>
                  <a:lnTo>
                    <a:pt x="0" y="40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1D007424-DBC6-45F8-B517-81E160482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5" y="2661311"/>
              <a:ext cx="261938" cy="404813"/>
            </a:xfrm>
            <a:custGeom>
              <a:avLst/>
              <a:gdLst>
                <a:gd name="T0" fmla="*/ 0 w 275"/>
                <a:gd name="T1" fmla="*/ 307 h 424"/>
                <a:gd name="T2" fmla="*/ 0 w 275"/>
                <a:gd name="T3" fmla="*/ 307 h 424"/>
                <a:gd name="T4" fmla="*/ 19 w 275"/>
                <a:gd name="T5" fmla="*/ 307 h 424"/>
                <a:gd name="T6" fmla="*/ 131 w 275"/>
                <a:gd name="T7" fmla="*/ 400 h 424"/>
                <a:gd name="T8" fmla="*/ 211 w 275"/>
                <a:gd name="T9" fmla="*/ 334 h 424"/>
                <a:gd name="T10" fmla="*/ 8 w 275"/>
                <a:gd name="T11" fmla="*/ 95 h 424"/>
                <a:gd name="T12" fmla="*/ 126 w 275"/>
                <a:gd name="T13" fmla="*/ 0 h 424"/>
                <a:gd name="T14" fmla="*/ 176 w 275"/>
                <a:gd name="T15" fmla="*/ 6 h 424"/>
                <a:gd name="T16" fmla="*/ 210 w 275"/>
                <a:gd name="T17" fmla="*/ 11 h 424"/>
                <a:gd name="T18" fmla="*/ 228 w 275"/>
                <a:gd name="T19" fmla="*/ 3 h 424"/>
                <a:gd name="T20" fmla="*/ 244 w 275"/>
                <a:gd name="T21" fmla="*/ 3 h 424"/>
                <a:gd name="T22" fmla="*/ 259 w 275"/>
                <a:gd name="T23" fmla="*/ 103 h 424"/>
                <a:gd name="T24" fmla="*/ 239 w 275"/>
                <a:gd name="T25" fmla="*/ 103 h 424"/>
                <a:gd name="T26" fmla="*/ 134 w 275"/>
                <a:gd name="T27" fmla="*/ 21 h 424"/>
                <a:gd name="T28" fmla="*/ 70 w 275"/>
                <a:gd name="T29" fmla="*/ 74 h 424"/>
                <a:gd name="T30" fmla="*/ 275 w 275"/>
                <a:gd name="T31" fmla="*/ 312 h 424"/>
                <a:gd name="T32" fmla="*/ 136 w 275"/>
                <a:gd name="T33" fmla="*/ 424 h 424"/>
                <a:gd name="T34" fmla="*/ 49 w 275"/>
                <a:gd name="T35" fmla="*/ 412 h 424"/>
                <a:gd name="T36" fmla="*/ 31 w 275"/>
                <a:gd name="T37" fmla="*/ 419 h 424"/>
                <a:gd name="T38" fmla="*/ 16 w 275"/>
                <a:gd name="T39" fmla="*/ 419 h 424"/>
                <a:gd name="T40" fmla="*/ 0 w 275"/>
                <a:gd name="T41" fmla="*/ 30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4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5" y="367"/>
                    <a:pt x="76" y="400"/>
                    <a:pt x="131" y="400"/>
                  </a:cubicBezTo>
                  <a:cubicBezTo>
                    <a:pt x="178" y="400"/>
                    <a:pt x="211" y="373"/>
                    <a:pt x="211" y="334"/>
                  </a:cubicBezTo>
                  <a:cubicBezTo>
                    <a:pt x="211" y="243"/>
                    <a:pt x="8" y="208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7" y="0"/>
                    <a:pt x="163" y="3"/>
                    <a:pt x="176" y="6"/>
                  </a:cubicBezTo>
                  <a:cubicBezTo>
                    <a:pt x="189" y="8"/>
                    <a:pt x="199" y="11"/>
                    <a:pt x="210" y="11"/>
                  </a:cubicBezTo>
                  <a:cubicBezTo>
                    <a:pt x="219" y="11"/>
                    <a:pt x="223" y="9"/>
                    <a:pt x="228" y="3"/>
                  </a:cubicBezTo>
                  <a:lnTo>
                    <a:pt x="244" y="3"/>
                  </a:lnTo>
                  <a:lnTo>
                    <a:pt x="259" y="103"/>
                  </a:lnTo>
                  <a:lnTo>
                    <a:pt x="239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2" y="21"/>
                    <a:pt x="70" y="46"/>
                    <a:pt x="70" y="74"/>
                  </a:cubicBezTo>
                  <a:cubicBezTo>
                    <a:pt x="70" y="161"/>
                    <a:pt x="275" y="187"/>
                    <a:pt x="275" y="312"/>
                  </a:cubicBezTo>
                  <a:cubicBezTo>
                    <a:pt x="275" y="378"/>
                    <a:pt x="219" y="424"/>
                    <a:pt x="136" y="424"/>
                  </a:cubicBezTo>
                  <a:cubicBezTo>
                    <a:pt x="87" y="424"/>
                    <a:pt x="67" y="412"/>
                    <a:pt x="49" y="412"/>
                  </a:cubicBezTo>
                  <a:cubicBezTo>
                    <a:pt x="41" y="412"/>
                    <a:pt x="36" y="414"/>
                    <a:pt x="31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ABBA9AAD-33A6-48B2-A61C-3D26726FE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661311"/>
              <a:ext cx="261938" cy="404813"/>
            </a:xfrm>
            <a:custGeom>
              <a:avLst/>
              <a:gdLst>
                <a:gd name="T0" fmla="*/ 0 w 275"/>
                <a:gd name="T1" fmla="*/ 307 h 424"/>
                <a:gd name="T2" fmla="*/ 0 w 275"/>
                <a:gd name="T3" fmla="*/ 307 h 424"/>
                <a:gd name="T4" fmla="*/ 20 w 275"/>
                <a:gd name="T5" fmla="*/ 307 h 424"/>
                <a:gd name="T6" fmla="*/ 132 w 275"/>
                <a:gd name="T7" fmla="*/ 400 h 424"/>
                <a:gd name="T8" fmla="*/ 212 w 275"/>
                <a:gd name="T9" fmla="*/ 334 h 424"/>
                <a:gd name="T10" fmla="*/ 8 w 275"/>
                <a:gd name="T11" fmla="*/ 95 h 424"/>
                <a:gd name="T12" fmla="*/ 126 w 275"/>
                <a:gd name="T13" fmla="*/ 0 h 424"/>
                <a:gd name="T14" fmla="*/ 176 w 275"/>
                <a:gd name="T15" fmla="*/ 6 h 424"/>
                <a:gd name="T16" fmla="*/ 211 w 275"/>
                <a:gd name="T17" fmla="*/ 11 h 424"/>
                <a:gd name="T18" fmla="*/ 229 w 275"/>
                <a:gd name="T19" fmla="*/ 3 h 424"/>
                <a:gd name="T20" fmla="*/ 245 w 275"/>
                <a:gd name="T21" fmla="*/ 3 h 424"/>
                <a:gd name="T22" fmla="*/ 259 w 275"/>
                <a:gd name="T23" fmla="*/ 103 h 424"/>
                <a:gd name="T24" fmla="*/ 240 w 275"/>
                <a:gd name="T25" fmla="*/ 103 h 424"/>
                <a:gd name="T26" fmla="*/ 134 w 275"/>
                <a:gd name="T27" fmla="*/ 21 h 424"/>
                <a:gd name="T28" fmla="*/ 71 w 275"/>
                <a:gd name="T29" fmla="*/ 74 h 424"/>
                <a:gd name="T30" fmla="*/ 275 w 275"/>
                <a:gd name="T31" fmla="*/ 312 h 424"/>
                <a:gd name="T32" fmla="*/ 136 w 275"/>
                <a:gd name="T33" fmla="*/ 424 h 424"/>
                <a:gd name="T34" fmla="*/ 49 w 275"/>
                <a:gd name="T35" fmla="*/ 412 h 424"/>
                <a:gd name="T36" fmla="*/ 32 w 275"/>
                <a:gd name="T37" fmla="*/ 419 h 424"/>
                <a:gd name="T38" fmla="*/ 16 w 275"/>
                <a:gd name="T39" fmla="*/ 419 h 424"/>
                <a:gd name="T40" fmla="*/ 0 w 275"/>
                <a:gd name="T41" fmla="*/ 30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4">
                  <a:moveTo>
                    <a:pt x="0" y="307"/>
                  </a:moveTo>
                  <a:lnTo>
                    <a:pt x="0" y="307"/>
                  </a:lnTo>
                  <a:lnTo>
                    <a:pt x="20" y="307"/>
                  </a:lnTo>
                  <a:cubicBezTo>
                    <a:pt x="36" y="367"/>
                    <a:pt x="76" y="400"/>
                    <a:pt x="132" y="400"/>
                  </a:cubicBezTo>
                  <a:cubicBezTo>
                    <a:pt x="179" y="400"/>
                    <a:pt x="212" y="373"/>
                    <a:pt x="212" y="334"/>
                  </a:cubicBezTo>
                  <a:cubicBezTo>
                    <a:pt x="212" y="243"/>
                    <a:pt x="8" y="208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8" y="0"/>
                    <a:pt x="163" y="3"/>
                    <a:pt x="176" y="6"/>
                  </a:cubicBezTo>
                  <a:cubicBezTo>
                    <a:pt x="189" y="8"/>
                    <a:pt x="200" y="11"/>
                    <a:pt x="211" y="11"/>
                  </a:cubicBezTo>
                  <a:cubicBezTo>
                    <a:pt x="219" y="11"/>
                    <a:pt x="224" y="9"/>
                    <a:pt x="229" y="3"/>
                  </a:cubicBezTo>
                  <a:lnTo>
                    <a:pt x="245" y="3"/>
                  </a:lnTo>
                  <a:lnTo>
                    <a:pt x="259" y="103"/>
                  </a:lnTo>
                  <a:lnTo>
                    <a:pt x="240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3" y="21"/>
                    <a:pt x="71" y="46"/>
                    <a:pt x="71" y="74"/>
                  </a:cubicBezTo>
                  <a:cubicBezTo>
                    <a:pt x="71" y="161"/>
                    <a:pt x="275" y="187"/>
                    <a:pt x="275" y="312"/>
                  </a:cubicBezTo>
                  <a:cubicBezTo>
                    <a:pt x="275" y="378"/>
                    <a:pt x="219" y="424"/>
                    <a:pt x="136" y="424"/>
                  </a:cubicBezTo>
                  <a:cubicBezTo>
                    <a:pt x="88" y="424"/>
                    <a:pt x="68" y="412"/>
                    <a:pt x="49" y="412"/>
                  </a:cubicBezTo>
                  <a:cubicBezTo>
                    <a:pt x="42" y="412"/>
                    <a:pt x="37" y="414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5DC60A61-5046-4316-B14E-E03A942ADE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2621227"/>
            <a:ext cx="4446000" cy="1346400"/>
            <a:chOff x="3204" y="2167"/>
            <a:chExt cx="2810" cy="859"/>
          </a:xfrm>
          <a:solidFill>
            <a:schemeClr val="bg1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2EBE802-D236-4A2F-B930-B0C66D8B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170"/>
              <a:ext cx="136" cy="176"/>
            </a:xfrm>
            <a:custGeom>
              <a:avLst/>
              <a:gdLst>
                <a:gd name="T0" fmla="*/ 0 w 226"/>
                <a:gd name="T1" fmla="*/ 290 h 290"/>
                <a:gd name="T2" fmla="*/ 0 w 226"/>
                <a:gd name="T3" fmla="*/ 290 h 290"/>
                <a:gd name="T4" fmla="*/ 0 w 226"/>
                <a:gd name="T5" fmla="*/ 0 h 290"/>
                <a:gd name="T6" fmla="*/ 27 w 226"/>
                <a:gd name="T7" fmla="*/ 0 h 290"/>
                <a:gd name="T8" fmla="*/ 27 w 226"/>
                <a:gd name="T9" fmla="*/ 125 h 290"/>
                <a:gd name="T10" fmla="*/ 199 w 226"/>
                <a:gd name="T11" fmla="*/ 125 h 290"/>
                <a:gd name="T12" fmla="*/ 199 w 226"/>
                <a:gd name="T13" fmla="*/ 0 h 290"/>
                <a:gd name="T14" fmla="*/ 226 w 226"/>
                <a:gd name="T15" fmla="*/ 0 h 290"/>
                <a:gd name="T16" fmla="*/ 226 w 226"/>
                <a:gd name="T17" fmla="*/ 290 h 290"/>
                <a:gd name="T18" fmla="*/ 199 w 226"/>
                <a:gd name="T19" fmla="*/ 290 h 290"/>
                <a:gd name="T20" fmla="*/ 199 w 226"/>
                <a:gd name="T21" fmla="*/ 148 h 290"/>
                <a:gd name="T22" fmla="*/ 27 w 226"/>
                <a:gd name="T23" fmla="*/ 148 h 290"/>
                <a:gd name="T24" fmla="*/ 27 w 226"/>
                <a:gd name="T25" fmla="*/ 290 h 290"/>
                <a:gd name="T26" fmla="*/ 0 w 226"/>
                <a:gd name="T2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290">
                  <a:moveTo>
                    <a:pt x="0" y="290"/>
                  </a:moveTo>
                  <a:lnTo>
                    <a:pt x="0" y="29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25"/>
                  </a:lnTo>
                  <a:lnTo>
                    <a:pt x="199" y="125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26" y="290"/>
                  </a:lnTo>
                  <a:lnTo>
                    <a:pt x="199" y="290"/>
                  </a:lnTo>
                  <a:lnTo>
                    <a:pt x="199" y="148"/>
                  </a:lnTo>
                  <a:lnTo>
                    <a:pt x="27" y="148"/>
                  </a:lnTo>
                  <a:lnTo>
                    <a:pt x="27" y="290"/>
                  </a:lnTo>
                  <a:lnTo>
                    <a:pt x="0" y="2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B16506A-9D3B-42DB-BA47-2237E9354A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7" y="2216"/>
              <a:ext cx="116" cy="134"/>
            </a:xfrm>
            <a:custGeom>
              <a:avLst/>
              <a:gdLst>
                <a:gd name="T0" fmla="*/ 97 w 193"/>
                <a:gd name="T1" fmla="*/ 220 h 220"/>
                <a:gd name="T2" fmla="*/ 97 w 193"/>
                <a:gd name="T3" fmla="*/ 220 h 220"/>
                <a:gd name="T4" fmla="*/ 59 w 193"/>
                <a:gd name="T5" fmla="*/ 213 h 220"/>
                <a:gd name="T6" fmla="*/ 28 w 193"/>
                <a:gd name="T7" fmla="*/ 192 h 220"/>
                <a:gd name="T8" fmla="*/ 8 w 193"/>
                <a:gd name="T9" fmla="*/ 158 h 220"/>
                <a:gd name="T10" fmla="*/ 0 w 193"/>
                <a:gd name="T11" fmla="*/ 110 h 220"/>
                <a:gd name="T12" fmla="*/ 6 w 193"/>
                <a:gd name="T13" fmla="*/ 67 h 220"/>
                <a:gd name="T14" fmla="*/ 24 w 193"/>
                <a:gd name="T15" fmla="*/ 32 h 220"/>
                <a:gd name="T16" fmla="*/ 54 w 193"/>
                <a:gd name="T17" fmla="*/ 9 h 220"/>
                <a:gd name="T18" fmla="*/ 97 w 193"/>
                <a:gd name="T19" fmla="*/ 0 h 220"/>
                <a:gd name="T20" fmla="*/ 139 w 193"/>
                <a:gd name="T21" fmla="*/ 9 h 220"/>
                <a:gd name="T22" fmla="*/ 170 w 193"/>
                <a:gd name="T23" fmla="*/ 32 h 220"/>
                <a:gd name="T24" fmla="*/ 188 w 193"/>
                <a:gd name="T25" fmla="*/ 67 h 220"/>
                <a:gd name="T26" fmla="*/ 193 w 193"/>
                <a:gd name="T27" fmla="*/ 110 h 220"/>
                <a:gd name="T28" fmla="*/ 187 w 193"/>
                <a:gd name="T29" fmla="*/ 155 h 220"/>
                <a:gd name="T30" fmla="*/ 167 w 193"/>
                <a:gd name="T31" fmla="*/ 190 h 220"/>
                <a:gd name="T32" fmla="*/ 136 w 193"/>
                <a:gd name="T33" fmla="*/ 212 h 220"/>
                <a:gd name="T34" fmla="*/ 97 w 193"/>
                <a:gd name="T35" fmla="*/ 220 h 220"/>
                <a:gd name="T36" fmla="*/ 168 w 193"/>
                <a:gd name="T37" fmla="*/ 110 h 220"/>
                <a:gd name="T38" fmla="*/ 168 w 193"/>
                <a:gd name="T39" fmla="*/ 110 h 220"/>
                <a:gd name="T40" fmla="*/ 164 w 193"/>
                <a:gd name="T41" fmla="*/ 75 h 220"/>
                <a:gd name="T42" fmla="*/ 151 w 193"/>
                <a:gd name="T43" fmla="*/ 47 h 220"/>
                <a:gd name="T44" fmla="*/ 129 w 193"/>
                <a:gd name="T45" fmla="*/ 29 h 220"/>
                <a:gd name="T46" fmla="*/ 97 w 193"/>
                <a:gd name="T47" fmla="*/ 22 h 220"/>
                <a:gd name="T48" fmla="*/ 64 w 193"/>
                <a:gd name="T49" fmla="*/ 29 h 220"/>
                <a:gd name="T50" fmla="*/ 42 w 193"/>
                <a:gd name="T51" fmla="*/ 49 h 220"/>
                <a:gd name="T52" fmla="*/ 30 w 193"/>
                <a:gd name="T53" fmla="*/ 77 h 220"/>
                <a:gd name="T54" fmla="*/ 26 w 193"/>
                <a:gd name="T55" fmla="*/ 110 h 220"/>
                <a:gd name="T56" fmla="*/ 30 w 193"/>
                <a:gd name="T57" fmla="*/ 146 h 220"/>
                <a:gd name="T58" fmla="*/ 44 w 193"/>
                <a:gd name="T59" fmla="*/ 174 h 220"/>
                <a:gd name="T60" fmla="*/ 66 w 193"/>
                <a:gd name="T61" fmla="*/ 192 h 220"/>
                <a:gd name="T62" fmla="*/ 97 w 193"/>
                <a:gd name="T63" fmla="*/ 198 h 220"/>
                <a:gd name="T64" fmla="*/ 129 w 193"/>
                <a:gd name="T65" fmla="*/ 191 h 220"/>
                <a:gd name="T66" fmla="*/ 151 w 193"/>
                <a:gd name="T67" fmla="*/ 171 h 220"/>
                <a:gd name="T68" fmla="*/ 164 w 193"/>
                <a:gd name="T69" fmla="*/ 143 h 220"/>
                <a:gd name="T70" fmla="*/ 168 w 193"/>
                <a:gd name="T71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" h="220">
                  <a:moveTo>
                    <a:pt x="97" y="220"/>
                  </a:moveTo>
                  <a:lnTo>
                    <a:pt x="97" y="220"/>
                  </a:lnTo>
                  <a:cubicBezTo>
                    <a:pt x="83" y="220"/>
                    <a:pt x="71" y="217"/>
                    <a:pt x="59" y="213"/>
                  </a:cubicBezTo>
                  <a:cubicBezTo>
                    <a:pt x="47" y="208"/>
                    <a:pt x="37" y="201"/>
                    <a:pt x="28" y="192"/>
                  </a:cubicBezTo>
                  <a:cubicBezTo>
                    <a:pt x="20" y="183"/>
                    <a:pt x="13" y="172"/>
                    <a:pt x="8" y="158"/>
                  </a:cubicBezTo>
                  <a:cubicBezTo>
                    <a:pt x="3" y="144"/>
                    <a:pt x="0" y="128"/>
                    <a:pt x="0" y="110"/>
                  </a:cubicBezTo>
                  <a:cubicBezTo>
                    <a:pt x="0" y="95"/>
                    <a:pt x="2" y="80"/>
                    <a:pt x="6" y="67"/>
                  </a:cubicBezTo>
                  <a:cubicBezTo>
                    <a:pt x="10" y="54"/>
                    <a:pt x="16" y="42"/>
                    <a:pt x="24" y="32"/>
                  </a:cubicBezTo>
                  <a:cubicBezTo>
                    <a:pt x="32" y="22"/>
                    <a:pt x="42" y="15"/>
                    <a:pt x="54" y="9"/>
                  </a:cubicBezTo>
                  <a:cubicBezTo>
                    <a:pt x="66" y="3"/>
                    <a:pt x="81" y="0"/>
                    <a:pt x="97" y="0"/>
                  </a:cubicBezTo>
                  <a:cubicBezTo>
                    <a:pt x="113" y="0"/>
                    <a:pt x="127" y="3"/>
                    <a:pt x="139" y="9"/>
                  </a:cubicBezTo>
                  <a:cubicBezTo>
                    <a:pt x="151" y="15"/>
                    <a:pt x="162" y="22"/>
                    <a:pt x="170" y="32"/>
                  </a:cubicBezTo>
                  <a:cubicBezTo>
                    <a:pt x="178" y="42"/>
                    <a:pt x="184" y="54"/>
                    <a:pt x="188" y="67"/>
                  </a:cubicBezTo>
                  <a:cubicBezTo>
                    <a:pt x="191" y="80"/>
                    <a:pt x="193" y="95"/>
                    <a:pt x="193" y="110"/>
                  </a:cubicBezTo>
                  <a:cubicBezTo>
                    <a:pt x="193" y="127"/>
                    <a:pt x="191" y="142"/>
                    <a:pt x="187" y="155"/>
                  </a:cubicBezTo>
                  <a:cubicBezTo>
                    <a:pt x="182" y="169"/>
                    <a:pt x="175" y="180"/>
                    <a:pt x="167" y="190"/>
                  </a:cubicBezTo>
                  <a:cubicBezTo>
                    <a:pt x="159" y="200"/>
                    <a:pt x="148" y="207"/>
                    <a:pt x="136" y="212"/>
                  </a:cubicBezTo>
                  <a:cubicBezTo>
                    <a:pt x="124" y="217"/>
                    <a:pt x="111" y="220"/>
                    <a:pt x="97" y="220"/>
                  </a:cubicBezTo>
                  <a:close/>
                  <a:moveTo>
                    <a:pt x="168" y="110"/>
                  </a:moveTo>
                  <a:lnTo>
                    <a:pt x="168" y="110"/>
                  </a:lnTo>
                  <a:cubicBezTo>
                    <a:pt x="168" y="98"/>
                    <a:pt x="166" y="86"/>
                    <a:pt x="164" y="75"/>
                  </a:cubicBezTo>
                  <a:cubicBezTo>
                    <a:pt x="161" y="65"/>
                    <a:pt x="157" y="55"/>
                    <a:pt x="151" y="47"/>
                  </a:cubicBezTo>
                  <a:cubicBezTo>
                    <a:pt x="145" y="40"/>
                    <a:pt x="138" y="33"/>
                    <a:pt x="129" y="29"/>
                  </a:cubicBezTo>
                  <a:cubicBezTo>
                    <a:pt x="120" y="24"/>
                    <a:pt x="110" y="22"/>
                    <a:pt x="97" y="22"/>
                  </a:cubicBezTo>
                  <a:cubicBezTo>
                    <a:pt x="84" y="22"/>
                    <a:pt x="73" y="24"/>
                    <a:pt x="64" y="29"/>
                  </a:cubicBezTo>
                  <a:cubicBezTo>
                    <a:pt x="55" y="34"/>
                    <a:pt x="48" y="41"/>
                    <a:pt x="42" y="49"/>
                  </a:cubicBezTo>
                  <a:cubicBezTo>
                    <a:pt x="37" y="57"/>
                    <a:pt x="32" y="67"/>
                    <a:pt x="30" y="77"/>
                  </a:cubicBezTo>
                  <a:cubicBezTo>
                    <a:pt x="27" y="88"/>
                    <a:pt x="26" y="99"/>
                    <a:pt x="26" y="110"/>
                  </a:cubicBezTo>
                  <a:cubicBezTo>
                    <a:pt x="26" y="123"/>
                    <a:pt x="27" y="135"/>
                    <a:pt x="30" y="146"/>
                  </a:cubicBezTo>
                  <a:cubicBezTo>
                    <a:pt x="33" y="157"/>
                    <a:pt x="38" y="166"/>
                    <a:pt x="44" y="174"/>
                  </a:cubicBezTo>
                  <a:cubicBezTo>
                    <a:pt x="50" y="182"/>
                    <a:pt x="57" y="188"/>
                    <a:pt x="66" y="192"/>
                  </a:cubicBezTo>
                  <a:cubicBezTo>
                    <a:pt x="75" y="196"/>
                    <a:pt x="85" y="198"/>
                    <a:pt x="97" y="198"/>
                  </a:cubicBezTo>
                  <a:cubicBezTo>
                    <a:pt x="109" y="198"/>
                    <a:pt x="120" y="196"/>
                    <a:pt x="129" y="191"/>
                  </a:cubicBezTo>
                  <a:cubicBezTo>
                    <a:pt x="138" y="186"/>
                    <a:pt x="145" y="179"/>
                    <a:pt x="151" y="171"/>
                  </a:cubicBezTo>
                  <a:cubicBezTo>
                    <a:pt x="157" y="163"/>
                    <a:pt x="161" y="153"/>
                    <a:pt x="164" y="143"/>
                  </a:cubicBezTo>
                  <a:cubicBezTo>
                    <a:pt x="166" y="132"/>
                    <a:pt x="168" y="121"/>
                    <a:pt x="168" y="1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D28A6D1D-916C-41B6-8204-630DFB2C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216"/>
              <a:ext cx="171" cy="130"/>
            </a:xfrm>
            <a:custGeom>
              <a:avLst/>
              <a:gdLst>
                <a:gd name="T0" fmla="*/ 25 w 284"/>
                <a:gd name="T1" fmla="*/ 214 h 214"/>
                <a:gd name="T2" fmla="*/ 25 w 284"/>
                <a:gd name="T3" fmla="*/ 214 h 214"/>
                <a:gd name="T4" fmla="*/ 0 w 284"/>
                <a:gd name="T5" fmla="*/ 214 h 214"/>
                <a:gd name="T6" fmla="*/ 0 w 284"/>
                <a:gd name="T7" fmla="*/ 6 h 214"/>
                <a:gd name="T8" fmla="*/ 25 w 284"/>
                <a:gd name="T9" fmla="*/ 6 h 214"/>
                <a:gd name="T10" fmla="*/ 25 w 284"/>
                <a:gd name="T11" fmla="*/ 37 h 214"/>
                <a:gd name="T12" fmla="*/ 25 w 284"/>
                <a:gd name="T13" fmla="*/ 37 h 214"/>
                <a:gd name="T14" fmla="*/ 52 w 284"/>
                <a:gd name="T15" fmla="*/ 10 h 214"/>
                <a:gd name="T16" fmla="*/ 90 w 284"/>
                <a:gd name="T17" fmla="*/ 0 h 214"/>
                <a:gd name="T18" fmla="*/ 114 w 284"/>
                <a:gd name="T19" fmla="*/ 3 h 214"/>
                <a:gd name="T20" fmla="*/ 132 w 284"/>
                <a:gd name="T21" fmla="*/ 12 h 214"/>
                <a:gd name="T22" fmla="*/ 143 w 284"/>
                <a:gd name="T23" fmla="*/ 25 h 214"/>
                <a:gd name="T24" fmla="*/ 151 w 284"/>
                <a:gd name="T25" fmla="*/ 40 h 214"/>
                <a:gd name="T26" fmla="*/ 179 w 284"/>
                <a:gd name="T27" fmla="*/ 10 h 214"/>
                <a:gd name="T28" fmla="*/ 219 w 284"/>
                <a:gd name="T29" fmla="*/ 0 h 214"/>
                <a:gd name="T30" fmla="*/ 253 w 284"/>
                <a:gd name="T31" fmla="*/ 7 h 214"/>
                <a:gd name="T32" fmla="*/ 273 w 284"/>
                <a:gd name="T33" fmla="*/ 26 h 214"/>
                <a:gd name="T34" fmla="*/ 282 w 284"/>
                <a:gd name="T35" fmla="*/ 52 h 214"/>
                <a:gd name="T36" fmla="*/ 284 w 284"/>
                <a:gd name="T37" fmla="*/ 83 h 214"/>
                <a:gd name="T38" fmla="*/ 284 w 284"/>
                <a:gd name="T39" fmla="*/ 214 h 214"/>
                <a:gd name="T40" fmla="*/ 260 w 284"/>
                <a:gd name="T41" fmla="*/ 214 h 214"/>
                <a:gd name="T42" fmla="*/ 260 w 284"/>
                <a:gd name="T43" fmla="*/ 70 h 214"/>
                <a:gd name="T44" fmla="*/ 250 w 284"/>
                <a:gd name="T45" fmla="*/ 35 h 214"/>
                <a:gd name="T46" fmla="*/ 215 w 284"/>
                <a:gd name="T47" fmla="*/ 22 h 214"/>
                <a:gd name="T48" fmla="*/ 190 w 284"/>
                <a:gd name="T49" fmla="*/ 28 h 214"/>
                <a:gd name="T50" fmla="*/ 168 w 284"/>
                <a:gd name="T51" fmla="*/ 46 h 214"/>
                <a:gd name="T52" fmla="*/ 161 w 284"/>
                <a:gd name="T53" fmla="*/ 58 h 214"/>
                <a:gd name="T54" fmla="*/ 157 w 284"/>
                <a:gd name="T55" fmla="*/ 73 h 214"/>
                <a:gd name="T56" fmla="*/ 155 w 284"/>
                <a:gd name="T57" fmla="*/ 88 h 214"/>
                <a:gd name="T58" fmla="*/ 154 w 284"/>
                <a:gd name="T59" fmla="*/ 102 h 214"/>
                <a:gd name="T60" fmla="*/ 154 w 284"/>
                <a:gd name="T61" fmla="*/ 214 h 214"/>
                <a:gd name="T62" fmla="*/ 130 w 284"/>
                <a:gd name="T63" fmla="*/ 214 h 214"/>
                <a:gd name="T64" fmla="*/ 130 w 284"/>
                <a:gd name="T65" fmla="*/ 70 h 214"/>
                <a:gd name="T66" fmla="*/ 121 w 284"/>
                <a:gd name="T67" fmla="*/ 35 h 214"/>
                <a:gd name="T68" fmla="*/ 85 w 284"/>
                <a:gd name="T69" fmla="*/ 22 h 214"/>
                <a:gd name="T70" fmla="*/ 60 w 284"/>
                <a:gd name="T71" fmla="*/ 28 h 214"/>
                <a:gd name="T72" fmla="*/ 38 w 284"/>
                <a:gd name="T73" fmla="*/ 46 h 214"/>
                <a:gd name="T74" fmla="*/ 32 w 284"/>
                <a:gd name="T75" fmla="*/ 58 h 214"/>
                <a:gd name="T76" fmla="*/ 27 w 284"/>
                <a:gd name="T77" fmla="*/ 73 h 214"/>
                <a:gd name="T78" fmla="*/ 25 w 284"/>
                <a:gd name="T79" fmla="*/ 88 h 214"/>
                <a:gd name="T80" fmla="*/ 25 w 284"/>
                <a:gd name="T81" fmla="*/ 102 h 214"/>
                <a:gd name="T82" fmla="*/ 25 w 284"/>
                <a:gd name="T8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214">
                  <a:moveTo>
                    <a:pt x="25" y="214"/>
                  </a:moveTo>
                  <a:lnTo>
                    <a:pt x="25" y="214"/>
                  </a:lnTo>
                  <a:lnTo>
                    <a:pt x="0" y="214"/>
                  </a:lnTo>
                  <a:lnTo>
                    <a:pt x="0" y="6"/>
                  </a:lnTo>
                  <a:lnTo>
                    <a:pt x="25" y="6"/>
                  </a:lnTo>
                  <a:lnTo>
                    <a:pt x="25" y="37"/>
                  </a:lnTo>
                  <a:lnTo>
                    <a:pt x="25" y="37"/>
                  </a:lnTo>
                  <a:cubicBezTo>
                    <a:pt x="32" y="25"/>
                    <a:pt x="40" y="16"/>
                    <a:pt x="52" y="10"/>
                  </a:cubicBezTo>
                  <a:cubicBezTo>
                    <a:pt x="64" y="3"/>
                    <a:pt x="76" y="0"/>
                    <a:pt x="90" y="0"/>
                  </a:cubicBezTo>
                  <a:cubicBezTo>
                    <a:pt x="100" y="0"/>
                    <a:pt x="108" y="1"/>
                    <a:pt x="114" y="3"/>
                  </a:cubicBezTo>
                  <a:cubicBezTo>
                    <a:pt x="121" y="6"/>
                    <a:pt x="127" y="8"/>
                    <a:pt x="132" y="12"/>
                  </a:cubicBezTo>
                  <a:cubicBezTo>
                    <a:pt x="136" y="16"/>
                    <a:pt x="140" y="20"/>
                    <a:pt x="143" y="25"/>
                  </a:cubicBezTo>
                  <a:cubicBezTo>
                    <a:pt x="146" y="30"/>
                    <a:pt x="149" y="35"/>
                    <a:pt x="151" y="40"/>
                  </a:cubicBezTo>
                  <a:cubicBezTo>
                    <a:pt x="158" y="27"/>
                    <a:pt x="167" y="17"/>
                    <a:pt x="179" y="10"/>
                  </a:cubicBezTo>
                  <a:cubicBezTo>
                    <a:pt x="191" y="3"/>
                    <a:pt x="204" y="0"/>
                    <a:pt x="219" y="0"/>
                  </a:cubicBezTo>
                  <a:cubicBezTo>
                    <a:pt x="233" y="0"/>
                    <a:pt x="245" y="2"/>
                    <a:pt x="253" y="7"/>
                  </a:cubicBezTo>
                  <a:cubicBezTo>
                    <a:pt x="262" y="12"/>
                    <a:pt x="268" y="18"/>
                    <a:pt x="273" y="26"/>
                  </a:cubicBezTo>
                  <a:cubicBezTo>
                    <a:pt x="277" y="33"/>
                    <a:pt x="280" y="42"/>
                    <a:pt x="282" y="52"/>
                  </a:cubicBezTo>
                  <a:cubicBezTo>
                    <a:pt x="283" y="62"/>
                    <a:pt x="284" y="72"/>
                    <a:pt x="284" y="83"/>
                  </a:cubicBezTo>
                  <a:lnTo>
                    <a:pt x="284" y="214"/>
                  </a:lnTo>
                  <a:lnTo>
                    <a:pt x="260" y="214"/>
                  </a:lnTo>
                  <a:lnTo>
                    <a:pt x="260" y="70"/>
                  </a:lnTo>
                  <a:cubicBezTo>
                    <a:pt x="260" y="55"/>
                    <a:pt x="257" y="43"/>
                    <a:pt x="250" y="35"/>
                  </a:cubicBezTo>
                  <a:cubicBezTo>
                    <a:pt x="244" y="26"/>
                    <a:pt x="232" y="22"/>
                    <a:pt x="215" y="22"/>
                  </a:cubicBezTo>
                  <a:cubicBezTo>
                    <a:pt x="206" y="22"/>
                    <a:pt x="198" y="24"/>
                    <a:pt x="190" y="28"/>
                  </a:cubicBezTo>
                  <a:cubicBezTo>
                    <a:pt x="181" y="32"/>
                    <a:pt x="174" y="38"/>
                    <a:pt x="168" y="46"/>
                  </a:cubicBezTo>
                  <a:cubicBezTo>
                    <a:pt x="165" y="49"/>
                    <a:pt x="163" y="53"/>
                    <a:pt x="161" y="58"/>
                  </a:cubicBezTo>
                  <a:cubicBezTo>
                    <a:pt x="160" y="63"/>
                    <a:pt x="158" y="68"/>
                    <a:pt x="157" y="73"/>
                  </a:cubicBezTo>
                  <a:cubicBezTo>
                    <a:pt x="156" y="78"/>
                    <a:pt x="155" y="83"/>
                    <a:pt x="155" y="88"/>
                  </a:cubicBezTo>
                  <a:cubicBezTo>
                    <a:pt x="154" y="93"/>
                    <a:pt x="154" y="98"/>
                    <a:pt x="154" y="102"/>
                  </a:cubicBezTo>
                  <a:lnTo>
                    <a:pt x="154" y="214"/>
                  </a:lnTo>
                  <a:lnTo>
                    <a:pt x="130" y="214"/>
                  </a:lnTo>
                  <a:lnTo>
                    <a:pt x="130" y="70"/>
                  </a:lnTo>
                  <a:cubicBezTo>
                    <a:pt x="130" y="55"/>
                    <a:pt x="127" y="43"/>
                    <a:pt x="121" y="35"/>
                  </a:cubicBezTo>
                  <a:cubicBezTo>
                    <a:pt x="114" y="26"/>
                    <a:pt x="103" y="22"/>
                    <a:pt x="85" y="22"/>
                  </a:cubicBezTo>
                  <a:cubicBezTo>
                    <a:pt x="77" y="22"/>
                    <a:pt x="68" y="24"/>
                    <a:pt x="60" y="28"/>
                  </a:cubicBezTo>
                  <a:cubicBezTo>
                    <a:pt x="52" y="32"/>
                    <a:pt x="44" y="38"/>
                    <a:pt x="38" y="46"/>
                  </a:cubicBezTo>
                  <a:cubicBezTo>
                    <a:pt x="36" y="49"/>
                    <a:pt x="33" y="53"/>
                    <a:pt x="32" y="58"/>
                  </a:cubicBezTo>
                  <a:cubicBezTo>
                    <a:pt x="30" y="63"/>
                    <a:pt x="28" y="68"/>
                    <a:pt x="27" y="73"/>
                  </a:cubicBezTo>
                  <a:cubicBezTo>
                    <a:pt x="26" y="78"/>
                    <a:pt x="26" y="83"/>
                    <a:pt x="25" y="88"/>
                  </a:cubicBezTo>
                  <a:cubicBezTo>
                    <a:pt x="25" y="93"/>
                    <a:pt x="25" y="98"/>
                    <a:pt x="25" y="102"/>
                  </a:cubicBezTo>
                  <a:lnTo>
                    <a:pt x="25" y="2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090FF966-71FF-4AD8-B42C-79958E29B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6" y="2216"/>
              <a:ext cx="113" cy="134"/>
            </a:xfrm>
            <a:custGeom>
              <a:avLst/>
              <a:gdLst>
                <a:gd name="T0" fmla="*/ 26 w 188"/>
                <a:gd name="T1" fmla="*/ 116 h 220"/>
                <a:gd name="T2" fmla="*/ 26 w 188"/>
                <a:gd name="T3" fmla="*/ 116 h 220"/>
                <a:gd name="T4" fmla="*/ 31 w 188"/>
                <a:gd name="T5" fmla="*/ 148 h 220"/>
                <a:gd name="T6" fmla="*/ 44 w 188"/>
                <a:gd name="T7" fmla="*/ 174 h 220"/>
                <a:gd name="T8" fmla="*/ 66 w 188"/>
                <a:gd name="T9" fmla="*/ 192 h 220"/>
                <a:gd name="T10" fmla="*/ 96 w 188"/>
                <a:gd name="T11" fmla="*/ 198 h 220"/>
                <a:gd name="T12" fmla="*/ 137 w 188"/>
                <a:gd name="T13" fmla="*/ 186 h 220"/>
                <a:gd name="T14" fmla="*/ 159 w 188"/>
                <a:gd name="T15" fmla="*/ 150 h 220"/>
                <a:gd name="T16" fmla="*/ 186 w 188"/>
                <a:gd name="T17" fmla="*/ 150 h 220"/>
                <a:gd name="T18" fmla="*/ 175 w 188"/>
                <a:gd name="T19" fmla="*/ 178 h 220"/>
                <a:gd name="T20" fmla="*/ 157 w 188"/>
                <a:gd name="T21" fmla="*/ 200 h 220"/>
                <a:gd name="T22" fmla="*/ 131 w 188"/>
                <a:gd name="T23" fmla="*/ 215 h 220"/>
                <a:gd name="T24" fmla="*/ 96 w 188"/>
                <a:gd name="T25" fmla="*/ 220 h 220"/>
                <a:gd name="T26" fmla="*/ 53 w 188"/>
                <a:gd name="T27" fmla="*/ 212 h 220"/>
                <a:gd name="T28" fmla="*/ 23 w 188"/>
                <a:gd name="T29" fmla="*/ 188 h 220"/>
                <a:gd name="T30" fmla="*/ 6 w 188"/>
                <a:gd name="T31" fmla="*/ 154 h 220"/>
                <a:gd name="T32" fmla="*/ 0 w 188"/>
                <a:gd name="T33" fmla="*/ 111 h 220"/>
                <a:gd name="T34" fmla="*/ 7 w 188"/>
                <a:gd name="T35" fmla="*/ 68 h 220"/>
                <a:gd name="T36" fmla="*/ 26 w 188"/>
                <a:gd name="T37" fmla="*/ 33 h 220"/>
                <a:gd name="T38" fmla="*/ 56 w 188"/>
                <a:gd name="T39" fmla="*/ 9 h 220"/>
                <a:gd name="T40" fmla="*/ 96 w 188"/>
                <a:gd name="T41" fmla="*/ 0 h 220"/>
                <a:gd name="T42" fmla="*/ 164 w 188"/>
                <a:gd name="T43" fmla="*/ 30 h 220"/>
                <a:gd name="T44" fmla="*/ 188 w 188"/>
                <a:gd name="T45" fmla="*/ 116 h 220"/>
                <a:gd name="T46" fmla="*/ 26 w 188"/>
                <a:gd name="T47" fmla="*/ 116 h 220"/>
                <a:gd name="T48" fmla="*/ 26 w 188"/>
                <a:gd name="T49" fmla="*/ 116 h 220"/>
                <a:gd name="T50" fmla="*/ 162 w 188"/>
                <a:gd name="T51" fmla="*/ 96 h 220"/>
                <a:gd name="T52" fmla="*/ 162 w 188"/>
                <a:gd name="T53" fmla="*/ 96 h 220"/>
                <a:gd name="T54" fmla="*/ 158 w 188"/>
                <a:gd name="T55" fmla="*/ 67 h 220"/>
                <a:gd name="T56" fmla="*/ 146 w 188"/>
                <a:gd name="T57" fmla="*/ 43 h 220"/>
                <a:gd name="T58" fmla="*/ 125 w 188"/>
                <a:gd name="T59" fmla="*/ 28 h 220"/>
                <a:gd name="T60" fmla="*/ 96 w 188"/>
                <a:gd name="T61" fmla="*/ 22 h 220"/>
                <a:gd name="T62" fmla="*/ 68 w 188"/>
                <a:gd name="T63" fmla="*/ 28 h 220"/>
                <a:gd name="T64" fmla="*/ 47 w 188"/>
                <a:gd name="T65" fmla="*/ 44 h 220"/>
                <a:gd name="T66" fmla="*/ 33 w 188"/>
                <a:gd name="T67" fmla="*/ 67 h 220"/>
                <a:gd name="T68" fmla="*/ 26 w 188"/>
                <a:gd name="T69" fmla="*/ 96 h 220"/>
                <a:gd name="T70" fmla="*/ 162 w 188"/>
                <a:gd name="T71" fmla="*/ 9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" h="220">
                  <a:moveTo>
                    <a:pt x="26" y="116"/>
                  </a:moveTo>
                  <a:lnTo>
                    <a:pt x="26" y="116"/>
                  </a:lnTo>
                  <a:cubicBezTo>
                    <a:pt x="26" y="127"/>
                    <a:pt x="28" y="138"/>
                    <a:pt x="31" y="148"/>
                  </a:cubicBezTo>
                  <a:cubicBezTo>
                    <a:pt x="33" y="158"/>
                    <a:pt x="38" y="167"/>
                    <a:pt x="44" y="174"/>
                  </a:cubicBezTo>
                  <a:cubicBezTo>
                    <a:pt x="49" y="181"/>
                    <a:pt x="57" y="187"/>
                    <a:pt x="66" y="192"/>
                  </a:cubicBezTo>
                  <a:cubicBezTo>
                    <a:pt x="74" y="196"/>
                    <a:pt x="85" y="198"/>
                    <a:pt x="96" y="198"/>
                  </a:cubicBezTo>
                  <a:cubicBezTo>
                    <a:pt x="112" y="198"/>
                    <a:pt x="126" y="194"/>
                    <a:pt x="137" y="186"/>
                  </a:cubicBezTo>
                  <a:cubicBezTo>
                    <a:pt x="148" y="178"/>
                    <a:pt x="156" y="166"/>
                    <a:pt x="159" y="150"/>
                  </a:cubicBezTo>
                  <a:lnTo>
                    <a:pt x="186" y="150"/>
                  </a:lnTo>
                  <a:cubicBezTo>
                    <a:pt x="183" y="160"/>
                    <a:pt x="180" y="170"/>
                    <a:pt x="175" y="178"/>
                  </a:cubicBezTo>
                  <a:cubicBezTo>
                    <a:pt x="170" y="186"/>
                    <a:pt x="164" y="194"/>
                    <a:pt x="157" y="200"/>
                  </a:cubicBezTo>
                  <a:cubicBezTo>
                    <a:pt x="149" y="206"/>
                    <a:pt x="141" y="211"/>
                    <a:pt x="131" y="215"/>
                  </a:cubicBezTo>
                  <a:cubicBezTo>
                    <a:pt x="121" y="218"/>
                    <a:pt x="109" y="220"/>
                    <a:pt x="96" y="220"/>
                  </a:cubicBezTo>
                  <a:cubicBezTo>
                    <a:pt x="80" y="220"/>
                    <a:pt x="65" y="217"/>
                    <a:pt x="53" y="212"/>
                  </a:cubicBezTo>
                  <a:cubicBezTo>
                    <a:pt x="41" y="206"/>
                    <a:pt x="31" y="198"/>
                    <a:pt x="23" y="188"/>
                  </a:cubicBezTo>
                  <a:cubicBezTo>
                    <a:pt x="15" y="179"/>
                    <a:pt x="10" y="167"/>
                    <a:pt x="6" y="154"/>
                  </a:cubicBezTo>
                  <a:cubicBezTo>
                    <a:pt x="2" y="141"/>
                    <a:pt x="0" y="126"/>
                    <a:pt x="0" y="111"/>
                  </a:cubicBezTo>
                  <a:cubicBezTo>
                    <a:pt x="0" y="96"/>
                    <a:pt x="3" y="81"/>
                    <a:pt x="7" y="68"/>
                  </a:cubicBezTo>
                  <a:cubicBezTo>
                    <a:pt x="11" y="54"/>
                    <a:pt x="18" y="43"/>
                    <a:pt x="26" y="33"/>
                  </a:cubicBezTo>
                  <a:cubicBezTo>
                    <a:pt x="34" y="22"/>
                    <a:pt x="44" y="15"/>
                    <a:pt x="56" y="9"/>
                  </a:cubicBezTo>
                  <a:cubicBezTo>
                    <a:pt x="68" y="3"/>
                    <a:pt x="81" y="0"/>
                    <a:pt x="96" y="0"/>
                  </a:cubicBezTo>
                  <a:cubicBezTo>
                    <a:pt x="125" y="0"/>
                    <a:pt x="147" y="10"/>
                    <a:pt x="164" y="30"/>
                  </a:cubicBezTo>
                  <a:cubicBezTo>
                    <a:pt x="180" y="49"/>
                    <a:pt x="188" y="78"/>
                    <a:pt x="188" y="116"/>
                  </a:cubicBezTo>
                  <a:lnTo>
                    <a:pt x="26" y="116"/>
                  </a:lnTo>
                  <a:lnTo>
                    <a:pt x="26" y="116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cubicBezTo>
                    <a:pt x="162" y="85"/>
                    <a:pt x="161" y="76"/>
                    <a:pt x="158" y="67"/>
                  </a:cubicBezTo>
                  <a:cubicBezTo>
                    <a:pt x="155" y="58"/>
                    <a:pt x="151" y="50"/>
                    <a:pt x="146" y="43"/>
                  </a:cubicBezTo>
                  <a:cubicBezTo>
                    <a:pt x="140" y="37"/>
                    <a:pt x="133" y="32"/>
                    <a:pt x="125" y="28"/>
                  </a:cubicBezTo>
                  <a:cubicBezTo>
                    <a:pt x="116" y="24"/>
                    <a:pt x="107" y="22"/>
                    <a:pt x="96" y="22"/>
                  </a:cubicBezTo>
                  <a:cubicBezTo>
                    <a:pt x="85" y="22"/>
                    <a:pt x="76" y="24"/>
                    <a:pt x="68" y="28"/>
                  </a:cubicBezTo>
                  <a:cubicBezTo>
                    <a:pt x="60" y="32"/>
                    <a:pt x="53" y="37"/>
                    <a:pt x="47" y="44"/>
                  </a:cubicBezTo>
                  <a:cubicBezTo>
                    <a:pt x="41" y="51"/>
                    <a:pt x="36" y="59"/>
                    <a:pt x="33" y="67"/>
                  </a:cubicBezTo>
                  <a:cubicBezTo>
                    <a:pt x="29" y="76"/>
                    <a:pt x="27" y="86"/>
                    <a:pt x="26" y="96"/>
                  </a:cubicBezTo>
                  <a:lnTo>
                    <a:pt x="162" y="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4354AF7-C4FD-495C-B420-E64EC3442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6" y="2216"/>
              <a:ext cx="117" cy="134"/>
            </a:xfrm>
            <a:custGeom>
              <a:avLst/>
              <a:gdLst>
                <a:gd name="T0" fmla="*/ 97 w 194"/>
                <a:gd name="T1" fmla="*/ 220 h 220"/>
                <a:gd name="T2" fmla="*/ 97 w 194"/>
                <a:gd name="T3" fmla="*/ 220 h 220"/>
                <a:gd name="T4" fmla="*/ 59 w 194"/>
                <a:gd name="T5" fmla="*/ 213 h 220"/>
                <a:gd name="T6" fmla="*/ 29 w 194"/>
                <a:gd name="T7" fmla="*/ 192 h 220"/>
                <a:gd name="T8" fmla="*/ 8 w 194"/>
                <a:gd name="T9" fmla="*/ 158 h 220"/>
                <a:gd name="T10" fmla="*/ 0 w 194"/>
                <a:gd name="T11" fmla="*/ 110 h 220"/>
                <a:gd name="T12" fmla="*/ 6 w 194"/>
                <a:gd name="T13" fmla="*/ 67 h 220"/>
                <a:gd name="T14" fmla="*/ 25 w 194"/>
                <a:gd name="T15" fmla="*/ 32 h 220"/>
                <a:gd name="T16" fmla="*/ 55 w 194"/>
                <a:gd name="T17" fmla="*/ 9 h 220"/>
                <a:gd name="T18" fmla="*/ 97 w 194"/>
                <a:gd name="T19" fmla="*/ 0 h 220"/>
                <a:gd name="T20" fmla="*/ 140 w 194"/>
                <a:gd name="T21" fmla="*/ 9 h 220"/>
                <a:gd name="T22" fmla="*/ 170 w 194"/>
                <a:gd name="T23" fmla="*/ 32 h 220"/>
                <a:gd name="T24" fmla="*/ 188 w 194"/>
                <a:gd name="T25" fmla="*/ 67 h 220"/>
                <a:gd name="T26" fmla="*/ 194 w 194"/>
                <a:gd name="T27" fmla="*/ 110 h 220"/>
                <a:gd name="T28" fmla="*/ 187 w 194"/>
                <a:gd name="T29" fmla="*/ 155 h 220"/>
                <a:gd name="T30" fmla="*/ 167 w 194"/>
                <a:gd name="T31" fmla="*/ 190 h 220"/>
                <a:gd name="T32" fmla="*/ 137 w 194"/>
                <a:gd name="T33" fmla="*/ 212 h 220"/>
                <a:gd name="T34" fmla="*/ 97 w 194"/>
                <a:gd name="T35" fmla="*/ 220 h 220"/>
                <a:gd name="T36" fmla="*/ 168 w 194"/>
                <a:gd name="T37" fmla="*/ 110 h 220"/>
                <a:gd name="T38" fmla="*/ 168 w 194"/>
                <a:gd name="T39" fmla="*/ 110 h 220"/>
                <a:gd name="T40" fmla="*/ 164 w 194"/>
                <a:gd name="T41" fmla="*/ 75 h 220"/>
                <a:gd name="T42" fmla="*/ 151 w 194"/>
                <a:gd name="T43" fmla="*/ 47 h 220"/>
                <a:gd name="T44" fmla="*/ 130 w 194"/>
                <a:gd name="T45" fmla="*/ 29 h 220"/>
                <a:gd name="T46" fmla="*/ 97 w 194"/>
                <a:gd name="T47" fmla="*/ 22 h 220"/>
                <a:gd name="T48" fmla="*/ 65 w 194"/>
                <a:gd name="T49" fmla="*/ 29 h 220"/>
                <a:gd name="T50" fmla="*/ 43 w 194"/>
                <a:gd name="T51" fmla="*/ 49 h 220"/>
                <a:gd name="T52" fmla="*/ 30 w 194"/>
                <a:gd name="T53" fmla="*/ 77 h 220"/>
                <a:gd name="T54" fmla="*/ 26 w 194"/>
                <a:gd name="T55" fmla="*/ 110 h 220"/>
                <a:gd name="T56" fmla="*/ 31 w 194"/>
                <a:gd name="T57" fmla="*/ 146 h 220"/>
                <a:gd name="T58" fmla="*/ 44 w 194"/>
                <a:gd name="T59" fmla="*/ 174 h 220"/>
                <a:gd name="T60" fmla="*/ 66 w 194"/>
                <a:gd name="T61" fmla="*/ 192 h 220"/>
                <a:gd name="T62" fmla="*/ 97 w 194"/>
                <a:gd name="T63" fmla="*/ 198 h 220"/>
                <a:gd name="T64" fmla="*/ 129 w 194"/>
                <a:gd name="T65" fmla="*/ 191 h 220"/>
                <a:gd name="T66" fmla="*/ 151 w 194"/>
                <a:gd name="T67" fmla="*/ 171 h 220"/>
                <a:gd name="T68" fmla="*/ 164 w 194"/>
                <a:gd name="T69" fmla="*/ 143 h 220"/>
                <a:gd name="T70" fmla="*/ 168 w 194"/>
                <a:gd name="T71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20">
                  <a:moveTo>
                    <a:pt x="97" y="220"/>
                  </a:moveTo>
                  <a:lnTo>
                    <a:pt x="97" y="220"/>
                  </a:lnTo>
                  <a:cubicBezTo>
                    <a:pt x="84" y="220"/>
                    <a:pt x="71" y="217"/>
                    <a:pt x="59" y="213"/>
                  </a:cubicBezTo>
                  <a:cubicBezTo>
                    <a:pt x="48" y="208"/>
                    <a:pt x="37" y="201"/>
                    <a:pt x="29" y="192"/>
                  </a:cubicBezTo>
                  <a:cubicBezTo>
                    <a:pt x="20" y="183"/>
                    <a:pt x="13" y="172"/>
                    <a:pt x="8" y="158"/>
                  </a:cubicBezTo>
                  <a:cubicBezTo>
                    <a:pt x="3" y="144"/>
                    <a:pt x="0" y="128"/>
                    <a:pt x="0" y="110"/>
                  </a:cubicBezTo>
                  <a:cubicBezTo>
                    <a:pt x="0" y="95"/>
                    <a:pt x="2" y="80"/>
                    <a:pt x="6" y="67"/>
                  </a:cubicBezTo>
                  <a:cubicBezTo>
                    <a:pt x="10" y="54"/>
                    <a:pt x="16" y="42"/>
                    <a:pt x="25" y="32"/>
                  </a:cubicBezTo>
                  <a:cubicBezTo>
                    <a:pt x="33" y="22"/>
                    <a:pt x="43" y="15"/>
                    <a:pt x="55" y="9"/>
                  </a:cubicBezTo>
                  <a:cubicBezTo>
                    <a:pt x="67" y="3"/>
                    <a:pt x="81" y="0"/>
                    <a:pt x="97" y="0"/>
                  </a:cubicBezTo>
                  <a:cubicBezTo>
                    <a:pt x="113" y="0"/>
                    <a:pt x="128" y="3"/>
                    <a:pt x="140" y="9"/>
                  </a:cubicBezTo>
                  <a:cubicBezTo>
                    <a:pt x="152" y="15"/>
                    <a:pt x="162" y="22"/>
                    <a:pt x="170" y="32"/>
                  </a:cubicBezTo>
                  <a:cubicBezTo>
                    <a:pt x="178" y="42"/>
                    <a:pt x="184" y="54"/>
                    <a:pt x="188" y="67"/>
                  </a:cubicBezTo>
                  <a:cubicBezTo>
                    <a:pt x="192" y="80"/>
                    <a:pt x="194" y="95"/>
                    <a:pt x="194" y="110"/>
                  </a:cubicBezTo>
                  <a:cubicBezTo>
                    <a:pt x="194" y="127"/>
                    <a:pt x="191" y="142"/>
                    <a:pt x="187" y="155"/>
                  </a:cubicBezTo>
                  <a:cubicBezTo>
                    <a:pt x="182" y="169"/>
                    <a:pt x="176" y="180"/>
                    <a:pt x="167" y="190"/>
                  </a:cubicBezTo>
                  <a:cubicBezTo>
                    <a:pt x="159" y="200"/>
                    <a:pt x="149" y="207"/>
                    <a:pt x="137" y="212"/>
                  </a:cubicBezTo>
                  <a:cubicBezTo>
                    <a:pt x="125" y="217"/>
                    <a:pt x="112" y="220"/>
                    <a:pt x="97" y="220"/>
                  </a:cubicBezTo>
                  <a:close/>
                  <a:moveTo>
                    <a:pt x="168" y="110"/>
                  </a:moveTo>
                  <a:lnTo>
                    <a:pt x="168" y="110"/>
                  </a:lnTo>
                  <a:cubicBezTo>
                    <a:pt x="168" y="98"/>
                    <a:pt x="167" y="86"/>
                    <a:pt x="164" y="75"/>
                  </a:cubicBezTo>
                  <a:cubicBezTo>
                    <a:pt x="161" y="65"/>
                    <a:pt x="157" y="55"/>
                    <a:pt x="151" y="47"/>
                  </a:cubicBezTo>
                  <a:cubicBezTo>
                    <a:pt x="146" y="40"/>
                    <a:pt x="139" y="33"/>
                    <a:pt x="130" y="29"/>
                  </a:cubicBezTo>
                  <a:cubicBezTo>
                    <a:pt x="121" y="24"/>
                    <a:pt x="110" y="22"/>
                    <a:pt x="97" y="22"/>
                  </a:cubicBezTo>
                  <a:cubicBezTo>
                    <a:pt x="84" y="22"/>
                    <a:pt x="74" y="24"/>
                    <a:pt x="65" y="29"/>
                  </a:cubicBezTo>
                  <a:cubicBezTo>
                    <a:pt x="56" y="34"/>
                    <a:pt x="48" y="41"/>
                    <a:pt x="43" y="49"/>
                  </a:cubicBezTo>
                  <a:cubicBezTo>
                    <a:pt x="37" y="57"/>
                    <a:pt x="33" y="67"/>
                    <a:pt x="30" y="77"/>
                  </a:cubicBezTo>
                  <a:cubicBezTo>
                    <a:pt x="27" y="88"/>
                    <a:pt x="26" y="99"/>
                    <a:pt x="26" y="110"/>
                  </a:cubicBezTo>
                  <a:cubicBezTo>
                    <a:pt x="26" y="123"/>
                    <a:pt x="28" y="135"/>
                    <a:pt x="31" y="146"/>
                  </a:cubicBezTo>
                  <a:cubicBezTo>
                    <a:pt x="34" y="157"/>
                    <a:pt x="38" y="166"/>
                    <a:pt x="44" y="174"/>
                  </a:cubicBezTo>
                  <a:cubicBezTo>
                    <a:pt x="50" y="182"/>
                    <a:pt x="58" y="188"/>
                    <a:pt x="66" y="192"/>
                  </a:cubicBezTo>
                  <a:cubicBezTo>
                    <a:pt x="75" y="196"/>
                    <a:pt x="86" y="198"/>
                    <a:pt x="97" y="198"/>
                  </a:cubicBezTo>
                  <a:cubicBezTo>
                    <a:pt x="110" y="198"/>
                    <a:pt x="120" y="196"/>
                    <a:pt x="129" y="191"/>
                  </a:cubicBezTo>
                  <a:cubicBezTo>
                    <a:pt x="138" y="186"/>
                    <a:pt x="146" y="179"/>
                    <a:pt x="151" y="171"/>
                  </a:cubicBezTo>
                  <a:cubicBezTo>
                    <a:pt x="157" y="163"/>
                    <a:pt x="161" y="153"/>
                    <a:pt x="164" y="143"/>
                  </a:cubicBezTo>
                  <a:cubicBezTo>
                    <a:pt x="167" y="132"/>
                    <a:pt x="168" y="121"/>
                    <a:pt x="168" y="1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21A3AE61-7461-4F68-93B3-75BD8A32C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2167"/>
              <a:ext cx="58" cy="179"/>
            </a:xfrm>
            <a:custGeom>
              <a:avLst/>
              <a:gdLst>
                <a:gd name="T0" fmla="*/ 0 w 96"/>
                <a:gd name="T1" fmla="*/ 107 h 295"/>
                <a:gd name="T2" fmla="*/ 0 w 96"/>
                <a:gd name="T3" fmla="*/ 107 h 295"/>
                <a:gd name="T4" fmla="*/ 0 w 96"/>
                <a:gd name="T5" fmla="*/ 87 h 295"/>
                <a:gd name="T6" fmla="*/ 31 w 96"/>
                <a:gd name="T7" fmla="*/ 87 h 295"/>
                <a:gd name="T8" fmla="*/ 31 w 96"/>
                <a:gd name="T9" fmla="*/ 54 h 295"/>
                <a:gd name="T10" fmla="*/ 41 w 96"/>
                <a:gd name="T11" fmla="*/ 14 h 295"/>
                <a:gd name="T12" fmla="*/ 75 w 96"/>
                <a:gd name="T13" fmla="*/ 0 h 295"/>
                <a:gd name="T14" fmla="*/ 86 w 96"/>
                <a:gd name="T15" fmla="*/ 0 h 295"/>
                <a:gd name="T16" fmla="*/ 96 w 96"/>
                <a:gd name="T17" fmla="*/ 1 h 295"/>
                <a:gd name="T18" fmla="*/ 96 w 96"/>
                <a:gd name="T19" fmla="*/ 24 h 295"/>
                <a:gd name="T20" fmla="*/ 81 w 96"/>
                <a:gd name="T21" fmla="*/ 21 h 295"/>
                <a:gd name="T22" fmla="*/ 67 w 96"/>
                <a:gd name="T23" fmla="*/ 25 h 295"/>
                <a:gd name="T24" fmla="*/ 59 w 96"/>
                <a:gd name="T25" fmla="*/ 34 h 295"/>
                <a:gd name="T26" fmla="*/ 56 w 96"/>
                <a:gd name="T27" fmla="*/ 47 h 295"/>
                <a:gd name="T28" fmla="*/ 55 w 96"/>
                <a:gd name="T29" fmla="*/ 61 h 295"/>
                <a:gd name="T30" fmla="*/ 55 w 96"/>
                <a:gd name="T31" fmla="*/ 87 h 295"/>
                <a:gd name="T32" fmla="*/ 96 w 96"/>
                <a:gd name="T33" fmla="*/ 87 h 295"/>
                <a:gd name="T34" fmla="*/ 96 w 96"/>
                <a:gd name="T35" fmla="*/ 107 h 295"/>
                <a:gd name="T36" fmla="*/ 55 w 96"/>
                <a:gd name="T37" fmla="*/ 107 h 295"/>
                <a:gd name="T38" fmla="*/ 55 w 96"/>
                <a:gd name="T39" fmla="*/ 295 h 295"/>
                <a:gd name="T40" fmla="*/ 31 w 96"/>
                <a:gd name="T41" fmla="*/ 295 h 295"/>
                <a:gd name="T42" fmla="*/ 31 w 96"/>
                <a:gd name="T43" fmla="*/ 107 h 295"/>
                <a:gd name="T44" fmla="*/ 0 w 96"/>
                <a:gd name="T45" fmla="*/ 10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295">
                  <a:moveTo>
                    <a:pt x="0" y="107"/>
                  </a:moveTo>
                  <a:lnTo>
                    <a:pt x="0" y="107"/>
                  </a:lnTo>
                  <a:lnTo>
                    <a:pt x="0" y="87"/>
                  </a:lnTo>
                  <a:lnTo>
                    <a:pt x="31" y="87"/>
                  </a:lnTo>
                  <a:lnTo>
                    <a:pt x="31" y="54"/>
                  </a:lnTo>
                  <a:cubicBezTo>
                    <a:pt x="31" y="37"/>
                    <a:pt x="34" y="24"/>
                    <a:pt x="41" y="14"/>
                  </a:cubicBezTo>
                  <a:cubicBezTo>
                    <a:pt x="48" y="5"/>
                    <a:pt x="59" y="0"/>
                    <a:pt x="75" y="0"/>
                  </a:cubicBezTo>
                  <a:cubicBezTo>
                    <a:pt x="79" y="0"/>
                    <a:pt x="83" y="0"/>
                    <a:pt x="86" y="0"/>
                  </a:cubicBezTo>
                  <a:cubicBezTo>
                    <a:pt x="89" y="0"/>
                    <a:pt x="92" y="1"/>
                    <a:pt x="96" y="1"/>
                  </a:cubicBezTo>
                  <a:lnTo>
                    <a:pt x="96" y="24"/>
                  </a:lnTo>
                  <a:cubicBezTo>
                    <a:pt x="90" y="22"/>
                    <a:pt x="85" y="21"/>
                    <a:pt x="81" y="21"/>
                  </a:cubicBezTo>
                  <a:cubicBezTo>
                    <a:pt x="75" y="21"/>
                    <a:pt x="70" y="23"/>
                    <a:pt x="67" y="25"/>
                  </a:cubicBezTo>
                  <a:cubicBezTo>
                    <a:pt x="63" y="27"/>
                    <a:pt x="60" y="30"/>
                    <a:pt x="59" y="34"/>
                  </a:cubicBezTo>
                  <a:cubicBezTo>
                    <a:pt x="57" y="38"/>
                    <a:pt x="56" y="42"/>
                    <a:pt x="56" y="47"/>
                  </a:cubicBezTo>
                  <a:cubicBezTo>
                    <a:pt x="55" y="51"/>
                    <a:pt x="55" y="56"/>
                    <a:pt x="55" y="61"/>
                  </a:cubicBezTo>
                  <a:lnTo>
                    <a:pt x="55" y="87"/>
                  </a:lnTo>
                  <a:lnTo>
                    <a:pt x="96" y="87"/>
                  </a:lnTo>
                  <a:lnTo>
                    <a:pt x="96" y="107"/>
                  </a:lnTo>
                  <a:lnTo>
                    <a:pt x="55" y="107"/>
                  </a:lnTo>
                  <a:lnTo>
                    <a:pt x="55" y="295"/>
                  </a:lnTo>
                  <a:lnTo>
                    <a:pt x="31" y="295"/>
                  </a:lnTo>
                  <a:lnTo>
                    <a:pt x="31" y="107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F99591B7-C99D-4BC1-8B23-44CD809A5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" y="2537"/>
              <a:ext cx="232" cy="293"/>
            </a:xfrm>
            <a:custGeom>
              <a:avLst/>
              <a:gdLst>
                <a:gd name="T0" fmla="*/ 347 w 385"/>
                <a:gd name="T1" fmla="*/ 262 h 483"/>
                <a:gd name="T2" fmla="*/ 347 w 385"/>
                <a:gd name="T3" fmla="*/ 262 h 483"/>
                <a:gd name="T4" fmla="*/ 376 w 385"/>
                <a:gd name="T5" fmla="*/ 212 h 483"/>
                <a:gd name="T6" fmla="*/ 385 w 385"/>
                <a:gd name="T7" fmla="*/ 155 h 483"/>
                <a:gd name="T8" fmla="*/ 376 w 385"/>
                <a:gd name="T9" fmla="*/ 98 h 483"/>
                <a:gd name="T10" fmla="*/ 347 w 385"/>
                <a:gd name="T11" fmla="*/ 48 h 483"/>
                <a:gd name="T12" fmla="*/ 295 w 385"/>
                <a:gd name="T13" fmla="*/ 13 h 483"/>
                <a:gd name="T14" fmla="*/ 218 w 385"/>
                <a:gd name="T15" fmla="*/ 0 h 483"/>
                <a:gd name="T16" fmla="*/ 0 w 385"/>
                <a:gd name="T17" fmla="*/ 0 h 483"/>
                <a:gd name="T18" fmla="*/ 0 w 385"/>
                <a:gd name="T19" fmla="*/ 483 h 483"/>
                <a:gd name="T20" fmla="*/ 106 w 385"/>
                <a:gd name="T21" fmla="*/ 483 h 483"/>
                <a:gd name="T22" fmla="*/ 106 w 385"/>
                <a:gd name="T23" fmla="*/ 310 h 483"/>
                <a:gd name="T24" fmla="*/ 218 w 385"/>
                <a:gd name="T25" fmla="*/ 310 h 483"/>
                <a:gd name="T26" fmla="*/ 295 w 385"/>
                <a:gd name="T27" fmla="*/ 297 h 483"/>
                <a:gd name="T28" fmla="*/ 347 w 385"/>
                <a:gd name="T29" fmla="*/ 262 h 483"/>
                <a:gd name="T30" fmla="*/ 274 w 385"/>
                <a:gd name="T31" fmla="*/ 192 h 483"/>
                <a:gd name="T32" fmla="*/ 274 w 385"/>
                <a:gd name="T33" fmla="*/ 192 h 483"/>
                <a:gd name="T34" fmla="*/ 254 w 385"/>
                <a:gd name="T35" fmla="*/ 214 h 483"/>
                <a:gd name="T36" fmla="*/ 224 w 385"/>
                <a:gd name="T37" fmla="*/ 225 h 483"/>
                <a:gd name="T38" fmla="*/ 189 w 385"/>
                <a:gd name="T39" fmla="*/ 228 h 483"/>
                <a:gd name="T40" fmla="*/ 106 w 385"/>
                <a:gd name="T41" fmla="*/ 228 h 483"/>
                <a:gd name="T42" fmla="*/ 106 w 385"/>
                <a:gd name="T43" fmla="*/ 83 h 483"/>
                <a:gd name="T44" fmla="*/ 189 w 385"/>
                <a:gd name="T45" fmla="*/ 83 h 483"/>
                <a:gd name="T46" fmla="*/ 224 w 385"/>
                <a:gd name="T47" fmla="*/ 86 h 483"/>
                <a:gd name="T48" fmla="*/ 254 w 385"/>
                <a:gd name="T49" fmla="*/ 96 h 483"/>
                <a:gd name="T50" fmla="*/ 274 w 385"/>
                <a:gd name="T51" fmla="*/ 118 h 483"/>
                <a:gd name="T52" fmla="*/ 282 w 385"/>
                <a:gd name="T53" fmla="*/ 155 h 483"/>
                <a:gd name="T54" fmla="*/ 274 w 385"/>
                <a:gd name="T55" fmla="*/ 19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83">
                  <a:moveTo>
                    <a:pt x="347" y="262"/>
                  </a:moveTo>
                  <a:lnTo>
                    <a:pt x="347" y="262"/>
                  </a:lnTo>
                  <a:cubicBezTo>
                    <a:pt x="360" y="248"/>
                    <a:pt x="370" y="231"/>
                    <a:pt x="376" y="212"/>
                  </a:cubicBezTo>
                  <a:cubicBezTo>
                    <a:pt x="382" y="194"/>
                    <a:pt x="385" y="175"/>
                    <a:pt x="385" y="155"/>
                  </a:cubicBezTo>
                  <a:cubicBezTo>
                    <a:pt x="385" y="135"/>
                    <a:pt x="382" y="116"/>
                    <a:pt x="376" y="98"/>
                  </a:cubicBezTo>
                  <a:cubicBezTo>
                    <a:pt x="370" y="79"/>
                    <a:pt x="360" y="63"/>
                    <a:pt x="347" y="48"/>
                  </a:cubicBezTo>
                  <a:cubicBezTo>
                    <a:pt x="333" y="34"/>
                    <a:pt x="316" y="22"/>
                    <a:pt x="295" y="13"/>
                  </a:cubicBezTo>
                  <a:cubicBezTo>
                    <a:pt x="274" y="5"/>
                    <a:pt x="248" y="0"/>
                    <a:pt x="218" y="0"/>
                  </a:cubicBezTo>
                  <a:lnTo>
                    <a:pt x="0" y="0"/>
                  </a:lnTo>
                  <a:lnTo>
                    <a:pt x="0" y="483"/>
                  </a:lnTo>
                  <a:lnTo>
                    <a:pt x="106" y="483"/>
                  </a:lnTo>
                  <a:lnTo>
                    <a:pt x="106" y="310"/>
                  </a:lnTo>
                  <a:lnTo>
                    <a:pt x="218" y="310"/>
                  </a:lnTo>
                  <a:cubicBezTo>
                    <a:pt x="248" y="310"/>
                    <a:pt x="274" y="306"/>
                    <a:pt x="295" y="297"/>
                  </a:cubicBezTo>
                  <a:cubicBezTo>
                    <a:pt x="316" y="288"/>
                    <a:pt x="333" y="277"/>
                    <a:pt x="347" y="262"/>
                  </a:cubicBezTo>
                  <a:close/>
                  <a:moveTo>
                    <a:pt x="274" y="192"/>
                  </a:moveTo>
                  <a:lnTo>
                    <a:pt x="274" y="192"/>
                  </a:lnTo>
                  <a:cubicBezTo>
                    <a:pt x="269" y="202"/>
                    <a:pt x="262" y="209"/>
                    <a:pt x="254" y="214"/>
                  </a:cubicBezTo>
                  <a:cubicBezTo>
                    <a:pt x="245" y="220"/>
                    <a:pt x="235" y="223"/>
                    <a:pt x="224" y="225"/>
                  </a:cubicBezTo>
                  <a:cubicBezTo>
                    <a:pt x="212" y="227"/>
                    <a:pt x="201" y="228"/>
                    <a:pt x="189" y="228"/>
                  </a:cubicBezTo>
                  <a:lnTo>
                    <a:pt x="106" y="228"/>
                  </a:lnTo>
                  <a:lnTo>
                    <a:pt x="106" y="83"/>
                  </a:lnTo>
                  <a:lnTo>
                    <a:pt x="189" y="83"/>
                  </a:lnTo>
                  <a:cubicBezTo>
                    <a:pt x="201" y="83"/>
                    <a:pt x="212" y="84"/>
                    <a:pt x="224" y="86"/>
                  </a:cubicBezTo>
                  <a:cubicBezTo>
                    <a:pt x="235" y="87"/>
                    <a:pt x="245" y="91"/>
                    <a:pt x="254" y="96"/>
                  </a:cubicBezTo>
                  <a:cubicBezTo>
                    <a:pt x="262" y="101"/>
                    <a:pt x="269" y="109"/>
                    <a:pt x="274" y="118"/>
                  </a:cubicBezTo>
                  <a:cubicBezTo>
                    <a:pt x="279" y="127"/>
                    <a:pt x="282" y="140"/>
                    <a:pt x="282" y="155"/>
                  </a:cubicBezTo>
                  <a:cubicBezTo>
                    <a:pt x="282" y="171"/>
                    <a:pt x="279" y="183"/>
                    <a:pt x="274" y="1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B959D436-A42B-423E-AB5A-2E3171F4B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" y="2612"/>
              <a:ext cx="218" cy="223"/>
            </a:xfrm>
            <a:custGeom>
              <a:avLst/>
              <a:gdLst>
                <a:gd name="T0" fmla="*/ 312 w 362"/>
                <a:gd name="T1" fmla="*/ 319 h 368"/>
                <a:gd name="T2" fmla="*/ 312 w 362"/>
                <a:gd name="T3" fmla="*/ 319 h 368"/>
                <a:gd name="T4" fmla="*/ 349 w 362"/>
                <a:gd name="T5" fmla="*/ 261 h 368"/>
                <a:gd name="T6" fmla="*/ 362 w 362"/>
                <a:gd name="T7" fmla="*/ 185 h 368"/>
                <a:gd name="T8" fmla="*/ 349 w 362"/>
                <a:gd name="T9" fmla="*/ 109 h 368"/>
                <a:gd name="T10" fmla="*/ 312 w 362"/>
                <a:gd name="T11" fmla="*/ 51 h 368"/>
                <a:gd name="T12" fmla="*/ 255 w 362"/>
                <a:gd name="T13" fmla="*/ 13 h 368"/>
                <a:gd name="T14" fmla="*/ 180 w 362"/>
                <a:gd name="T15" fmla="*/ 0 h 368"/>
                <a:gd name="T16" fmla="*/ 106 w 362"/>
                <a:gd name="T17" fmla="*/ 13 h 368"/>
                <a:gd name="T18" fmla="*/ 49 w 362"/>
                <a:gd name="T19" fmla="*/ 51 h 368"/>
                <a:gd name="T20" fmla="*/ 13 w 362"/>
                <a:gd name="T21" fmla="*/ 109 h 368"/>
                <a:gd name="T22" fmla="*/ 0 w 362"/>
                <a:gd name="T23" fmla="*/ 185 h 368"/>
                <a:gd name="T24" fmla="*/ 13 w 362"/>
                <a:gd name="T25" fmla="*/ 261 h 368"/>
                <a:gd name="T26" fmla="*/ 49 w 362"/>
                <a:gd name="T27" fmla="*/ 319 h 368"/>
                <a:gd name="T28" fmla="*/ 106 w 362"/>
                <a:gd name="T29" fmla="*/ 355 h 368"/>
                <a:gd name="T30" fmla="*/ 180 w 362"/>
                <a:gd name="T31" fmla="*/ 368 h 368"/>
                <a:gd name="T32" fmla="*/ 255 w 362"/>
                <a:gd name="T33" fmla="*/ 355 h 368"/>
                <a:gd name="T34" fmla="*/ 312 w 362"/>
                <a:gd name="T35" fmla="*/ 319 h 368"/>
                <a:gd name="T36" fmla="*/ 221 w 362"/>
                <a:gd name="T37" fmla="*/ 287 h 368"/>
                <a:gd name="T38" fmla="*/ 221 w 362"/>
                <a:gd name="T39" fmla="*/ 287 h 368"/>
                <a:gd name="T40" fmla="*/ 180 w 362"/>
                <a:gd name="T41" fmla="*/ 297 h 368"/>
                <a:gd name="T42" fmla="*/ 140 w 362"/>
                <a:gd name="T43" fmla="*/ 287 h 368"/>
                <a:gd name="T44" fmla="*/ 114 w 362"/>
                <a:gd name="T45" fmla="*/ 262 h 368"/>
                <a:gd name="T46" fmla="*/ 100 w 362"/>
                <a:gd name="T47" fmla="*/ 226 h 368"/>
                <a:gd name="T48" fmla="*/ 96 w 362"/>
                <a:gd name="T49" fmla="*/ 185 h 368"/>
                <a:gd name="T50" fmla="*/ 100 w 362"/>
                <a:gd name="T51" fmla="*/ 144 h 368"/>
                <a:gd name="T52" fmla="*/ 114 w 362"/>
                <a:gd name="T53" fmla="*/ 108 h 368"/>
                <a:gd name="T54" fmla="*/ 140 w 362"/>
                <a:gd name="T55" fmla="*/ 82 h 368"/>
                <a:gd name="T56" fmla="*/ 180 w 362"/>
                <a:gd name="T57" fmla="*/ 73 h 368"/>
                <a:gd name="T58" fmla="*/ 221 w 362"/>
                <a:gd name="T59" fmla="*/ 82 h 368"/>
                <a:gd name="T60" fmla="*/ 248 w 362"/>
                <a:gd name="T61" fmla="*/ 108 h 368"/>
                <a:gd name="T62" fmla="*/ 262 w 362"/>
                <a:gd name="T63" fmla="*/ 144 h 368"/>
                <a:gd name="T64" fmla="*/ 266 w 362"/>
                <a:gd name="T65" fmla="*/ 185 h 368"/>
                <a:gd name="T66" fmla="*/ 262 w 362"/>
                <a:gd name="T67" fmla="*/ 226 h 368"/>
                <a:gd name="T68" fmla="*/ 248 w 362"/>
                <a:gd name="T69" fmla="*/ 262 h 368"/>
                <a:gd name="T70" fmla="*/ 221 w 362"/>
                <a:gd name="T71" fmla="*/ 28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2" h="368">
                  <a:moveTo>
                    <a:pt x="312" y="319"/>
                  </a:moveTo>
                  <a:lnTo>
                    <a:pt x="312" y="319"/>
                  </a:lnTo>
                  <a:cubicBezTo>
                    <a:pt x="328" y="303"/>
                    <a:pt x="340" y="283"/>
                    <a:pt x="349" y="261"/>
                  </a:cubicBezTo>
                  <a:cubicBezTo>
                    <a:pt x="358" y="238"/>
                    <a:pt x="362" y="213"/>
                    <a:pt x="362" y="185"/>
                  </a:cubicBezTo>
                  <a:cubicBezTo>
                    <a:pt x="362" y="157"/>
                    <a:pt x="358" y="132"/>
                    <a:pt x="349" y="109"/>
                  </a:cubicBezTo>
                  <a:cubicBezTo>
                    <a:pt x="340" y="86"/>
                    <a:pt x="328" y="67"/>
                    <a:pt x="312" y="51"/>
                  </a:cubicBezTo>
                  <a:cubicBezTo>
                    <a:pt x="297" y="35"/>
                    <a:pt x="278" y="22"/>
                    <a:pt x="255" y="13"/>
                  </a:cubicBezTo>
                  <a:cubicBezTo>
                    <a:pt x="233" y="5"/>
                    <a:pt x="208" y="0"/>
                    <a:pt x="180" y="0"/>
                  </a:cubicBezTo>
                  <a:cubicBezTo>
                    <a:pt x="153" y="0"/>
                    <a:pt x="128" y="5"/>
                    <a:pt x="106" y="13"/>
                  </a:cubicBezTo>
                  <a:cubicBezTo>
                    <a:pt x="84" y="22"/>
                    <a:pt x="65" y="35"/>
                    <a:pt x="49" y="51"/>
                  </a:cubicBezTo>
                  <a:cubicBezTo>
                    <a:pt x="33" y="67"/>
                    <a:pt x="21" y="86"/>
                    <a:pt x="13" y="109"/>
                  </a:cubicBezTo>
                  <a:cubicBezTo>
                    <a:pt x="4" y="132"/>
                    <a:pt x="0" y="157"/>
                    <a:pt x="0" y="185"/>
                  </a:cubicBezTo>
                  <a:cubicBezTo>
                    <a:pt x="0" y="213"/>
                    <a:pt x="4" y="238"/>
                    <a:pt x="13" y="261"/>
                  </a:cubicBezTo>
                  <a:cubicBezTo>
                    <a:pt x="21" y="283"/>
                    <a:pt x="33" y="303"/>
                    <a:pt x="49" y="319"/>
                  </a:cubicBezTo>
                  <a:cubicBezTo>
                    <a:pt x="65" y="335"/>
                    <a:pt x="84" y="347"/>
                    <a:pt x="106" y="355"/>
                  </a:cubicBezTo>
                  <a:cubicBezTo>
                    <a:pt x="128" y="364"/>
                    <a:pt x="153" y="368"/>
                    <a:pt x="180" y="368"/>
                  </a:cubicBezTo>
                  <a:cubicBezTo>
                    <a:pt x="208" y="368"/>
                    <a:pt x="233" y="364"/>
                    <a:pt x="255" y="355"/>
                  </a:cubicBezTo>
                  <a:cubicBezTo>
                    <a:pt x="278" y="347"/>
                    <a:pt x="297" y="335"/>
                    <a:pt x="312" y="319"/>
                  </a:cubicBezTo>
                  <a:close/>
                  <a:moveTo>
                    <a:pt x="221" y="287"/>
                  </a:moveTo>
                  <a:lnTo>
                    <a:pt x="221" y="287"/>
                  </a:lnTo>
                  <a:cubicBezTo>
                    <a:pt x="210" y="293"/>
                    <a:pt x="197" y="297"/>
                    <a:pt x="180" y="297"/>
                  </a:cubicBezTo>
                  <a:cubicBezTo>
                    <a:pt x="164" y="297"/>
                    <a:pt x="151" y="293"/>
                    <a:pt x="140" y="287"/>
                  </a:cubicBezTo>
                  <a:cubicBezTo>
                    <a:pt x="129" y="281"/>
                    <a:pt x="120" y="272"/>
                    <a:pt x="114" y="262"/>
                  </a:cubicBezTo>
                  <a:cubicBezTo>
                    <a:pt x="107" y="251"/>
                    <a:pt x="103" y="239"/>
                    <a:pt x="100" y="226"/>
                  </a:cubicBezTo>
                  <a:cubicBezTo>
                    <a:pt x="97" y="213"/>
                    <a:pt x="96" y="199"/>
                    <a:pt x="96" y="185"/>
                  </a:cubicBezTo>
                  <a:cubicBezTo>
                    <a:pt x="96" y="171"/>
                    <a:pt x="97" y="157"/>
                    <a:pt x="100" y="144"/>
                  </a:cubicBezTo>
                  <a:cubicBezTo>
                    <a:pt x="103" y="130"/>
                    <a:pt x="107" y="118"/>
                    <a:pt x="114" y="108"/>
                  </a:cubicBezTo>
                  <a:cubicBezTo>
                    <a:pt x="120" y="97"/>
                    <a:pt x="129" y="89"/>
                    <a:pt x="140" y="82"/>
                  </a:cubicBezTo>
                  <a:cubicBezTo>
                    <a:pt x="151" y="76"/>
                    <a:pt x="164" y="73"/>
                    <a:pt x="180" y="73"/>
                  </a:cubicBezTo>
                  <a:cubicBezTo>
                    <a:pt x="197" y="73"/>
                    <a:pt x="210" y="76"/>
                    <a:pt x="221" y="82"/>
                  </a:cubicBezTo>
                  <a:cubicBezTo>
                    <a:pt x="232" y="89"/>
                    <a:pt x="241" y="97"/>
                    <a:pt x="248" y="108"/>
                  </a:cubicBezTo>
                  <a:cubicBezTo>
                    <a:pt x="254" y="118"/>
                    <a:pt x="259" y="130"/>
                    <a:pt x="262" y="144"/>
                  </a:cubicBezTo>
                  <a:cubicBezTo>
                    <a:pt x="264" y="157"/>
                    <a:pt x="266" y="171"/>
                    <a:pt x="266" y="185"/>
                  </a:cubicBezTo>
                  <a:cubicBezTo>
                    <a:pt x="266" y="199"/>
                    <a:pt x="264" y="213"/>
                    <a:pt x="262" y="226"/>
                  </a:cubicBezTo>
                  <a:cubicBezTo>
                    <a:pt x="259" y="239"/>
                    <a:pt x="254" y="251"/>
                    <a:pt x="248" y="262"/>
                  </a:cubicBezTo>
                  <a:cubicBezTo>
                    <a:pt x="241" y="272"/>
                    <a:pt x="232" y="281"/>
                    <a:pt x="221" y="2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C34D2F39-55C3-4890-8304-8F686EBB2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2537"/>
              <a:ext cx="58" cy="293"/>
            </a:xfrm>
            <a:custGeom>
              <a:avLst/>
              <a:gdLst>
                <a:gd name="T0" fmla="*/ 0 w 96"/>
                <a:gd name="T1" fmla="*/ 0 h 484"/>
                <a:gd name="T2" fmla="*/ 0 w 96"/>
                <a:gd name="T3" fmla="*/ 0 h 484"/>
                <a:gd name="T4" fmla="*/ 96 w 96"/>
                <a:gd name="T5" fmla="*/ 0 h 484"/>
                <a:gd name="T6" fmla="*/ 96 w 96"/>
                <a:gd name="T7" fmla="*/ 484 h 484"/>
                <a:gd name="T8" fmla="*/ 0 w 96"/>
                <a:gd name="T9" fmla="*/ 484 h 484"/>
                <a:gd name="T10" fmla="*/ 0 w 96"/>
                <a:gd name="T11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484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484"/>
                  </a:lnTo>
                  <a:lnTo>
                    <a:pt x="0" y="4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FC62BDEF-A2B9-4FD2-91CC-FE49FDB9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537"/>
              <a:ext cx="58" cy="48"/>
            </a:xfrm>
            <a:custGeom>
              <a:avLst/>
              <a:gdLst>
                <a:gd name="T0" fmla="*/ 0 w 96"/>
                <a:gd name="T1" fmla="*/ 0 h 79"/>
                <a:gd name="T2" fmla="*/ 0 w 96"/>
                <a:gd name="T3" fmla="*/ 0 h 79"/>
                <a:gd name="T4" fmla="*/ 96 w 96"/>
                <a:gd name="T5" fmla="*/ 0 h 79"/>
                <a:gd name="T6" fmla="*/ 96 w 96"/>
                <a:gd name="T7" fmla="*/ 79 h 79"/>
                <a:gd name="T8" fmla="*/ 0 w 96"/>
                <a:gd name="T9" fmla="*/ 79 h 79"/>
                <a:gd name="T10" fmla="*/ 0 w 96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4EAAA42-DE05-4D8C-901D-593CB0092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618"/>
              <a:ext cx="58" cy="212"/>
            </a:xfrm>
            <a:custGeom>
              <a:avLst/>
              <a:gdLst>
                <a:gd name="T0" fmla="*/ 0 w 96"/>
                <a:gd name="T1" fmla="*/ 0 h 350"/>
                <a:gd name="T2" fmla="*/ 0 w 96"/>
                <a:gd name="T3" fmla="*/ 0 h 350"/>
                <a:gd name="T4" fmla="*/ 96 w 96"/>
                <a:gd name="T5" fmla="*/ 0 h 350"/>
                <a:gd name="T6" fmla="*/ 96 w 96"/>
                <a:gd name="T7" fmla="*/ 350 h 350"/>
                <a:gd name="T8" fmla="*/ 0 w 96"/>
                <a:gd name="T9" fmla="*/ 350 h 350"/>
                <a:gd name="T10" fmla="*/ 0 w 96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50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50"/>
                  </a:lnTo>
                  <a:lnTo>
                    <a:pt x="0" y="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AA2F464-4920-4EAD-AD28-166D753C0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2612"/>
              <a:ext cx="208" cy="223"/>
            </a:xfrm>
            <a:custGeom>
              <a:avLst/>
              <a:gdLst>
                <a:gd name="T0" fmla="*/ 229 w 345"/>
                <a:gd name="T1" fmla="*/ 277 h 368"/>
                <a:gd name="T2" fmla="*/ 229 w 345"/>
                <a:gd name="T3" fmla="*/ 277 h 368"/>
                <a:gd name="T4" fmla="*/ 176 w 345"/>
                <a:gd name="T5" fmla="*/ 297 h 368"/>
                <a:gd name="T6" fmla="*/ 138 w 345"/>
                <a:gd name="T7" fmla="*/ 286 h 368"/>
                <a:gd name="T8" fmla="*/ 114 w 345"/>
                <a:gd name="T9" fmla="*/ 260 h 368"/>
                <a:gd name="T10" fmla="*/ 100 w 345"/>
                <a:gd name="T11" fmla="*/ 225 h 368"/>
                <a:gd name="T12" fmla="*/ 96 w 345"/>
                <a:gd name="T13" fmla="*/ 186 h 368"/>
                <a:gd name="T14" fmla="*/ 100 w 345"/>
                <a:gd name="T15" fmla="*/ 147 h 368"/>
                <a:gd name="T16" fmla="*/ 114 w 345"/>
                <a:gd name="T17" fmla="*/ 110 h 368"/>
                <a:gd name="T18" fmla="*/ 140 w 345"/>
                <a:gd name="T19" fmla="*/ 83 h 368"/>
                <a:gd name="T20" fmla="*/ 178 w 345"/>
                <a:gd name="T21" fmla="*/ 73 h 368"/>
                <a:gd name="T22" fmla="*/ 249 w 345"/>
                <a:gd name="T23" fmla="*/ 133 h 368"/>
                <a:gd name="T24" fmla="*/ 343 w 345"/>
                <a:gd name="T25" fmla="*/ 133 h 368"/>
                <a:gd name="T26" fmla="*/ 327 w 345"/>
                <a:gd name="T27" fmla="*/ 74 h 368"/>
                <a:gd name="T28" fmla="*/ 290 w 345"/>
                <a:gd name="T29" fmla="*/ 33 h 368"/>
                <a:gd name="T30" fmla="*/ 239 w 345"/>
                <a:gd name="T31" fmla="*/ 8 h 368"/>
                <a:gd name="T32" fmla="*/ 179 w 345"/>
                <a:gd name="T33" fmla="*/ 0 h 368"/>
                <a:gd name="T34" fmla="*/ 103 w 345"/>
                <a:gd name="T35" fmla="*/ 14 h 368"/>
                <a:gd name="T36" fmla="*/ 47 w 345"/>
                <a:gd name="T37" fmla="*/ 54 h 368"/>
                <a:gd name="T38" fmla="*/ 12 w 345"/>
                <a:gd name="T39" fmla="*/ 114 h 368"/>
                <a:gd name="T40" fmla="*/ 0 w 345"/>
                <a:gd name="T41" fmla="*/ 190 h 368"/>
                <a:gd name="T42" fmla="*/ 13 w 345"/>
                <a:gd name="T43" fmla="*/ 262 h 368"/>
                <a:gd name="T44" fmla="*/ 49 w 345"/>
                <a:gd name="T45" fmla="*/ 318 h 368"/>
                <a:gd name="T46" fmla="*/ 105 w 345"/>
                <a:gd name="T47" fmla="*/ 355 h 368"/>
                <a:gd name="T48" fmla="*/ 177 w 345"/>
                <a:gd name="T49" fmla="*/ 368 h 368"/>
                <a:gd name="T50" fmla="*/ 291 w 345"/>
                <a:gd name="T51" fmla="*/ 332 h 368"/>
                <a:gd name="T52" fmla="*/ 345 w 345"/>
                <a:gd name="T53" fmla="*/ 226 h 368"/>
                <a:gd name="T54" fmla="*/ 253 w 345"/>
                <a:gd name="T55" fmla="*/ 226 h 368"/>
                <a:gd name="T56" fmla="*/ 229 w 345"/>
                <a:gd name="T57" fmla="*/ 27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5" h="368">
                  <a:moveTo>
                    <a:pt x="229" y="277"/>
                  </a:moveTo>
                  <a:lnTo>
                    <a:pt x="229" y="277"/>
                  </a:lnTo>
                  <a:cubicBezTo>
                    <a:pt x="217" y="290"/>
                    <a:pt x="199" y="297"/>
                    <a:pt x="176" y="297"/>
                  </a:cubicBezTo>
                  <a:cubicBezTo>
                    <a:pt x="161" y="297"/>
                    <a:pt x="149" y="293"/>
                    <a:pt x="138" y="286"/>
                  </a:cubicBezTo>
                  <a:cubicBezTo>
                    <a:pt x="128" y="280"/>
                    <a:pt x="120" y="271"/>
                    <a:pt x="114" y="260"/>
                  </a:cubicBezTo>
                  <a:cubicBezTo>
                    <a:pt x="108" y="250"/>
                    <a:pt x="103" y="238"/>
                    <a:pt x="100" y="225"/>
                  </a:cubicBezTo>
                  <a:cubicBezTo>
                    <a:pt x="98" y="212"/>
                    <a:pt x="96" y="199"/>
                    <a:pt x="96" y="186"/>
                  </a:cubicBezTo>
                  <a:cubicBezTo>
                    <a:pt x="96" y="173"/>
                    <a:pt x="98" y="160"/>
                    <a:pt x="100" y="147"/>
                  </a:cubicBezTo>
                  <a:cubicBezTo>
                    <a:pt x="103" y="133"/>
                    <a:pt x="108" y="121"/>
                    <a:pt x="114" y="110"/>
                  </a:cubicBezTo>
                  <a:cubicBezTo>
                    <a:pt x="121" y="99"/>
                    <a:pt x="129" y="90"/>
                    <a:pt x="140" y="83"/>
                  </a:cubicBezTo>
                  <a:cubicBezTo>
                    <a:pt x="150" y="76"/>
                    <a:pt x="163" y="73"/>
                    <a:pt x="178" y="73"/>
                  </a:cubicBezTo>
                  <a:cubicBezTo>
                    <a:pt x="219" y="73"/>
                    <a:pt x="243" y="93"/>
                    <a:pt x="249" y="133"/>
                  </a:cubicBezTo>
                  <a:lnTo>
                    <a:pt x="343" y="133"/>
                  </a:lnTo>
                  <a:cubicBezTo>
                    <a:pt x="342" y="110"/>
                    <a:pt x="337" y="91"/>
                    <a:pt x="327" y="74"/>
                  </a:cubicBezTo>
                  <a:cubicBezTo>
                    <a:pt x="318" y="58"/>
                    <a:pt x="305" y="44"/>
                    <a:pt x="290" y="33"/>
                  </a:cubicBezTo>
                  <a:cubicBezTo>
                    <a:pt x="275" y="22"/>
                    <a:pt x="258" y="14"/>
                    <a:pt x="239" y="8"/>
                  </a:cubicBezTo>
                  <a:cubicBezTo>
                    <a:pt x="220" y="3"/>
                    <a:pt x="200" y="0"/>
                    <a:pt x="179" y="0"/>
                  </a:cubicBezTo>
                  <a:cubicBezTo>
                    <a:pt x="151" y="0"/>
                    <a:pt x="125" y="5"/>
                    <a:pt x="103" y="14"/>
                  </a:cubicBezTo>
                  <a:cubicBezTo>
                    <a:pt x="81" y="24"/>
                    <a:pt x="62" y="37"/>
                    <a:pt x="47" y="54"/>
                  </a:cubicBezTo>
                  <a:cubicBezTo>
                    <a:pt x="32" y="71"/>
                    <a:pt x="20" y="91"/>
                    <a:pt x="12" y="114"/>
                  </a:cubicBezTo>
                  <a:cubicBezTo>
                    <a:pt x="4" y="137"/>
                    <a:pt x="0" y="163"/>
                    <a:pt x="0" y="190"/>
                  </a:cubicBezTo>
                  <a:cubicBezTo>
                    <a:pt x="0" y="216"/>
                    <a:pt x="5" y="240"/>
                    <a:pt x="13" y="262"/>
                  </a:cubicBezTo>
                  <a:cubicBezTo>
                    <a:pt x="22" y="284"/>
                    <a:pt x="34" y="302"/>
                    <a:pt x="49" y="318"/>
                  </a:cubicBezTo>
                  <a:cubicBezTo>
                    <a:pt x="64" y="334"/>
                    <a:pt x="83" y="346"/>
                    <a:pt x="105" y="355"/>
                  </a:cubicBezTo>
                  <a:cubicBezTo>
                    <a:pt x="127" y="364"/>
                    <a:pt x="151" y="368"/>
                    <a:pt x="177" y="368"/>
                  </a:cubicBezTo>
                  <a:cubicBezTo>
                    <a:pt x="223" y="368"/>
                    <a:pt x="262" y="356"/>
                    <a:pt x="291" y="332"/>
                  </a:cubicBezTo>
                  <a:cubicBezTo>
                    <a:pt x="321" y="307"/>
                    <a:pt x="339" y="272"/>
                    <a:pt x="345" y="226"/>
                  </a:cubicBezTo>
                  <a:lnTo>
                    <a:pt x="253" y="226"/>
                  </a:lnTo>
                  <a:cubicBezTo>
                    <a:pt x="250" y="247"/>
                    <a:pt x="242" y="264"/>
                    <a:pt x="229" y="27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DF5D8B8C-34A9-43B3-9ED5-2368FF22E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618"/>
              <a:ext cx="216" cy="287"/>
            </a:xfrm>
            <a:custGeom>
              <a:avLst/>
              <a:gdLst>
                <a:gd name="T0" fmla="*/ 259 w 358"/>
                <a:gd name="T1" fmla="*/ 0 h 472"/>
                <a:gd name="T2" fmla="*/ 259 w 358"/>
                <a:gd name="T3" fmla="*/ 0 h 472"/>
                <a:gd name="T4" fmla="*/ 182 w 358"/>
                <a:gd name="T5" fmla="*/ 239 h 472"/>
                <a:gd name="T6" fmla="*/ 181 w 358"/>
                <a:gd name="T7" fmla="*/ 239 h 472"/>
                <a:gd name="T8" fmla="*/ 102 w 358"/>
                <a:gd name="T9" fmla="*/ 0 h 472"/>
                <a:gd name="T10" fmla="*/ 0 w 358"/>
                <a:gd name="T11" fmla="*/ 0 h 472"/>
                <a:gd name="T12" fmla="*/ 122 w 358"/>
                <a:gd name="T13" fmla="*/ 328 h 472"/>
                <a:gd name="T14" fmla="*/ 126 w 358"/>
                <a:gd name="T15" fmla="*/ 349 h 472"/>
                <a:gd name="T16" fmla="*/ 117 w 358"/>
                <a:gd name="T17" fmla="*/ 378 h 472"/>
                <a:gd name="T18" fmla="*/ 89 w 358"/>
                <a:gd name="T19" fmla="*/ 393 h 472"/>
                <a:gd name="T20" fmla="*/ 61 w 358"/>
                <a:gd name="T21" fmla="*/ 392 h 472"/>
                <a:gd name="T22" fmla="*/ 33 w 358"/>
                <a:gd name="T23" fmla="*/ 389 h 472"/>
                <a:gd name="T24" fmla="*/ 33 w 358"/>
                <a:gd name="T25" fmla="*/ 469 h 472"/>
                <a:gd name="T26" fmla="*/ 62 w 358"/>
                <a:gd name="T27" fmla="*/ 471 h 472"/>
                <a:gd name="T28" fmla="*/ 92 w 358"/>
                <a:gd name="T29" fmla="*/ 472 h 472"/>
                <a:gd name="T30" fmla="*/ 169 w 358"/>
                <a:gd name="T31" fmla="*/ 454 h 472"/>
                <a:gd name="T32" fmla="*/ 212 w 358"/>
                <a:gd name="T33" fmla="*/ 393 h 472"/>
                <a:gd name="T34" fmla="*/ 358 w 358"/>
                <a:gd name="T35" fmla="*/ 0 h 472"/>
                <a:gd name="T36" fmla="*/ 259 w 358"/>
                <a:gd name="T3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8" h="472">
                  <a:moveTo>
                    <a:pt x="259" y="0"/>
                  </a:moveTo>
                  <a:lnTo>
                    <a:pt x="259" y="0"/>
                  </a:lnTo>
                  <a:lnTo>
                    <a:pt x="182" y="239"/>
                  </a:lnTo>
                  <a:lnTo>
                    <a:pt x="181" y="239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122" y="328"/>
                  </a:lnTo>
                  <a:cubicBezTo>
                    <a:pt x="125" y="335"/>
                    <a:pt x="126" y="342"/>
                    <a:pt x="126" y="349"/>
                  </a:cubicBezTo>
                  <a:cubicBezTo>
                    <a:pt x="126" y="360"/>
                    <a:pt x="123" y="369"/>
                    <a:pt x="117" y="378"/>
                  </a:cubicBezTo>
                  <a:cubicBezTo>
                    <a:pt x="111" y="386"/>
                    <a:pt x="102" y="391"/>
                    <a:pt x="89" y="393"/>
                  </a:cubicBezTo>
                  <a:cubicBezTo>
                    <a:pt x="79" y="393"/>
                    <a:pt x="70" y="393"/>
                    <a:pt x="61" y="392"/>
                  </a:cubicBezTo>
                  <a:cubicBezTo>
                    <a:pt x="51" y="391"/>
                    <a:pt x="42" y="390"/>
                    <a:pt x="33" y="389"/>
                  </a:cubicBezTo>
                  <a:lnTo>
                    <a:pt x="33" y="469"/>
                  </a:lnTo>
                  <a:cubicBezTo>
                    <a:pt x="43" y="470"/>
                    <a:pt x="53" y="470"/>
                    <a:pt x="62" y="471"/>
                  </a:cubicBezTo>
                  <a:cubicBezTo>
                    <a:pt x="72" y="472"/>
                    <a:pt x="82" y="472"/>
                    <a:pt x="92" y="472"/>
                  </a:cubicBezTo>
                  <a:cubicBezTo>
                    <a:pt x="125" y="472"/>
                    <a:pt x="150" y="466"/>
                    <a:pt x="169" y="454"/>
                  </a:cubicBezTo>
                  <a:cubicBezTo>
                    <a:pt x="187" y="442"/>
                    <a:pt x="202" y="421"/>
                    <a:pt x="212" y="393"/>
                  </a:cubicBezTo>
                  <a:lnTo>
                    <a:pt x="358" y="0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77DE56D5-F68C-42C6-B2A3-46867DE93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" y="2537"/>
              <a:ext cx="232" cy="293"/>
            </a:xfrm>
            <a:custGeom>
              <a:avLst/>
              <a:gdLst>
                <a:gd name="T0" fmla="*/ 347 w 385"/>
                <a:gd name="T1" fmla="*/ 48 h 483"/>
                <a:gd name="T2" fmla="*/ 347 w 385"/>
                <a:gd name="T3" fmla="*/ 48 h 483"/>
                <a:gd name="T4" fmla="*/ 295 w 385"/>
                <a:gd name="T5" fmla="*/ 13 h 483"/>
                <a:gd name="T6" fmla="*/ 218 w 385"/>
                <a:gd name="T7" fmla="*/ 0 h 483"/>
                <a:gd name="T8" fmla="*/ 0 w 385"/>
                <a:gd name="T9" fmla="*/ 0 h 483"/>
                <a:gd name="T10" fmla="*/ 0 w 385"/>
                <a:gd name="T11" fmla="*/ 483 h 483"/>
                <a:gd name="T12" fmla="*/ 106 w 385"/>
                <a:gd name="T13" fmla="*/ 483 h 483"/>
                <a:gd name="T14" fmla="*/ 106 w 385"/>
                <a:gd name="T15" fmla="*/ 310 h 483"/>
                <a:gd name="T16" fmla="*/ 218 w 385"/>
                <a:gd name="T17" fmla="*/ 310 h 483"/>
                <a:gd name="T18" fmla="*/ 295 w 385"/>
                <a:gd name="T19" fmla="*/ 297 h 483"/>
                <a:gd name="T20" fmla="*/ 347 w 385"/>
                <a:gd name="T21" fmla="*/ 262 h 483"/>
                <a:gd name="T22" fmla="*/ 376 w 385"/>
                <a:gd name="T23" fmla="*/ 212 h 483"/>
                <a:gd name="T24" fmla="*/ 385 w 385"/>
                <a:gd name="T25" fmla="*/ 155 h 483"/>
                <a:gd name="T26" fmla="*/ 376 w 385"/>
                <a:gd name="T27" fmla="*/ 98 h 483"/>
                <a:gd name="T28" fmla="*/ 347 w 385"/>
                <a:gd name="T29" fmla="*/ 48 h 483"/>
                <a:gd name="T30" fmla="*/ 275 w 385"/>
                <a:gd name="T31" fmla="*/ 192 h 483"/>
                <a:gd name="T32" fmla="*/ 275 w 385"/>
                <a:gd name="T33" fmla="*/ 192 h 483"/>
                <a:gd name="T34" fmla="*/ 254 w 385"/>
                <a:gd name="T35" fmla="*/ 214 h 483"/>
                <a:gd name="T36" fmla="*/ 224 w 385"/>
                <a:gd name="T37" fmla="*/ 225 h 483"/>
                <a:gd name="T38" fmla="*/ 189 w 385"/>
                <a:gd name="T39" fmla="*/ 228 h 483"/>
                <a:gd name="T40" fmla="*/ 106 w 385"/>
                <a:gd name="T41" fmla="*/ 228 h 483"/>
                <a:gd name="T42" fmla="*/ 106 w 385"/>
                <a:gd name="T43" fmla="*/ 83 h 483"/>
                <a:gd name="T44" fmla="*/ 189 w 385"/>
                <a:gd name="T45" fmla="*/ 83 h 483"/>
                <a:gd name="T46" fmla="*/ 224 w 385"/>
                <a:gd name="T47" fmla="*/ 86 h 483"/>
                <a:gd name="T48" fmla="*/ 254 w 385"/>
                <a:gd name="T49" fmla="*/ 96 h 483"/>
                <a:gd name="T50" fmla="*/ 275 w 385"/>
                <a:gd name="T51" fmla="*/ 118 h 483"/>
                <a:gd name="T52" fmla="*/ 282 w 385"/>
                <a:gd name="T53" fmla="*/ 155 h 483"/>
                <a:gd name="T54" fmla="*/ 275 w 385"/>
                <a:gd name="T55" fmla="*/ 19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83">
                  <a:moveTo>
                    <a:pt x="347" y="48"/>
                  </a:moveTo>
                  <a:lnTo>
                    <a:pt x="347" y="48"/>
                  </a:lnTo>
                  <a:cubicBezTo>
                    <a:pt x="334" y="34"/>
                    <a:pt x="316" y="22"/>
                    <a:pt x="295" y="13"/>
                  </a:cubicBezTo>
                  <a:cubicBezTo>
                    <a:pt x="274" y="5"/>
                    <a:pt x="248" y="0"/>
                    <a:pt x="218" y="0"/>
                  </a:cubicBezTo>
                  <a:lnTo>
                    <a:pt x="0" y="0"/>
                  </a:lnTo>
                  <a:lnTo>
                    <a:pt x="0" y="483"/>
                  </a:lnTo>
                  <a:lnTo>
                    <a:pt x="106" y="483"/>
                  </a:lnTo>
                  <a:lnTo>
                    <a:pt x="106" y="310"/>
                  </a:lnTo>
                  <a:lnTo>
                    <a:pt x="218" y="310"/>
                  </a:lnTo>
                  <a:cubicBezTo>
                    <a:pt x="248" y="310"/>
                    <a:pt x="274" y="306"/>
                    <a:pt x="295" y="297"/>
                  </a:cubicBezTo>
                  <a:cubicBezTo>
                    <a:pt x="316" y="288"/>
                    <a:pt x="334" y="277"/>
                    <a:pt x="347" y="262"/>
                  </a:cubicBezTo>
                  <a:cubicBezTo>
                    <a:pt x="360" y="248"/>
                    <a:pt x="370" y="231"/>
                    <a:pt x="376" y="212"/>
                  </a:cubicBezTo>
                  <a:cubicBezTo>
                    <a:pt x="382" y="194"/>
                    <a:pt x="385" y="175"/>
                    <a:pt x="385" y="155"/>
                  </a:cubicBezTo>
                  <a:cubicBezTo>
                    <a:pt x="385" y="135"/>
                    <a:pt x="382" y="116"/>
                    <a:pt x="376" y="98"/>
                  </a:cubicBezTo>
                  <a:cubicBezTo>
                    <a:pt x="370" y="79"/>
                    <a:pt x="360" y="63"/>
                    <a:pt x="347" y="48"/>
                  </a:cubicBezTo>
                  <a:close/>
                  <a:moveTo>
                    <a:pt x="275" y="192"/>
                  </a:moveTo>
                  <a:lnTo>
                    <a:pt x="275" y="192"/>
                  </a:lnTo>
                  <a:cubicBezTo>
                    <a:pt x="269" y="202"/>
                    <a:pt x="263" y="209"/>
                    <a:pt x="254" y="214"/>
                  </a:cubicBezTo>
                  <a:cubicBezTo>
                    <a:pt x="245" y="220"/>
                    <a:pt x="235" y="223"/>
                    <a:pt x="224" y="225"/>
                  </a:cubicBezTo>
                  <a:cubicBezTo>
                    <a:pt x="213" y="227"/>
                    <a:pt x="201" y="228"/>
                    <a:pt x="189" y="228"/>
                  </a:cubicBezTo>
                  <a:lnTo>
                    <a:pt x="106" y="228"/>
                  </a:lnTo>
                  <a:lnTo>
                    <a:pt x="106" y="83"/>
                  </a:lnTo>
                  <a:lnTo>
                    <a:pt x="189" y="83"/>
                  </a:lnTo>
                  <a:cubicBezTo>
                    <a:pt x="201" y="83"/>
                    <a:pt x="213" y="84"/>
                    <a:pt x="224" y="86"/>
                  </a:cubicBezTo>
                  <a:cubicBezTo>
                    <a:pt x="235" y="87"/>
                    <a:pt x="245" y="91"/>
                    <a:pt x="254" y="96"/>
                  </a:cubicBezTo>
                  <a:cubicBezTo>
                    <a:pt x="263" y="101"/>
                    <a:pt x="269" y="109"/>
                    <a:pt x="275" y="118"/>
                  </a:cubicBezTo>
                  <a:cubicBezTo>
                    <a:pt x="280" y="127"/>
                    <a:pt x="282" y="140"/>
                    <a:pt x="282" y="155"/>
                  </a:cubicBezTo>
                  <a:cubicBezTo>
                    <a:pt x="282" y="171"/>
                    <a:pt x="280" y="183"/>
                    <a:pt x="275" y="1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3F84C3DD-400B-4898-858D-55D6032B8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" y="2612"/>
              <a:ext cx="136" cy="218"/>
            </a:xfrm>
            <a:custGeom>
              <a:avLst/>
              <a:gdLst>
                <a:gd name="T0" fmla="*/ 169 w 225"/>
                <a:gd name="T1" fmla="*/ 6 h 360"/>
                <a:gd name="T2" fmla="*/ 169 w 225"/>
                <a:gd name="T3" fmla="*/ 6 h 360"/>
                <a:gd name="T4" fmla="*/ 137 w 225"/>
                <a:gd name="T5" fmla="*/ 21 h 360"/>
                <a:gd name="T6" fmla="*/ 111 w 225"/>
                <a:gd name="T7" fmla="*/ 44 h 360"/>
                <a:gd name="T8" fmla="*/ 92 w 225"/>
                <a:gd name="T9" fmla="*/ 75 h 360"/>
                <a:gd name="T10" fmla="*/ 91 w 225"/>
                <a:gd name="T11" fmla="*/ 75 h 360"/>
                <a:gd name="T12" fmla="*/ 91 w 225"/>
                <a:gd name="T13" fmla="*/ 10 h 360"/>
                <a:gd name="T14" fmla="*/ 0 w 225"/>
                <a:gd name="T15" fmla="*/ 10 h 360"/>
                <a:gd name="T16" fmla="*/ 0 w 225"/>
                <a:gd name="T17" fmla="*/ 360 h 360"/>
                <a:gd name="T18" fmla="*/ 96 w 225"/>
                <a:gd name="T19" fmla="*/ 360 h 360"/>
                <a:gd name="T20" fmla="*/ 96 w 225"/>
                <a:gd name="T21" fmla="*/ 202 h 360"/>
                <a:gd name="T22" fmla="*/ 101 w 225"/>
                <a:gd name="T23" fmla="*/ 158 h 360"/>
                <a:gd name="T24" fmla="*/ 116 w 225"/>
                <a:gd name="T25" fmla="*/ 122 h 360"/>
                <a:gd name="T26" fmla="*/ 146 w 225"/>
                <a:gd name="T27" fmla="*/ 98 h 360"/>
                <a:gd name="T28" fmla="*/ 191 w 225"/>
                <a:gd name="T29" fmla="*/ 89 h 360"/>
                <a:gd name="T30" fmla="*/ 209 w 225"/>
                <a:gd name="T31" fmla="*/ 90 h 360"/>
                <a:gd name="T32" fmla="*/ 225 w 225"/>
                <a:gd name="T33" fmla="*/ 93 h 360"/>
                <a:gd name="T34" fmla="*/ 225 w 225"/>
                <a:gd name="T35" fmla="*/ 3 h 360"/>
                <a:gd name="T36" fmla="*/ 204 w 225"/>
                <a:gd name="T37" fmla="*/ 0 h 360"/>
                <a:gd name="T38" fmla="*/ 169 w 225"/>
                <a:gd name="T39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360">
                  <a:moveTo>
                    <a:pt x="169" y="6"/>
                  </a:moveTo>
                  <a:lnTo>
                    <a:pt x="169" y="6"/>
                  </a:lnTo>
                  <a:cubicBezTo>
                    <a:pt x="158" y="9"/>
                    <a:pt x="147" y="14"/>
                    <a:pt x="137" y="21"/>
                  </a:cubicBezTo>
                  <a:cubicBezTo>
                    <a:pt x="127" y="27"/>
                    <a:pt x="118" y="35"/>
                    <a:pt x="111" y="44"/>
                  </a:cubicBezTo>
                  <a:cubicBezTo>
                    <a:pt x="103" y="54"/>
                    <a:pt x="97" y="64"/>
                    <a:pt x="92" y="75"/>
                  </a:cubicBezTo>
                  <a:lnTo>
                    <a:pt x="91" y="75"/>
                  </a:lnTo>
                  <a:lnTo>
                    <a:pt x="91" y="10"/>
                  </a:lnTo>
                  <a:lnTo>
                    <a:pt x="0" y="10"/>
                  </a:lnTo>
                  <a:lnTo>
                    <a:pt x="0" y="360"/>
                  </a:lnTo>
                  <a:lnTo>
                    <a:pt x="96" y="360"/>
                  </a:lnTo>
                  <a:lnTo>
                    <a:pt x="96" y="202"/>
                  </a:lnTo>
                  <a:cubicBezTo>
                    <a:pt x="96" y="186"/>
                    <a:pt x="97" y="171"/>
                    <a:pt x="101" y="158"/>
                  </a:cubicBezTo>
                  <a:cubicBezTo>
                    <a:pt x="104" y="144"/>
                    <a:pt x="109" y="132"/>
                    <a:pt x="116" y="122"/>
                  </a:cubicBezTo>
                  <a:cubicBezTo>
                    <a:pt x="124" y="112"/>
                    <a:pt x="134" y="104"/>
                    <a:pt x="146" y="98"/>
                  </a:cubicBezTo>
                  <a:cubicBezTo>
                    <a:pt x="158" y="92"/>
                    <a:pt x="173" y="89"/>
                    <a:pt x="191" y="89"/>
                  </a:cubicBezTo>
                  <a:cubicBezTo>
                    <a:pt x="196" y="89"/>
                    <a:pt x="202" y="90"/>
                    <a:pt x="209" y="90"/>
                  </a:cubicBezTo>
                  <a:cubicBezTo>
                    <a:pt x="215" y="91"/>
                    <a:pt x="221" y="92"/>
                    <a:pt x="225" y="93"/>
                  </a:cubicBezTo>
                  <a:lnTo>
                    <a:pt x="225" y="3"/>
                  </a:lnTo>
                  <a:cubicBezTo>
                    <a:pt x="217" y="1"/>
                    <a:pt x="210" y="0"/>
                    <a:pt x="204" y="0"/>
                  </a:cubicBezTo>
                  <a:cubicBezTo>
                    <a:pt x="192" y="0"/>
                    <a:pt x="180" y="2"/>
                    <a:pt x="169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37E0BAC2-0B95-4B88-902F-BED0528C1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4" y="2612"/>
              <a:ext cx="211" cy="223"/>
            </a:xfrm>
            <a:custGeom>
              <a:avLst/>
              <a:gdLst>
                <a:gd name="T0" fmla="*/ 258 w 350"/>
                <a:gd name="T1" fmla="*/ 251 h 368"/>
                <a:gd name="T2" fmla="*/ 258 w 350"/>
                <a:gd name="T3" fmla="*/ 251 h 368"/>
                <a:gd name="T4" fmla="*/ 232 w 350"/>
                <a:gd name="T5" fmla="*/ 282 h 368"/>
                <a:gd name="T6" fmla="*/ 182 w 350"/>
                <a:gd name="T7" fmla="*/ 297 h 368"/>
                <a:gd name="T8" fmla="*/ 120 w 350"/>
                <a:gd name="T9" fmla="*/ 276 h 368"/>
                <a:gd name="T10" fmla="*/ 96 w 350"/>
                <a:gd name="T11" fmla="*/ 208 h 368"/>
                <a:gd name="T12" fmla="*/ 349 w 350"/>
                <a:gd name="T13" fmla="*/ 208 h 368"/>
                <a:gd name="T14" fmla="*/ 342 w 350"/>
                <a:gd name="T15" fmla="*/ 130 h 368"/>
                <a:gd name="T16" fmla="*/ 311 w 350"/>
                <a:gd name="T17" fmla="*/ 64 h 368"/>
                <a:gd name="T18" fmla="*/ 257 w 350"/>
                <a:gd name="T19" fmla="*/ 17 h 368"/>
                <a:gd name="T20" fmla="*/ 179 w 350"/>
                <a:gd name="T21" fmla="*/ 0 h 368"/>
                <a:gd name="T22" fmla="*/ 106 w 350"/>
                <a:gd name="T23" fmla="*/ 14 h 368"/>
                <a:gd name="T24" fmla="*/ 49 w 350"/>
                <a:gd name="T25" fmla="*/ 53 h 368"/>
                <a:gd name="T26" fmla="*/ 13 w 350"/>
                <a:gd name="T27" fmla="*/ 112 h 368"/>
                <a:gd name="T28" fmla="*/ 0 w 350"/>
                <a:gd name="T29" fmla="*/ 185 h 368"/>
                <a:gd name="T30" fmla="*/ 13 w 350"/>
                <a:gd name="T31" fmla="*/ 259 h 368"/>
                <a:gd name="T32" fmla="*/ 48 w 350"/>
                <a:gd name="T33" fmla="*/ 318 h 368"/>
                <a:gd name="T34" fmla="*/ 104 w 350"/>
                <a:gd name="T35" fmla="*/ 355 h 368"/>
                <a:gd name="T36" fmla="*/ 179 w 350"/>
                <a:gd name="T37" fmla="*/ 368 h 368"/>
                <a:gd name="T38" fmla="*/ 280 w 350"/>
                <a:gd name="T39" fmla="*/ 341 h 368"/>
                <a:gd name="T40" fmla="*/ 342 w 350"/>
                <a:gd name="T41" fmla="*/ 251 h 368"/>
                <a:gd name="T42" fmla="*/ 258 w 350"/>
                <a:gd name="T43" fmla="*/ 251 h 368"/>
                <a:gd name="T44" fmla="*/ 258 w 350"/>
                <a:gd name="T45" fmla="*/ 251 h 368"/>
                <a:gd name="T46" fmla="*/ 101 w 350"/>
                <a:gd name="T47" fmla="*/ 124 h 368"/>
                <a:gd name="T48" fmla="*/ 101 w 350"/>
                <a:gd name="T49" fmla="*/ 124 h 368"/>
                <a:gd name="T50" fmla="*/ 113 w 350"/>
                <a:gd name="T51" fmla="*/ 100 h 368"/>
                <a:gd name="T52" fmla="*/ 138 w 350"/>
                <a:gd name="T53" fmla="*/ 80 h 368"/>
                <a:gd name="T54" fmla="*/ 176 w 350"/>
                <a:gd name="T55" fmla="*/ 73 h 368"/>
                <a:gd name="T56" fmla="*/ 228 w 350"/>
                <a:gd name="T57" fmla="*/ 91 h 368"/>
                <a:gd name="T58" fmla="*/ 252 w 350"/>
                <a:gd name="T59" fmla="*/ 147 h 368"/>
                <a:gd name="T60" fmla="*/ 96 w 350"/>
                <a:gd name="T61" fmla="*/ 147 h 368"/>
                <a:gd name="T62" fmla="*/ 101 w 350"/>
                <a:gd name="T63" fmla="*/ 12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68">
                  <a:moveTo>
                    <a:pt x="258" y="251"/>
                  </a:moveTo>
                  <a:lnTo>
                    <a:pt x="258" y="251"/>
                  </a:lnTo>
                  <a:cubicBezTo>
                    <a:pt x="255" y="262"/>
                    <a:pt x="246" y="272"/>
                    <a:pt x="232" y="282"/>
                  </a:cubicBezTo>
                  <a:cubicBezTo>
                    <a:pt x="218" y="292"/>
                    <a:pt x="201" y="297"/>
                    <a:pt x="182" y="297"/>
                  </a:cubicBezTo>
                  <a:cubicBezTo>
                    <a:pt x="155" y="297"/>
                    <a:pt x="134" y="290"/>
                    <a:pt x="120" y="276"/>
                  </a:cubicBezTo>
                  <a:cubicBezTo>
                    <a:pt x="105" y="262"/>
                    <a:pt x="97" y="239"/>
                    <a:pt x="96" y="208"/>
                  </a:cubicBezTo>
                  <a:lnTo>
                    <a:pt x="349" y="208"/>
                  </a:lnTo>
                  <a:cubicBezTo>
                    <a:pt x="350" y="181"/>
                    <a:pt x="348" y="155"/>
                    <a:pt x="342" y="130"/>
                  </a:cubicBezTo>
                  <a:cubicBezTo>
                    <a:pt x="335" y="105"/>
                    <a:pt x="325" y="83"/>
                    <a:pt x="311" y="64"/>
                  </a:cubicBezTo>
                  <a:cubicBezTo>
                    <a:pt x="297" y="44"/>
                    <a:pt x="279" y="29"/>
                    <a:pt x="257" y="17"/>
                  </a:cubicBezTo>
                  <a:cubicBezTo>
                    <a:pt x="234" y="6"/>
                    <a:pt x="208" y="0"/>
                    <a:pt x="179" y="0"/>
                  </a:cubicBezTo>
                  <a:cubicBezTo>
                    <a:pt x="152" y="0"/>
                    <a:pt x="128" y="5"/>
                    <a:pt x="106" y="14"/>
                  </a:cubicBezTo>
                  <a:cubicBezTo>
                    <a:pt x="84" y="24"/>
                    <a:pt x="65" y="37"/>
                    <a:pt x="49" y="53"/>
                  </a:cubicBezTo>
                  <a:cubicBezTo>
                    <a:pt x="34" y="70"/>
                    <a:pt x="21" y="89"/>
                    <a:pt x="13" y="112"/>
                  </a:cubicBezTo>
                  <a:cubicBezTo>
                    <a:pt x="4" y="134"/>
                    <a:pt x="0" y="159"/>
                    <a:pt x="0" y="185"/>
                  </a:cubicBezTo>
                  <a:cubicBezTo>
                    <a:pt x="0" y="212"/>
                    <a:pt x="4" y="237"/>
                    <a:pt x="13" y="259"/>
                  </a:cubicBezTo>
                  <a:cubicBezTo>
                    <a:pt x="21" y="282"/>
                    <a:pt x="33" y="301"/>
                    <a:pt x="48" y="318"/>
                  </a:cubicBezTo>
                  <a:cubicBezTo>
                    <a:pt x="63" y="334"/>
                    <a:pt x="82" y="346"/>
                    <a:pt x="104" y="355"/>
                  </a:cubicBezTo>
                  <a:cubicBezTo>
                    <a:pt x="126" y="364"/>
                    <a:pt x="151" y="368"/>
                    <a:pt x="179" y="368"/>
                  </a:cubicBezTo>
                  <a:cubicBezTo>
                    <a:pt x="218" y="368"/>
                    <a:pt x="252" y="359"/>
                    <a:pt x="280" y="341"/>
                  </a:cubicBezTo>
                  <a:cubicBezTo>
                    <a:pt x="308" y="323"/>
                    <a:pt x="329" y="293"/>
                    <a:pt x="342" y="251"/>
                  </a:cubicBezTo>
                  <a:lnTo>
                    <a:pt x="258" y="251"/>
                  </a:lnTo>
                  <a:lnTo>
                    <a:pt x="258" y="251"/>
                  </a:lnTo>
                  <a:close/>
                  <a:moveTo>
                    <a:pt x="101" y="124"/>
                  </a:moveTo>
                  <a:lnTo>
                    <a:pt x="101" y="124"/>
                  </a:lnTo>
                  <a:cubicBezTo>
                    <a:pt x="103" y="115"/>
                    <a:pt x="107" y="107"/>
                    <a:pt x="113" y="100"/>
                  </a:cubicBezTo>
                  <a:cubicBezTo>
                    <a:pt x="119" y="92"/>
                    <a:pt x="128" y="86"/>
                    <a:pt x="138" y="80"/>
                  </a:cubicBezTo>
                  <a:cubicBezTo>
                    <a:pt x="148" y="75"/>
                    <a:pt x="161" y="73"/>
                    <a:pt x="176" y="73"/>
                  </a:cubicBezTo>
                  <a:cubicBezTo>
                    <a:pt x="199" y="73"/>
                    <a:pt x="217" y="79"/>
                    <a:pt x="228" y="91"/>
                  </a:cubicBezTo>
                  <a:cubicBezTo>
                    <a:pt x="240" y="104"/>
                    <a:pt x="248" y="123"/>
                    <a:pt x="252" y="147"/>
                  </a:cubicBezTo>
                  <a:lnTo>
                    <a:pt x="96" y="147"/>
                  </a:lnTo>
                  <a:cubicBezTo>
                    <a:pt x="97" y="140"/>
                    <a:pt x="98" y="133"/>
                    <a:pt x="101" y="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DD447021-8078-4BFF-8F6B-D07910470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" y="2612"/>
              <a:ext cx="195" cy="223"/>
            </a:xfrm>
            <a:custGeom>
              <a:avLst/>
              <a:gdLst>
                <a:gd name="T0" fmla="*/ 315 w 324"/>
                <a:gd name="T1" fmla="*/ 206 h 368"/>
                <a:gd name="T2" fmla="*/ 315 w 324"/>
                <a:gd name="T3" fmla="*/ 206 h 368"/>
                <a:gd name="T4" fmla="*/ 290 w 324"/>
                <a:gd name="T5" fmla="*/ 178 h 368"/>
                <a:gd name="T6" fmla="*/ 254 w 324"/>
                <a:gd name="T7" fmla="*/ 161 h 368"/>
                <a:gd name="T8" fmla="*/ 213 w 324"/>
                <a:gd name="T9" fmla="*/ 149 h 368"/>
                <a:gd name="T10" fmla="*/ 174 w 324"/>
                <a:gd name="T11" fmla="*/ 140 h 368"/>
                <a:gd name="T12" fmla="*/ 139 w 324"/>
                <a:gd name="T13" fmla="*/ 131 h 368"/>
                <a:gd name="T14" fmla="*/ 114 w 324"/>
                <a:gd name="T15" fmla="*/ 118 h 368"/>
                <a:gd name="T16" fmla="*/ 105 w 324"/>
                <a:gd name="T17" fmla="*/ 97 h 368"/>
                <a:gd name="T18" fmla="*/ 110 w 324"/>
                <a:gd name="T19" fmla="*/ 80 h 368"/>
                <a:gd name="T20" fmla="*/ 123 w 324"/>
                <a:gd name="T21" fmla="*/ 70 h 368"/>
                <a:gd name="T22" fmla="*/ 140 w 324"/>
                <a:gd name="T23" fmla="*/ 65 h 368"/>
                <a:gd name="T24" fmla="*/ 158 w 324"/>
                <a:gd name="T25" fmla="*/ 64 h 368"/>
                <a:gd name="T26" fmla="*/ 203 w 324"/>
                <a:gd name="T27" fmla="*/ 74 h 368"/>
                <a:gd name="T28" fmla="*/ 224 w 324"/>
                <a:gd name="T29" fmla="*/ 112 h 368"/>
                <a:gd name="T30" fmla="*/ 315 w 324"/>
                <a:gd name="T31" fmla="*/ 112 h 368"/>
                <a:gd name="T32" fmla="*/ 298 w 324"/>
                <a:gd name="T33" fmla="*/ 58 h 368"/>
                <a:gd name="T34" fmla="*/ 264 w 324"/>
                <a:gd name="T35" fmla="*/ 24 h 368"/>
                <a:gd name="T36" fmla="*/ 216 w 324"/>
                <a:gd name="T37" fmla="*/ 6 h 368"/>
                <a:gd name="T38" fmla="*/ 161 w 324"/>
                <a:gd name="T39" fmla="*/ 0 h 368"/>
                <a:gd name="T40" fmla="*/ 105 w 324"/>
                <a:gd name="T41" fmla="*/ 5 h 368"/>
                <a:gd name="T42" fmla="*/ 56 w 324"/>
                <a:gd name="T43" fmla="*/ 23 h 368"/>
                <a:gd name="T44" fmla="*/ 22 w 324"/>
                <a:gd name="T45" fmla="*/ 57 h 368"/>
                <a:gd name="T46" fmla="*/ 8 w 324"/>
                <a:gd name="T47" fmla="*/ 112 h 368"/>
                <a:gd name="T48" fmla="*/ 18 w 324"/>
                <a:gd name="T49" fmla="*/ 151 h 368"/>
                <a:gd name="T50" fmla="*/ 43 w 324"/>
                <a:gd name="T51" fmla="*/ 178 h 368"/>
                <a:gd name="T52" fmla="*/ 78 w 324"/>
                <a:gd name="T53" fmla="*/ 195 h 368"/>
                <a:gd name="T54" fmla="*/ 119 w 324"/>
                <a:gd name="T55" fmla="*/ 206 h 368"/>
                <a:gd name="T56" fmla="*/ 200 w 324"/>
                <a:gd name="T57" fmla="*/ 228 h 368"/>
                <a:gd name="T58" fmla="*/ 228 w 324"/>
                <a:gd name="T59" fmla="*/ 260 h 368"/>
                <a:gd name="T60" fmla="*/ 222 w 324"/>
                <a:gd name="T61" fmla="*/ 281 h 368"/>
                <a:gd name="T62" fmla="*/ 207 w 324"/>
                <a:gd name="T63" fmla="*/ 295 h 368"/>
                <a:gd name="T64" fmla="*/ 187 w 324"/>
                <a:gd name="T65" fmla="*/ 302 h 368"/>
                <a:gd name="T66" fmla="*/ 165 w 324"/>
                <a:gd name="T67" fmla="*/ 305 h 368"/>
                <a:gd name="T68" fmla="*/ 138 w 324"/>
                <a:gd name="T69" fmla="*/ 301 h 368"/>
                <a:gd name="T70" fmla="*/ 115 w 324"/>
                <a:gd name="T71" fmla="*/ 291 h 368"/>
                <a:gd name="T72" fmla="*/ 98 w 324"/>
                <a:gd name="T73" fmla="*/ 273 h 368"/>
                <a:gd name="T74" fmla="*/ 92 w 324"/>
                <a:gd name="T75" fmla="*/ 246 h 368"/>
                <a:gd name="T76" fmla="*/ 0 w 324"/>
                <a:gd name="T77" fmla="*/ 246 h 368"/>
                <a:gd name="T78" fmla="*/ 16 w 324"/>
                <a:gd name="T79" fmla="*/ 304 h 368"/>
                <a:gd name="T80" fmla="*/ 53 w 324"/>
                <a:gd name="T81" fmla="*/ 342 h 368"/>
                <a:gd name="T82" fmla="*/ 105 w 324"/>
                <a:gd name="T83" fmla="*/ 362 h 368"/>
                <a:gd name="T84" fmla="*/ 165 w 324"/>
                <a:gd name="T85" fmla="*/ 368 h 368"/>
                <a:gd name="T86" fmla="*/ 223 w 324"/>
                <a:gd name="T87" fmla="*/ 363 h 368"/>
                <a:gd name="T88" fmla="*/ 274 w 324"/>
                <a:gd name="T89" fmla="*/ 343 h 368"/>
                <a:gd name="T90" fmla="*/ 311 w 324"/>
                <a:gd name="T91" fmla="*/ 305 h 368"/>
                <a:gd name="T92" fmla="*/ 324 w 324"/>
                <a:gd name="T93" fmla="*/ 247 h 368"/>
                <a:gd name="T94" fmla="*/ 315 w 324"/>
                <a:gd name="T95" fmla="*/ 20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68">
                  <a:moveTo>
                    <a:pt x="315" y="206"/>
                  </a:moveTo>
                  <a:lnTo>
                    <a:pt x="315" y="206"/>
                  </a:lnTo>
                  <a:cubicBezTo>
                    <a:pt x="309" y="195"/>
                    <a:pt x="300" y="186"/>
                    <a:pt x="290" y="178"/>
                  </a:cubicBezTo>
                  <a:cubicBezTo>
                    <a:pt x="280" y="171"/>
                    <a:pt x="268" y="165"/>
                    <a:pt x="254" y="161"/>
                  </a:cubicBezTo>
                  <a:cubicBezTo>
                    <a:pt x="241" y="156"/>
                    <a:pt x="227" y="152"/>
                    <a:pt x="213" y="149"/>
                  </a:cubicBezTo>
                  <a:cubicBezTo>
                    <a:pt x="200" y="146"/>
                    <a:pt x="187" y="143"/>
                    <a:pt x="174" y="140"/>
                  </a:cubicBezTo>
                  <a:cubicBezTo>
                    <a:pt x="160" y="138"/>
                    <a:pt x="149" y="134"/>
                    <a:pt x="139" y="131"/>
                  </a:cubicBezTo>
                  <a:cubicBezTo>
                    <a:pt x="129" y="128"/>
                    <a:pt x="120" y="123"/>
                    <a:pt x="114" y="118"/>
                  </a:cubicBezTo>
                  <a:cubicBezTo>
                    <a:pt x="108" y="112"/>
                    <a:pt x="105" y="105"/>
                    <a:pt x="105" y="97"/>
                  </a:cubicBezTo>
                  <a:cubicBezTo>
                    <a:pt x="105" y="90"/>
                    <a:pt x="106" y="84"/>
                    <a:pt x="110" y="80"/>
                  </a:cubicBezTo>
                  <a:cubicBezTo>
                    <a:pt x="114" y="75"/>
                    <a:pt x="118" y="72"/>
                    <a:pt x="123" y="70"/>
                  </a:cubicBezTo>
                  <a:cubicBezTo>
                    <a:pt x="128" y="68"/>
                    <a:pt x="134" y="66"/>
                    <a:pt x="140" y="65"/>
                  </a:cubicBezTo>
                  <a:cubicBezTo>
                    <a:pt x="147" y="65"/>
                    <a:pt x="153" y="64"/>
                    <a:pt x="158" y="64"/>
                  </a:cubicBezTo>
                  <a:cubicBezTo>
                    <a:pt x="175" y="64"/>
                    <a:pt x="190" y="68"/>
                    <a:pt x="203" y="74"/>
                  </a:cubicBezTo>
                  <a:cubicBezTo>
                    <a:pt x="215" y="81"/>
                    <a:pt x="222" y="93"/>
                    <a:pt x="224" y="112"/>
                  </a:cubicBezTo>
                  <a:lnTo>
                    <a:pt x="315" y="112"/>
                  </a:lnTo>
                  <a:cubicBezTo>
                    <a:pt x="313" y="90"/>
                    <a:pt x="308" y="72"/>
                    <a:pt x="298" y="58"/>
                  </a:cubicBezTo>
                  <a:cubicBezTo>
                    <a:pt x="289" y="44"/>
                    <a:pt x="278" y="32"/>
                    <a:pt x="264" y="24"/>
                  </a:cubicBezTo>
                  <a:cubicBezTo>
                    <a:pt x="250" y="15"/>
                    <a:pt x="234" y="9"/>
                    <a:pt x="216" y="6"/>
                  </a:cubicBezTo>
                  <a:cubicBezTo>
                    <a:pt x="198" y="2"/>
                    <a:pt x="180" y="0"/>
                    <a:pt x="161" y="0"/>
                  </a:cubicBezTo>
                  <a:cubicBezTo>
                    <a:pt x="142" y="0"/>
                    <a:pt x="123" y="2"/>
                    <a:pt x="105" y="5"/>
                  </a:cubicBezTo>
                  <a:cubicBezTo>
                    <a:pt x="87" y="9"/>
                    <a:pt x="71" y="14"/>
                    <a:pt x="56" y="23"/>
                  </a:cubicBezTo>
                  <a:cubicBezTo>
                    <a:pt x="42" y="31"/>
                    <a:pt x="30" y="43"/>
                    <a:pt x="22" y="57"/>
                  </a:cubicBezTo>
                  <a:cubicBezTo>
                    <a:pt x="13" y="71"/>
                    <a:pt x="8" y="90"/>
                    <a:pt x="8" y="112"/>
                  </a:cubicBezTo>
                  <a:cubicBezTo>
                    <a:pt x="8" y="128"/>
                    <a:pt x="12" y="141"/>
                    <a:pt x="18" y="151"/>
                  </a:cubicBezTo>
                  <a:cubicBezTo>
                    <a:pt x="24" y="162"/>
                    <a:pt x="33" y="171"/>
                    <a:pt x="43" y="178"/>
                  </a:cubicBezTo>
                  <a:cubicBezTo>
                    <a:pt x="53" y="185"/>
                    <a:pt x="65" y="190"/>
                    <a:pt x="78" y="195"/>
                  </a:cubicBezTo>
                  <a:cubicBezTo>
                    <a:pt x="92" y="199"/>
                    <a:pt x="105" y="203"/>
                    <a:pt x="119" y="206"/>
                  </a:cubicBezTo>
                  <a:cubicBezTo>
                    <a:pt x="154" y="213"/>
                    <a:pt x="180" y="220"/>
                    <a:pt x="200" y="228"/>
                  </a:cubicBezTo>
                  <a:cubicBezTo>
                    <a:pt x="219" y="235"/>
                    <a:pt x="228" y="246"/>
                    <a:pt x="228" y="260"/>
                  </a:cubicBezTo>
                  <a:cubicBezTo>
                    <a:pt x="228" y="269"/>
                    <a:pt x="226" y="276"/>
                    <a:pt x="222" y="281"/>
                  </a:cubicBezTo>
                  <a:cubicBezTo>
                    <a:pt x="218" y="287"/>
                    <a:pt x="213" y="291"/>
                    <a:pt x="207" y="295"/>
                  </a:cubicBezTo>
                  <a:cubicBezTo>
                    <a:pt x="201" y="298"/>
                    <a:pt x="194" y="301"/>
                    <a:pt x="187" y="302"/>
                  </a:cubicBezTo>
                  <a:cubicBezTo>
                    <a:pt x="179" y="304"/>
                    <a:pt x="172" y="305"/>
                    <a:pt x="165" y="305"/>
                  </a:cubicBezTo>
                  <a:cubicBezTo>
                    <a:pt x="156" y="305"/>
                    <a:pt x="147" y="304"/>
                    <a:pt x="138" y="301"/>
                  </a:cubicBezTo>
                  <a:cubicBezTo>
                    <a:pt x="129" y="299"/>
                    <a:pt x="121" y="296"/>
                    <a:pt x="115" y="291"/>
                  </a:cubicBezTo>
                  <a:cubicBezTo>
                    <a:pt x="108" y="286"/>
                    <a:pt x="102" y="280"/>
                    <a:pt x="98" y="273"/>
                  </a:cubicBezTo>
                  <a:cubicBezTo>
                    <a:pt x="94" y="265"/>
                    <a:pt x="92" y="256"/>
                    <a:pt x="92" y="246"/>
                  </a:cubicBezTo>
                  <a:lnTo>
                    <a:pt x="0" y="246"/>
                  </a:lnTo>
                  <a:cubicBezTo>
                    <a:pt x="1" y="269"/>
                    <a:pt x="6" y="289"/>
                    <a:pt x="16" y="304"/>
                  </a:cubicBezTo>
                  <a:cubicBezTo>
                    <a:pt x="26" y="320"/>
                    <a:pt x="38" y="332"/>
                    <a:pt x="53" y="342"/>
                  </a:cubicBezTo>
                  <a:cubicBezTo>
                    <a:pt x="69" y="351"/>
                    <a:pt x="86" y="358"/>
                    <a:pt x="105" y="362"/>
                  </a:cubicBezTo>
                  <a:cubicBezTo>
                    <a:pt x="125" y="366"/>
                    <a:pt x="144" y="368"/>
                    <a:pt x="165" y="368"/>
                  </a:cubicBezTo>
                  <a:cubicBezTo>
                    <a:pt x="185" y="368"/>
                    <a:pt x="204" y="366"/>
                    <a:pt x="223" y="363"/>
                  </a:cubicBezTo>
                  <a:cubicBezTo>
                    <a:pt x="242" y="359"/>
                    <a:pt x="259" y="352"/>
                    <a:pt x="274" y="343"/>
                  </a:cubicBezTo>
                  <a:cubicBezTo>
                    <a:pt x="289" y="333"/>
                    <a:pt x="301" y="321"/>
                    <a:pt x="311" y="305"/>
                  </a:cubicBezTo>
                  <a:cubicBezTo>
                    <a:pt x="320" y="289"/>
                    <a:pt x="324" y="270"/>
                    <a:pt x="324" y="247"/>
                  </a:cubicBezTo>
                  <a:cubicBezTo>
                    <a:pt x="324" y="231"/>
                    <a:pt x="321" y="217"/>
                    <a:pt x="315" y="2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941C21F7-4576-4397-879B-28E67DECD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" y="2612"/>
              <a:ext cx="195" cy="223"/>
            </a:xfrm>
            <a:custGeom>
              <a:avLst/>
              <a:gdLst>
                <a:gd name="T0" fmla="*/ 274 w 324"/>
                <a:gd name="T1" fmla="*/ 343 h 368"/>
                <a:gd name="T2" fmla="*/ 274 w 324"/>
                <a:gd name="T3" fmla="*/ 343 h 368"/>
                <a:gd name="T4" fmla="*/ 310 w 324"/>
                <a:gd name="T5" fmla="*/ 305 h 368"/>
                <a:gd name="T6" fmla="*/ 324 w 324"/>
                <a:gd name="T7" fmla="*/ 247 h 368"/>
                <a:gd name="T8" fmla="*/ 314 w 324"/>
                <a:gd name="T9" fmla="*/ 206 h 368"/>
                <a:gd name="T10" fmla="*/ 289 w 324"/>
                <a:gd name="T11" fmla="*/ 178 h 368"/>
                <a:gd name="T12" fmla="*/ 254 w 324"/>
                <a:gd name="T13" fmla="*/ 161 h 368"/>
                <a:gd name="T14" fmla="*/ 213 w 324"/>
                <a:gd name="T15" fmla="*/ 149 h 368"/>
                <a:gd name="T16" fmla="*/ 173 w 324"/>
                <a:gd name="T17" fmla="*/ 140 h 368"/>
                <a:gd name="T18" fmla="*/ 138 w 324"/>
                <a:gd name="T19" fmla="*/ 131 h 368"/>
                <a:gd name="T20" fmla="*/ 113 w 324"/>
                <a:gd name="T21" fmla="*/ 118 h 368"/>
                <a:gd name="T22" fmla="*/ 104 w 324"/>
                <a:gd name="T23" fmla="*/ 97 h 368"/>
                <a:gd name="T24" fmla="*/ 109 w 324"/>
                <a:gd name="T25" fmla="*/ 80 h 368"/>
                <a:gd name="T26" fmla="*/ 122 w 324"/>
                <a:gd name="T27" fmla="*/ 70 h 368"/>
                <a:gd name="T28" fmla="*/ 140 w 324"/>
                <a:gd name="T29" fmla="*/ 65 h 368"/>
                <a:gd name="T30" fmla="*/ 157 w 324"/>
                <a:gd name="T31" fmla="*/ 64 h 368"/>
                <a:gd name="T32" fmla="*/ 202 w 324"/>
                <a:gd name="T33" fmla="*/ 74 h 368"/>
                <a:gd name="T34" fmla="*/ 223 w 324"/>
                <a:gd name="T35" fmla="*/ 112 h 368"/>
                <a:gd name="T36" fmla="*/ 314 w 324"/>
                <a:gd name="T37" fmla="*/ 112 h 368"/>
                <a:gd name="T38" fmla="*/ 298 w 324"/>
                <a:gd name="T39" fmla="*/ 58 h 368"/>
                <a:gd name="T40" fmla="*/ 263 w 324"/>
                <a:gd name="T41" fmla="*/ 24 h 368"/>
                <a:gd name="T42" fmla="*/ 215 w 324"/>
                <a:gd name="T43" fmla="*/ 6 h 368"/>
                <a:gd name="T44" fmla="*/ 160 w 324"/>
                <a:gd name="T45" fmla="*/ 0 h 368"/>
                <a:gd name="T46" fmla="*/ 105 w 324"/>
                <a:gd name="T47" fmla="*/ 5 h 368"/>
                <a:gd name="T48" fmla="*/ 56 w 324"/>
                <a:gd name="T49" fmla="*/ 23 h 368"/>
                <a:gd name="T50" fmla="*/ 21 w 324"/>
                <a:gd name="T51" fmla="*/ 57 h 368"/>
                <a:gd name="T52" fmla="*/ 8 w 324"/>
                <a:gd name="T53" fmla="*/ 112 h 368"/>
                <a:gd name="T54" fmla="*/ 17 w 324"/>
                <a:gd name="T55" fmla="*/ 151 h 368"/>
                <a:gd name="T56" fmla="*/ 42 w 324"/>
                <a:gd name="T57" fmla="*/ 178 h 368"/>
                <a:gd name="T58" fmla="*/ 78 w 324"/>
                <a:gd name="T59" fmla="*/ 195 h 368"/>
                <a:gd name="T60" fmla="*/ 119 w 324"/>
                <a:gd name="T61" fmla="*/ 206 h 368"/>
                <a:gd name="T62" fmla="*/ 199 w 324"/>
                <a:gd name="T63" fmla="*/ 228 h 368"/>
                <a:gd name="T64" fmla="*/ 228 w 324"/>
                <a:gd name="T65" fmla="*/ 260 h 368"/>
                <a:gd name="T66" fmla="*/ 222 w 324"/>
                <a:gd name="T67" fmla="*/ 281 h 368"/>
                <a:gd name="T68" fmla="*/ 206 w 324"/>
                <a:gd name="T69" fmla="*/ 295 h 368"/>
                <a:gd name="T70" fmla="*/ 186 w 324"/>
                <a:gd name="T71" fmla="*/ 302 h 368"/>
                <a:gd name="T72" fmla="*/ 165 w 324"/>
                <a:gd name="T73" fmla="*/ 305 h 368"/>
                <a:gd name="T74" fmla="*/ 137 w 324"/>
                <a:gd name="T75" fmla="*/ 301 h 368"/>
                <a:gd name="T76" fmla="*/ 114 w 324"/>
                <a:gd name="T77" fmla="*/ 291 h 368"/>
                <a:gd name="T78" fmla="*/ 97 w 324"/>
                <a:gd name="T79" fmla="*/ 273 h 368"/>
                <a:gd name="T80" fmla="*/ 91 w 324"/>
                <a:gd name="T81" fmla="*/ 246 h 368"/>
                <a:gd name="T82" fmla="*/ 0 w 324"/>
                <a:gd name="T83" fmla="*/ 246 h 368"/>
                <a:gd name="T84" fmla="*/ 16 w 324"/>
                <a:gd name="T85" fmla="*/ 304 h 368"/>
                <a:gd name="T86" fmla="*/ 53 w 324"/>
                <a:gd name="T87" fmla="*/ 342 h 368"/>
                <a:gd name="T88" fmla="*/ 105 w 324"/>
                <a:gd name="T89" fmla="*/ 362 h 368"/>
                <a:gd name="T90" fmla="*/ 164 w 324"/>
                <a:gd name="T91" fmla="*/ 368 h 368"/>
                <a:gd name="T92" fmla="*/ 223 w 324"/>
                <a:gd name="T93" fmla="*/ 363 h 368"/>
                <a:gd name="T94" fmla="*/ 274 w 324"/>
                <a:gd name="T95" fmla="*/ 34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68">
                  <a:moveTo>
                    <a:pt x="274" y="343"/>
                  </a:moveTo>
                  <a:lnTo>
                    <a:pt x="274" y="343"/>
                  </a:lnTo>
                  <a:cubicBezTo>
                    <a:pt x="289" y="333"/>
                    <a:pt x="301" y="321"/>
                    <a:pt x="310" y="305"/>
                  </a:cubicBezTo>
                  <a:cubicBezTo>
                    <a:pt x="319" y="289"/>
                    <a:pt x="324" y="270"/>
                    <a:pt x="324" y="247"/>
                  </a:cubicBezTo>
                  <a:cubicBezTo>
                    <a:pt x="324" y="231"/>
                    <a:pt x="321" y="217"/>
                    <a:pt x="314" y="206"/>
                  </a:cubicBezTo>
                  <a:cubicBezTo>
                    <a:pt x="308" y="195"/>
                    <a:pt x="300" y="186"/>
                    <a:pt x="289" y="178"/>
                  </a:cubicBezTo>
                  <a:cubicBezTo>
                    <a:pt x="279" y="171"/>
                    <a:pt x="267" y="165"/>
                    <a:pt x="254" y="161"/>
                  </a:cubicBezTo>
                  <a:cubicBezTo>
                    <a:pt x="240" y="156"/>
                    <a:pt x="227" y="152"/>
                    <a:pt x="213" y="149"/>
                  </a:cubicBezTo>
                  <a:cubicBezTo>
                    <a:pt x="199" y="146"/>
                    <a:pt x="186" y="143"/>
                    <a:pt x="173" y="140"/>
                  </a:cubicBezTo>
                  <a:cubicBezTo>
                    <a:pt x="160" y="138"/>
                    <a:pt x="148" y="134"/>
                    <a:pt x="138" y="131"/>
                  </a:cubicBezTo>
                  <a:cubicBezTo>
                    <a:pt x="128" y="128"/>
                    <a:pt x="120" y="123"/>
                    <a:pt x="113" y="118"/>
                  </a:cubicBezTo>
                  <a:cubicBezTo>
                    <a:pt x="107" y="112"/>
                    <a:pt x="104" y="105"/>
                    <a:pt x="104" y="97"/>
                  </a:cubicBezTo>
                  <a:cubicBezTo>
                    <a:pt x="104" y="90"/>
                    <a:pt x="106" y="84"/>
                    <a:pt x="109" y="80"/>
                  </a:cubicBezTo>
                  <a:cubicBezTo>
                    <a:pt x="113" y="75"/>
                    <a:pt x="117" y="72"/>
                    <a:pt x="122" y="70"/>
                  </a:cubicBezTo>
                  <a:cubicBezTo>
                    <a:pt x="128" y="68"/>
                    <a:pt x="133" y="66"/>
                    <a:pt x="140" y="65"/>
                  </a:cubicBezTo>
                  <a:cubicBezTo>
                    <a:pt x="146" y="65"/>
                    <a:pt x="152" y="64"/>
                    <a:pt x="157" y="64"/>
                  </a:cubicBezTo>
                  <a:cubicBezTo>
                    <a:pt x="174" y="64"/>
                    <a:pt x="189" y="68"/>
                    <a:pt x="202" y="74"/>
                  </a:cubicBezTo>
                  <a:cubicBezTo>
                    <a:pt x="215" y="81"/>
                    <a:pt x="222" y="93"/>
                    <a:pt x="223" y="112"/>
                  </a:cubicBezTo>
                  <a:lnTo>
                    <a:pt x="314" y="112"/>
                  </a:lnTo>
                  <a:cubicBezTo>
                    <a:pt x="313" y="90"/>
                    <a:pt x="307" y="72"/>
                    <a:pt x="298" y="58"/>
                  </a:cubicBezTo>
                  <a:cubicBezTo>
                    <a:pt x="289" y="44"/>
                    <a:pt x="277" y="32"/>
                    <a:pt x="263" y="24"/>
                  </a:cubicBezTo>
                  <a:cubicBezTo>
                    <a:pt x="249" y="15"/>
                    <a:pt x="233" y="9"/>
                    <a:pt x="215" y="6"/>
                  </a:cubicBezTo>
                  <a:cubicBezTo>
                    <a:pt x="197" y="2"/>
                    <a:pt x="179" y="0"/>
                    <a:pt x="160" y="0"/>
                  </a:cubicBezTo>
                  <a:cubicBezTo>
                    <a:pt x="141" y="0"/>
                    <a:pt x="123" y="2"/>
                    <a:pt x="105" y="5"/>
                  </a:cubicBezTo>
                  <a:cubicBezTo>
                    <a:pt x="86" y="9"/>
                    <a:pt x="70" y="14"/>
                    <a:pt x="56" y="23"/>
                  </a:cubicBezTo>
                  <a:cubicBezTo>
                    <a:pt x="41" y="31"/>
                    <a:pt x="30" y="43"/>
                    <a:pt x="21" y="57"/>
                  </a:cubicBezTo>
                  <a:cubicBezTo>
                    <a:pt x="12" y="71"/>
                    <a:pt x="8" y="90"/>
                    <a:pt x="8" y="112"/>
                  </a:cubicBezTo>
                  <a:cubicBezTo>
                    <a:pt x="8" y="128"/>
                    <a:pt x="11" y="141"/>
                    <a:pt x="17" y="151"/>
                  </a:cubicBezTo>
                  <a:cubicBezTo>
                    <a:pt x="24" y="162"/>
                    <a:pt x="32" y="171"/>
                    <a:pt x="42" y="178"/>
                  </a:cubicBezTo>
                  <a:cubicBezTo>
                    <a:pt x="53" y="185"/>
                    <a:pt x="64" y="190"/>
                    <a:pt x="78" y="195"/>
                  </a:cubicBezTo>
                  <a:cubicBezTo>
                    <a:pt x="91" y="199"/>
                    <a:pt x="105" y="203"/>
                    <a:pt x="119" y="206"/>
                  </a:cubicBezTo>
                  <a:cubicBezTo>
                    <a:pt x="153" y="213"/>
                    <a:pt x="180" y="220"/>
                    <a:pt x="199" y="228"/>
                  </a:cubicBezTo>
                  <a:cubicBezTo>
                    <a:pt x="218" y="235"/>
                    <a:pt x="228" y="246"/>
                    <a:pt x="228" y="260"/>
                  </a:cubicBezTo>
                  <a:cubicBezTo>
                    <a:pt x="228" y="269"/>
                    <a:pt x="226" y="276"/>
                    <a:pt x="222" y="281"/>
                  </a:cubicBezTo>
                  <a:cubicBezTo>
                    <a:pt x="218" y="287"/>
                    <a:pt x="212" y="291"/>
                    <a:pt x="206" y="295"/>
                  </a:cubicBezTo>
                  <a:cubicBezTo>
                    <a:pt x="200" y="298"/>
                    <a:pt x="194" y="301"/>
                    <a:pt x="186" y="302"/>
                  </a:cubicBezTo>
                  <a:cubicBezTo>
                    <a:pt x="179" y="304"/>
                    <a:pt x="172" y="305"/>
                    <a:pt x="165" y="305"/>
                  </a:cubicBezTo>
                  <a:cubicBezTo>
                    <a:pt x="155" y="305"/>
                    <a:pt x="146" y="304"/>
                    <a:pt x="137" y="301"/>
                  </a:cubicBezTo>
                  <a:cubicBezTo>
                    <a:pt x="129" y="299"/>
                    <a:pt x="121" y="296"/>
                    <a:pt x="114" y="291"/>
                  </a:cubicBezTo>
                  <a:cubicBezTo>
                    <a:pt x="107" y="286"/>
                    <a:pt x="102" y="280"/>
                    <a:pt x="97" y="273"/>
                  </a:cubicBezTo>
                  <a:cubicBezTo>
                    <a:pt x="93" y="265"/>
                    <a:pt x="91" y="256"/>
                    <a:pt x="91" y="246"/>
                  </a:cubicBezTo>
                  <a:lnTo>
                    <a:pt x="0" y="246"/>
                  </a:lnTo>
                  <a:cubicBezTo>
                    <a:pt x="1" y="269"/>
                    <a:pt x="6" y="289"/>
                    <a:pt x="16" y="304"/>
                  </a:cubicBezTo>
                  <a:cubicBezTo>
                    <a:pt x="25" y="320"/>
                    <a:pt x="38" y="332"/>
                    <a:pt x="53" y="342"/>
                  </a:cubicBezTo>
                  <a:cubicBezTo>
                    <a:pt x="68" y="351"/>
                    <a:pt x="85" y="358"/>
                    <a:pt x="105" y="362"/>
                  </a:cubicBezTo>
                  <a:cubicBezTo>
                    <a:pt x="124" y="366"/>
                    <a:pt x="144" y="368"/>
                    <a:pt x="164" y="368"/>
                  </a:cubicBezTo>
                  <a:cubicBezTo>
                    <a:pt x="184" y="368"/>
                    <a:pt x="203" y="366"/>
                    <a:pt x="223" y="363"/>
                  </a:cubicBezTo>
                  <a:cubicBezTo>
                    <a:pt x="242" y="359"/>
                    <a:pt x="259" y="352"/>
                    <a:pt x="274" y="3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1EB1F351-2062-492C-8D43-CC810A206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4" y="2357"/>
              <a:ext cx="451" cy="669"/>
            </a:xfrm>
            <a:custGeom>
              <a:avLst/>
              <a:gdLst>
                <a:gd name="T0" fmla="*/ 206 w 749"/>
                <a:gd name="T1" fmla="*/ 207 h 1102"/>
                <a:gd name="T2" fmla="*/ 206 w 749"/>
                <a:gd name="T3" fmla="*/ 207 h 1102"/>
                <a:gd name="T4" fmla="*/ 393 w 749"/>
                <a:gd name="T5" fmla="*/ 207 h 1102"/>
                <a:gd name="T6" fmla="*/ 503 w 749"/>
                <a:gd name="T7" fmla="*/ 240 h 1102"/>
                <a:gd name="T8" fmla="*/ 543 w 749"/>
                <a:gd name="T9" fmla="*/ 350 h 1102"/>
                <a:gd name="T10" fmla="*/ 503 w 749"/>
                <a:gd name="T11" fmla="*/ 464 h 1102"/>
                <a:gd name="T12" fmla="*/ 393 w 749"/>
                <a:gd name="T13" fmla="*/ 499 h 1102"/>
                <a:gd name="T14" fmla="*/ 206 w 749"/>
                <a:gd name="T15" fmla="*/ 499 h 1102"/>
                <a:gd name="T16" fmla="*/ 206 w 749"/>
                <a:gd name="T17" fmla="*/ 207 h 1102"/>
                <a:gd name="T18" fmla="*/ 206 w 749"/>
                <a:gd name="T19" fmla="*/ 207 h 1102"/>
                <a:gd name="T20" fmla="*/ 206 w 749"/>
                <a:gd name="T21" fmla="*/ 1102 h 1102"/>
                <a:gd name="T22" fmla="*/ 206 w 749"/>
                <a:gd name="T23" fmla="*/ 1102 h 1102"/>
                <a:gd name="T24" fmla="*/ 206 w 749"/>
                <a:gd name="T25" fmla="*/ 706 h 1102"/>
                <a:gd name="T26" fmla="*/ 393 w 749"/>
                <a:gd name="T27" fmla="*/ 706 h 1102"/>
                <a:gd name="T28" fmla="*/ 642 w 749"/>
                <a:gd name="T29" fmla="*/ 616 h 1102"/>
                <a:gd name="T30" fmla="*/ 749 w 749"/>
                <a:gd name="T31" fmla="*/ 350 h 1102"/>
                <a:gd name="T32" fmla="*/ 636 w 749"/>
                <a:gd name="T33" fmla="*/ 82 h 1102"/>
                <a:gd name="T34" fmla="*/ 393 w 749"/>
                <a:gd name="T35" fmla="*/ 0 h 1102"/>
                <a:gd name="T36" fmla="*/ 0 w 749"/>
                <a:gd name="T37" fmla="*/ 0 h 1102"/>
                <a:gd name="T38" fmla="*/ 0 w 749"/>
                <a:gd name="T39" fmla="*/ 1102 h 1102"/>
                <a:gd name="T40" fmla="*/ 103 w 749"/>
                <a:gd name="T41" fmla="*/ 998 h 1102"/>
                <a:gd name="T42" fmla="*/ 206 w 749"/>
                <a:gd name="T43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9" h="1102">
                  <a:moveTo>
                    <a:pt x="206" y="207"/>
                  </a:moveTo>
                  <a:lnTo>
                    <a:pt x="206" y="207"/>
                  </a:lnTo>
                  <a:lnTo>
                    <a:pt x="393" y="207"/>
                  </a:lnTo>
                  <a:cubicBezTo>
                    <a:pt x="440" y="207"/>
                    <a:pt x="477" y="218"/>
                    <a:pt x="503" y="240"/>
                  </a:cubicBezTo>
                  <a:cubicBezTo>
                    <a:pt x="513" y="248"/>
                    <a:pt x="543" y="273"/>
                    <a:pt x="543" y="350"/>
                  </a:cubicBezTo>
                  <a:cubicBezTo>
                    <a:pt x="543" y="402"/>
                    <a:pt x="530" y="439"/>
                    <a:pt x="503" y="464"/>
                  </a:cubicBezTo>
                  <a:cubicBezTo>
                    <a:pt x="477" y="488"/>
                    <a:pt x="441" y="499"/>
                    <a:pt x="393" y="499"/>
                  </a:cubicBezTo>
                  <a:lnTo>
                    <a:pt x="206" y="499"/>
                  </a:lnTo>
                  <a:lnTo>
                    <a:pt x="206" y="207"/>
                  </a:lnTo>
                  <a:lnTo>
                    <a:pt x="206" y="207"/>
                  </a:lnTo>
                  <a:close/>
                  <a:moveTo>
                    <a:pt x="206" y="1102"/>
                  </a:moveTo>
                  <a:lnTo>
                    <a:pt x="206" y="1102"/>
                  </a:lnTo>
                  <a:lnTo>
                    <a:pt x="206" y="706"/>
                  </a:lnTo>
                  <a:lnTo>
                    <a:pt x="393" y="706"/>
                  </a:lnTo>
                  <a:cubicBezTo>
                    <a:pt x="493" y="706"/>
                    <a:pt x="577" y="675"/>
                    <a:pt x="642" y="616"/>
                  </a:cubicBezTo>
                  <a:cubicBezTo>
                    <a:pt x="691" y="572"/>
                    <a:pt x="749" y="490"/>
                    <a:pt x="749" y="350"/>
                  </a:cubicBezTo>
                  <a:cubicBezTo>
                    <a:pt x="749" y="207"/>
                    <a:pt x="687" y="125"/>
                    <a:pt x="636" y="82"/>
                  </a:cubicBezTo>
                  <a:cubicBezTo>
                    <a:pt x="572" y="28"/>
                    <a:pt x="490" y="0"/>
                    <a:pt x="393" y="0"/>
                  </a:cubicBezTo>
                  <a:lnTo>
                    <a:pt x="0" y="0"/>
                  </a:lnTo>
                  <a:lnTo>
                    <a:pt x="0" y="1102"/>
                  </a:lnTo>
                  <a:lnTo>
                    <a:pt x="103" y="998"/>
                  </a:lnTo>
                  <a:lnTo>
                    <a:pt x="206" y="1102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311A8052-35F3-48DC-A3AB-C8CA938554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6" y="2420"/>
              <a:ext cx="327" cy="606"/>
            </a:xfrm>
            <a:custGeom>
              <a:avLst/>
              <a:gdLst>
                <a:gd name="T0" fmla="*/ 467 w 543"/>
                <a:gd name="T1" fmla="*/ 57 h 998"/>
                <a:gd name="T2" fmla="*/ 467 w 543"/>
                <a:gd name="T3" fmla="*/ 57 h 998"/>
                <a:gd name="T4" fmla="*/ 290 w 543"/>
                <a:gd name="T5" fmla="*/ 0 h 998"/>
                <a:gd name="T6" fmla="*/ 0 w 543"/>
                <a:gd name="T7" fmla="*/ 0 h 998"/>
                <a:gd name="T8" fmla="*/ 0 w 543"/>
                <a:gd name="T9" fmla="*/ 894 h 998"/>
                <a:gd name="T10" fmla="*/ 103 w 543"/>
                <a:gd name="T11" fmla="*/ 998 h 998"/>
                <a:gd name="T12" fmla="*/ 103 w 543"/>
                <a:gd name="T13" fmla="*/ 498 h 998"/>
                <a:gd name="T14" fmla="*/ 290 w 543"/>
                <a:gd name="T15" fmla="*/ 498 h 998"/>
                <a:gd name="T16" fmla="*/ 470 w 543"/>
                <a:gd name="T17" fmla="*/ 436 h 998"/>
                <a:gd name="T18" fmla="*/ 543 w 543"/>
                <a:gd name="T19" fmla="*/ 246 h 998"/>
                <a:gd name="T20" fmla="*/ 467 w 543"/>
                <a:gd name="T21" fmla="*/ 57 h 998"/>
                <a:gd name="T22" fmla="*/ 400 w 543"/>
                <a:gd name="T23" fmla="*/ 360 h 998"/>
                <a:gd name="T24" fmla="*/ 400 w 543"/>
                <a:gd name="T25" fmla="*/ 360 h 998"/>
                <a:gd name="T26" fmla="*/ 290 w 543"/>
                <a:gd name="T27" fmla="*/ 395 h 998"/>
                <a:gd name="T28" fmla="*/ 103 w 543"/>
                <a:gd name="T29" fmla="*/ 395 h 998"/>
                <a:gd name="T30" fmla="*/ 103 w 543"/>
                <a:gd name="T31" fmla="*/ 103 h 998"/>
                <a:gd name="T32" fmla="*/ 290 w 543"/>
                <a:gd name="T33" fmla="*/ 103 h 998"/>
                <a:gd name="T34" fmla="*/ 400 w 543"/>
                <a:gd name="T35" fmla="*/ 136 h 998"/>
                <a:gd name="T36" fmla="*/ 440 w 543"/>
                <a:gd name="T37" fmla="*/ 246 h 998"/>
                <a:gd name="T38" fmla="*/ 400 w 543"/>
                <a:gd name="T39" fmla="*/ 36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3" h="998">
                  <a:moveTo>
                    <a:pt x="467" y="57"/>
                  </a:moveTo>
                  <a:lnTo>
                    <a:pt x="467" y="57"/>
                  </a:lnTo>
                  <a:cubicBezTo>
                    <a:pt x="421" y="19"/>
                    <a:pt x="362" y="0"/>
                    <a:pt x="290" y="0"/>
                  </a:cubicBezTo>
                  <a:lnTo>
                    <a:pt x="0" y="0"/>
                  </a:lnTo>
                  <a:lnTo>
                    <a:pt x="0" y="894"/>
                  </a:lnTo>
                  <a:lnTo>
                    <a:pt x="103" y="998"/>
                  </a:lnTo>
                  <a:lnTo>
                    <a:pt x="103" y="498"/>
                  </a:lnTo>
                  <a:lnTo>
                    <a:pt x="290" y="498"/>
                  </a:lnTo>
                  <a:cubicBezTo>
                    <a:pt x="363" y="498"/>
                    <a:pt x="424" y="477"/>
                    <a:pt x="470" y="436"/>
                  </a:cubicBezTo>
                  <a:cubicBezTo>
                    <a:pt x="518" y="392"/>
                    <a:pt x="543" y="328"/>
                    <a:pt x="543" y="246"/>
                  </a:cubicBezTo>
                  <a:cubicBezTo>
                    <a:pt x="543" y="163"/>
                    <a:pt x="517" y="99"/>
                    <a:pt x="467" y="57"/>
                  </a:cubicBezTo>
                  <a:close/>
                  <a:moveTo>
                    <a:pt x="400" y="360"/>
                  </a:moveTo>
                  <a:lnTo>
                    <a:pt x="400" y="360"/>
                  </a:lnTo>
                  <a:cubicBezTo>
                    <a:pt x="374" y="384"/>
                    <a:pt x="338" y="395"/>
                    <a:pt x="290" y="395"/>
                  </a:cubicBezTo>
                  <a:lnTo>
                    <a:pt x="103" y="395"/>
                  </a:lnTo>
                  <a:lnTo>
                    <a:pt x="103" y="103"/>
                  </a:lnTo>
                  <a:lnTo>
                    <a:pt x="290" y="103"/>
                  </a:lnTo>
                  <a:cubicBezTo>
                    <a:pt x="337" y="103"/>
                    <a:pt x="374" y="114"/>
                    <a:pt x="400" y="136"/>
                  </a:cubicBezTo>
                  <a:cubicBezTo>
                    <a:pt x="410" y="144"/>
                    <a:pt x="440" y="169"/>
                    <a:pt x="440" y="246"/>
                  </a:cubicBezTo>
                  <a:cubicBezTo>
                    <a:pt x="440" y="298"/>
                    <a:pt x="427" y="335"/>
                    <a:pt x="400" y="3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645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4CF69B3-2ACB-48DD-9106-8533737F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47720"/>
            <a:ext cx="13550400" cy="863634"/>
          </a:xfrm>
        </p:spPr>
        <p:txBody>
          <a:bodyPr/>
          <a:lstStyle>
            <a:lvl1pPr algn="r">
              <a:lnSpc>
                <a:spcPct val="92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AA7E2C-1667-470C-8746-FDCCADE20E09}"/>
              </a:ext>
            </a:extLst>
          </p:cNvPr>
          <p:cNvCxnSpPr/>
          <p:nvPr userDrawn="1"/>
        </p:nvCxnSpPr>
        <p:spPr>
          <a:xfrm>
            <a:off x="540000" y="5062371"/>
            <a:ext cx="13550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56FDCAF-2C24-4374-8234-30FDAC263067}"/>
              </a:ext>
            </a:extLst>
          </p:cNvPr>
          <p:cNvGrpSpPr/>
          <p:nvPr userDrawn="1"/>
        </p:nvGrpSpPr>
        <p:grpSpPr>
          <a:xfrm>
            <a:off x="540000" y="539726"/>
            <a:ext cx="4680000" cy="1587600"/>
            <a:chOff x="4313237" y="534061"/>
            <a:chExt cx="8296275" cy="2814638"/>
          </a:xfrm>
          <a:solidFill>
            <a:schemeClr val="accent2"/>
          </a:solidFill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1A2FD5F1-8DBE-4ACB-9A7A-EC1C98F23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7" y="1140486"/>
              <a:ext cx="533400" cy="1974850"/>
            </a:xfrm>
            <a:custGeom>
              <a:avLst/>
              <a:gdLst>
                <a:gd name="T0" fmla="*/ 559 w 559"/>
                <a:gd name="T1" fmla="*/ 2068 h 2068"/>
                <a:gd name="T2" fmla="*/ 559 w 559"/>
                <a:gd name="T3" fmla="*/ 2068 h 2068"/>
                <a:gd name="T4" fmla="*/ 559 w 559"/>
                <a:gd name="T5" fmla="*/ 2062 h 2068"/>
                <a:gd name="T6" fmla="*/ 559 w 559"/>
                <a:gd name="T7" fmla="*/ 477 h 2068"/>
                <a:gd name="T8" fmla="*/ 285 w 559"/>
                <a:gd name="T9" fmla="*/ 0 h 2068"/>
                <a:gd name="T10" fmla="*/ 0 w 559"/>
                <a:gd name="T11" fmla="*/ 888 h 2068"/>
                <a:gd name="T12" fmla="*/ 559 w 559"/>
                <a:gd name="T13" fmla="*/ 2068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2068">
                  <a:moveTo>
                    <a:pt x="559" y="2068"/>
                  </a:moveTo>
                  <a:lnTo>
                    <a:pt x="559" y="2068"/>
                  </a:lnTo>
                  <a:cubicBezTo>
                    <a:pt x="559" y="2066"/>
                    <a:pt x="559" y="2064"/>
                    <a:pt x="559" y="2062"/>
                  </a:cubicBezTo>
                  <a:lnTo>
                    <a:pt x="559" y="477"/>
                  </a:lnTo>
                  <a:cubicBezTo>
                    <a:pt x="559" y="96"/>
                    <a:pt x="526" y="14"/>
                    <a:pt x="285" y="0"/>
                  </a:cubicBezTo>
                  <a:cubicBezTo>
                    <a:pt x="106" y="250"/>
                    <a:pt x="0" y="556"/>
                    <a:pt x="0" y="888"/>
                  </a:cubicBezTo>
                  <a:cubicBezTo>
                    <a:pt x="0" y="1363"/>
                    <a:pt x="218" y="1788"/>
                    <a:pt x="559" y="206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3BF668A2-9088-4A1C-B3B9-B7244C927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2" y="2150136"/>
              <a:ext cx="989013" cy="1198563"/>
            </a:xfrm>
            <a:custGeom>
              <a:avLst/>
              <a:gdLst>
                <a:gd name="T0" fmla="*/ 0 w 1035"/>
                <a:gd name="T1" fmla="*/ 709 h 1256"/>
                <a:gd name="T2" fmla="*/ 0 w 1035"/>
                <a:gd name="T3" fmla="*/ 709 h 1256"/>
                <a:gd name="T4" fmla="*/ 417 w 1035"/>
                <a:gd name="T5" fmla="*/ 1256 h 1256"/>
                <a:gd name="T6" fmla="*/ 1035 w 1035"/>
                <a:gd name="T7" fmla="*/ 634 h 1256"/>
                <a:gd name="T8" fmla="*/ 230 w 1035"/>
                <a:gd name="T9" fmla="*/ 0 h 1256"/>
                <a:gd name="T10" fmla="*/ 0 w 1035"/>
                <a:gd name="T11" fmla="*/ 0 h 1256"/>
                <a:gd name="T12" fmla="*/ 0 w 1035"/>
                <a:gd name="T13" fmla="*/ 709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5" h="1256">
                  <a:moveTo>
                    <a:pt x="0" y="709"/>
                  </a:moveTo>
                  <a:lnTo>
                    <a:pt x="0" y="709"/>
                  </a:lnTo>
                  <a:cubicBezTo>
                    <a:pt x="0" y="1147"/>
                    <a:pt x="84" y="1256"/>
                    <a:pt x="417" y="1256"/>
                  </a:cubicBezTo>
                  <a:cubicBezTo>
                    <a:pt x="797" y="1256"/>
                    <a:pt x="1035" y="1018"/>
                    <a:pt x="1035" y="634"/>
                  </a:cubicBezTo>
                  <a:cubicBezTo>
                    <a:pt x="1035" y="221"/>
                    <a:pt x="755" y="0"/>
                    <a:pt x="230" y="0"/>
                  </a:cubicBezTo>
                  <a:lnTo>
                    <a:pt x="0" y="0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E992CC6E-988A-4477-8375-7E22C96FA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1" y="534061"/>
              <a:ext cx="2530476" cy="2632074"/>
            </a:xfrm>
            <a:custGeom>
              <a:avLst/>
              <a:gdLst>
                <a:gd name="T0" fmla="*/ 1127 w 2651"/>
                <a:gd name="T1" fmla="*/ 0 h 2757"/>
                <a:gd name="T2" fmla="*/ 1127 w 2651"/>
                <a:gd name="T3" fmla="*/ 0 h 2757"/>
                <a:gd name="T4" fmla="*/ 0 w 2651"/>
                <a:gd name="T5" fmla="*/ 498 h 2757"/>
                <a:gd name="T6" fmla="*/ 376 w 2651"/>
                <a:gd name="T7" fmla="*/ 478 h 2757"/>
                <a:gd name="T8" fmla="*/ 843 w 2651"/>
                <a:gd name="T9" fmla="*/ 470 h 2757"/>
                <a:gd name="T10" fmla="*/ 1648 w 2651"/>
                <a:gd name="T11" fmla="*/ 574 h 2757"/>
                <a:gd name="T12" fmla="*/ 2023 w 2651"/>
                <a:gd name="T13" fmla="*/ 1083 h 2757"/>
                <a:gd name="T14" fmla="*/ 1523 w 2651"/>
                <a:gd name="T15" fmla="*/ 1613 h 2757"/>
                <a:gd name="T16" fmla="*/ 1523 w 2651"/>
                <a:gd name="T17" fmla="*/ 1621 h 2757"/>
                <a:gd name="T18" fmla="*/ 2169 w 2651"/>
                <a:gd name="T19" fmla="*/ 2301 h 2757"/>
                <a:gd name="T20" fmla="*/ 2020 w 2651"/>
                <a:gd name="T21" fmla="*/ 2757 h 2757"/>
                <a:gd name="T22" fmla="*/ 2651 w 2651"/>
                <a:gd name="T23" fmla="*/ 1523 h 2757"/>
                <a:gd name="T24" fmla="*/ 1127 w 2651"/>
                <a:gd name="T25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1" h="2757">
                  <a:moveTo>
                    <a:pt x="1127" y="0"/>
                  </a:moveTo>
                  <a:lnTo>
                    <a:pt x="1127" y="0"/>
                  </a:lnTo>
                  <a:cubicBezTo>
                    <a:pt x="680" y="0"/>
                    <a:pt x="279" y="191"/>
                    <a:pt x="0" y="498"/>
                  </a:cubicBezTo>
                  <a:cubicBezTo>
                    <a:pt x="116" y="490"/>
                    <a:pt x="220" y="486"/>
                    <a:pt x="376" y="478"/>
                  </a:cubicBezTo>
                  <a:cubicBezTo>
                    <a:pt x="559" y="474"/>
                    <a:pt x="714" y="470"/>
                    <a:pt x="843" y="470"/>
                  </a:cubicBezTo>
                  <a:cubicBezTo>
                    <a:pt x="1227" y="470"/>
                    <a:pt x="1448" y="499"/>
                    <a:pt x="1648" y="574"/>
                  </a:cubicBezTo>
                  <a:cubicBezTo>
                    <a:pt x="1890" y="666"/>
                    <a:pt x="2023" y="845"/>
                    <a:pt x="2023" y="1083"/>
                  </a:cubicBezTo>
                  <a:cubicBezTo>
                    <a:pt x="2023" y="1350"/>
                    <a:pt x="1836" y="1550"/>
                    <a:pt x="1523" y="1613"/>
                  </a:cubicBezTo>
                  <a:lnTo>
                    <a:pt x="1523" y="1621"/>
                  </a:lnTo>
                  <a:cubicBezTo>
                    <a:pt x="1932" y="1734"/>
                    <a:pt x="2169" y="1988"/>
                    <a:pt x="2169" y="2301"/>
                  </a:cubicBezTo>
                  <a:cubicBezTo>
                    <a:pt x="2169" y="2475"/>
                    <a:pt x="2116" y="2632"/>
                    <a:pt x="2020" y="2757"/>
                  </a:cubicBezTo>
                  <a:cubicBezTo>
                    <a:pt x="2402" y="2480"/>
                    <a:pt x="2651" y="2031"/>
                    <a:pt x="2651" y="1523"/>
                  </a:cubicBezTo>
                  <a:cubicBezTo>
                    <a:pt x="2651" y="681"/>
                    <a:pt x="1969" y="0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5228D152-F209-4D16-901E-D9E6123FA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62" y="1094449"/>
              <a:ext cx="863600" cy="947738"/>
            </a:xfrm>
            <a:custGeom>
              <a:avLst/>
              <a:gdLst>
                <a:gd name="T0" fmla="*/ 905 w 905"/>
                <a:gd name="T1" fmla="*/ 530 h 992"/>
                <a:gd name="T2" fmla="*/ 905 w 905"/>
                <a:gd name="T3" fmla="*/ 530 h 992"/>
                <a:gd name="T4" fmla="*/ 255 w 905"/>
                <a:gd name="T5" fmla="*/ 0 h 992"/>
                <a:gd name="T6" fmla="*/ 0 w 905"/>
                <a:gd name="T7" fmla="*/ 16 h 992"/>
                <a:gd name="T8" fmla="*/ 0 w 905"/>
                <a:gd name="T9" fmla="*/ 992 h 992"/>
                <a:gd name="T10" fmla="*/ 238 w 905"/>
                <a:gd name="T11" fmla="*/ 992 h 992"/>
                <a:gd name="T12" fmla="*/ 905 w 905"/>
                <a:gd name="T13" fmla="*/ 53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5" h="992">
                  <a:moveTo>
                    <a:pt x="905" y="530"/>
                  </a:moveTo>
                  <a:lnTo>
                    <a:pt x="905" y="530"/>
                  </a:lnTo>
                  <a:cubicBezTo>
                    <a:pt x="905" y="183"/>
                    <a:pt x="680" y="0"/>
                    <a:pt x="255" y="0"/>
                  </a:cubicBezTo>
                  <a:cubicBezTo>
                    <a:pt x="163" y="0"/>
                    <a:pt x="92" y="4"/>
                    <a:pt x="0" y="16"/>
                  </a:cubicBezTo>
                  <a:lnTo>
                    <a:pt x="0" y="992"/>
                  </a:lnTo>
                  <a:lnTo>
                    <a:pt x="238" y="992"/>
                  </a:lnTo>
                  <a:cubicBezTo>
                    <a:pt x="713" y="992"/>
                    <a:pt x="905" y="859"/>
                    <a:pt x="905" y="5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1F18ED00-EA62-4D7F-A6FD-237FC73FF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3175" y="1181761"/>
              <a:ext cx="365125" cy="390525"/>
            </a:xfrm>
            <a:custGeom>
              <a:avLst/>
              <a:gdLst>
                <a:gd name="T0" fmla="*/ 71 w 383"/>
                <a:gd name="T1" fmla="*/ 88 h 408"/>
                <a:gd name="T2" fmla="*/ 71 w 383"/>
                <a:gd name="T3" fmla="*/ 88 h 408"/>
                <a:gd name="T4" fmla="*/ 22 w 383"/>
                <a:gd name="T5" fmla="*/ 23 h 408"/>
                <a:gd name="T6" fmla="*/ 0 w 383"/>
                <a:gd name="T7" fmla="*/ 23 h 408"/>
                <a:gd name="T8" fmla="*/ 0 w 383"/>
                <a:gd name="T9" fmla="*/ 5 h 408"/>
                <a:gd name="T10" fmla="*/ 90 w 383"/>
                <a:gd name="T11" fmla="*/ 3 h 408"/>
                <a:gd name="T12" fmla="*/ 176 w 383"/>
                <a:gd name="T13" fmla="*/ 0 h 408"/>
                <a:gd name="T14" fmla="*/ 359 w 383"/>
                <a:gd name="T15" fmla="*/ 95 h 408"/>
                <a:gd name="T16" fmla="*/ 283 w 383"/>
                <a:gd name="T17" fmla="*/ 178 h 408"/>
                <a:gd name="T18" fmla="*/ 283 w 383"/>
                <a:gd name="T19" fmla="*/ 179 h 408"/>
                <a:gd name="T20" fmla="*/ 383 w 383"/>
                <a:gd name="T21" fmla="*/ 288 h 408"/>
                <a:gd name="T22" fmla="*/ 220 w 383"/>
                <a:gd name="T23" fmla="*/ 408 h 408"/>
                <a:gd name="T24" fmla="*/ 0 w 383"/>
                <a:gd name="T25" fmla="*/ 408 h 408"/>
                <a:gd name="T26" fmla="*/ 0 w 383"/>
                <a:gd name="T27" fmla="*/ 391 h 408"/>
                <a:gd name="T28" fmla="*/ 71 w 383"/>
                <a:gd name="T29" fmla="*/ 346 h 408"/>
                <a:gd name="T30" fmla="*/ 71 w 383"/>
                <a:gd name="T31" fmla="*/ 88 h 408"/>
                <a:gd name="T32" fmla="*/ 71 w 383"/>
                <a:gd name="T33" fmla="*/ 88 h 408"/>
                <a:gd name="T34" fmla="*/ 143 w 383"/>
                <a:gd name="T35" fmla="*/ 172 h 408"/>
                <a:gd name="T36" fmla="*/ 143 w 383"/>
                <a:gd name="T37" fmla="*/ 172 h 408"/>
                <a:gd name="T38" fmla="*/ 191 w 383"/>
                <a:gd name="T39" fmla="*/ 172 h 408"/>
                <a:gd name="T40" fmla="*/ 284 w 383"/>
                <a:gd name="T41" fmla="*/ 102 h 408"/>
                <a:gd name="T42" fmla="*/ 182 w 383"/>
                <a:gd name="T43" fmla="*/ 18 h 408"/>
                <a:gd name="T44" fmla="*/ 143 w 383"/>
                <a:gd name="T45" fmla="*/ 21 h 408"/>
                <a:gd name="T46" fmla="*/ 143 w 383"/>
                <a:gd name="T47" fmla="*/ 172 h 408"/>
                <a:gd name="T48" fmla="*/ 143 w 383"/>
                <a:gd name="T49" fmla="*/ 172 h 408"/>
                <a:gd name="T50" fmla="*/ 143 w 383"/>
                <a:gd name="T51" fmla="*/ 314 h 408"/>
                <a:gd name="T52" fmla="*/ 143 w 383"/>
                <a:gd name="T53" fmla="*/ 314 h 408"/>
                <a:gd name="T54" fmla="*/ 211 w 383"/>
                <a:gd name="T55" fmla="*/ 385 h 408"/>
                <a:gd name="T56" fmla="*/ 304 w 383"/>
                <a:gd name="T57" fmla="*/ 289 h 408"/>
                <a:gd name="T58" fmla="*/ 179 w 383"/>
                <a:gd name="T59" fmla="*/ 191 h 408"/>
                <a:gd name="T60" fmla="*/ 143 w 383"/>
                <a:gd name="T61" fmla="*/ 191 h 408"/>
                <a:gd name="T62" fmla="*/ 143 w 383"/>
                <a:gd name="T63" fmla="*/ 31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3" h="408">
                  <a:moveTo>
                    <a:pt x="71" y="88"/>
                  </a:moveTo>
                  <a:lnTo>
                    <a:pt x="71" y="88"/>
                  </a:lnTo>
                  <a:cubicBezTo>
                    <a:pt x="71" y="45"/>
                    <a:pt x="67" y="23"/>
                    <a:pt x="22" y="23"/>
                  </a:cubicBezTo>
                  <a:lnTo>
                    <a:pt x="0" y="23"/>
                  </a:lnTo>
                  <a:lnTo>
                    <a:pt x="0" y="5"/>
                  </a:lnTo>
                  <a:cubicBezTo>
                    <a:pt x="21" y="5"/>
                    <a:pt x="60" y="4"/>
                    <a:pt x="90" y="3"/>
                  </a:cubicBezTo>
                  <a:cubicBezTo>
                    <a:pt x="114" y="2"/>
                    <a:pt x="153" y="0"/>
                    <a:pt x="176" y="0"/>
                  </a:cubicBezTo>
                  <a:cubicBezTo>
                    <a:pt x="286" y="0"/>
                    <a:pt x="359" y="22"/>
                    <a:pt x="359" y="95"/>
                  </a:cubicBezTo>
                  <a:cubicBezTo>
                    <a:pt x="359" y="137"/>
                    <a:pt x="330" y="168"/>
                    <a:pt x="283" y="178"/>
                  </a:cubicBezTo>
                  <a:lnTo>
                    <a:pt x="283" y="179"/>
                  </a:lnTo>
                  <a:cubicBezTo>
                    <a:pt x="347" y="196"/>
                    <a:pt x="383" y="235"/>
                    <a:pt x="383" y="288"/>
                  </a:cubicBezTo>
                  <a:cubicBezTo>
                    <a:pt x="383" y="353"/>
                    <a:pt x="331" y="408"/>
                    <a:pt x="220" y="408"/>
                  </a:cubicBezTo>
                  <a:lnTo>
                    <a:pt x="0" y="408"/>
                  </a:lnTo>
                  <a:lnTo>
                    <a:pt x="0" y="391"/>
                  </a:lnTo>
                  <a:cubicBezTo>
                    <a:pt x="57" y="391"/>
                    <a:pt x="71" y="382"/>
                    <a:pt x="71" y="346"/>
                  </a:cubicBezTo>
                  <a:lnTo>
                    <a:pt x="71" y="88"/>
                  </a:lnTo>
                  <a:lnTo>
                    <a:pt x="71" y="88"/>
                  </a:lnTo>
                  <a:close/>
                  <a:moveTo>
                    <a:pt x="143" y="172"/>
                  </a:moveTo>
                  <a:lnTo>
                    <a:pt x="143" y="172"/>
                  </a:lnTo>
                  <a:lnTo>
                    <a:pt x="191" y="172"/>
                  </a:lnTo>
                  <a:cubicBezTo>
                    <a:pt x="252" y="172"/>
                    <a:pt x="284" y="150"/>
                    <a:pt x="284" y="102"/>
                  </a:cubicBezTo>
                  <a:cubicBezTo>
                    <a:pt x="284" y="53"/>
                    <a:pt x="256" y="18"/>
                    <a:pt x="182" y="18"/>
                  </a:cubicBezTo>
                  <a:cubicBezTo>
                    <a:pt x="168" y="18"/>
                    <a:pt x="158" y="19"/>
                    <a:pt x="143" y="21"/>
                  </a:cubicBezTo>
                  <a:lnTo>
                    <a:pt x="143" y="172"/>
                  </a:lnTo>
                  <a:lnTo>
                    <a:pt x="143" y="172"/>
                  </a:lnTo>
                  <a:close/>
                  <a:moveTo>
                    <a:pt x="143" y="314"/>
                  </a:moveTo>
                  <a:lnTo>
                    <a:pt x="143" y="314"/>
                  </a:lnTo>
                  <a:cubicBezTo>
                    <a:pt x="143" y="363"/>
                    <a:pt x="157" y="385"/>
                    <a:pt x="211" y="385"/>
                  </a:cubicBezTo>
                  <a:cubicBezTo>
                    <a:pt x="267" y="385"/>
                    <a:pt x="304" y="347"/>
                    <a:pt x="304" y="289"/>
                  </a:cubicBezTo>
                  <a:cubicBezTo>
                    <a:pt x="304" y="224"/>
                    <a:pt x="260" y="191"/>
                    <a:pt x="179" y="191"/>
                  </a:cubicBezTo>
                  <a:lnTo>
                    <a:pt x="143" y="191"/>
                  </a:lnTo>
                  <a:lnTo>
                    <a:pt x="143" y="3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B753C080-3C7C-42FD-8C77-CB8D3DB157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6575" y="1181761"/>
              <a:ext cx="488950" cy="400050"/>
            </a:xfrm>
            <a:custGeom>
              <a:avLst/>
              <a:gdLst>
                <a:gd name="T0" fmla="*/ 132 w 512"/>
                <a:gd name="T1" fmla="*/ 327 h 418"/>
                <a:gd name="T2" fmla="*/ 132 w 512"/>
                <a:gd name="T3" fmla="*/ 327 h 418"/>
                <a:gd name="T4" fmla="*/ 198 w 512"/>
                <a:gd name="T5" fmla="*/ 391 h 418"/>
                <a:gd name="T6" fmla="*/ 198 w 512"/>
                <a:gd name="T7" fmla="*/ 408 h 418"/>
                <a:gd name="T8" fmla="*/ 0 w 512"/>
                <a:gd name="T9" fmla="*/ 408 h 418"/>
                <a:gd name="T10" fmla="*/ 0 w 512"/>
                <a:gd name="T11" fmla="*/ 391 h 418"/>
                <a:gd name="T12" fmla="*/ 61 w 512"/>
                <a:gd name="T13" fmla="*/ 335 h 418"/>
                <a:gd name="T14" fmla="*/ 61 w 512"/>
                <a:gd name="T15" fmla="*/ 75 h 418"/>
                <a:gd name="T16" fmla="*/ 0 w 512"/>
                <a:gd name="T17" fmla="*/ 23 h 418"/>
                <a:gd name="T18" fmla="*/ 0 w 512"/>
                <a:gd name="T19" fmla="*/ 5 h 418"/>
                <a:gd name="T20" fmla="*/ 93 w 512"/>
                <a:gd name="T21" fmla="*/ 1 h 418"/>
                <a:gd name="T22" fmla="*/ 172 w 512"/>
                <a:gd name="T23" fmla="*/ 0 h 418"/>
                <a:gd name="T24" fmla="*/ 347 w 512"/>
                <a:gd name="T25" fmla="*/ 115 h 418"/>
                <a:gd name="T26" fmla="*/ 266 w 512"/>
                <a:gd name="T27" fmla="*/ 221 h 418"/>
                <a:gd name="T28" fmla="*/ 314 w 512"/>
                <a:gd name="T29" fmla="*/ 266 h 418"/>
                <a:gd name="T30" fmla="*/ 356 w 512"/>
                <a:gd name="T31" fmla="*/ 308 h 418"/>
                <a:gd name="T32" fmla="*/ 512 w 512"/>
                <a:gd name="T33" fmla="*/ 397 h 418"/>
                <a:gd name="T34" fmla="*/ 512 w 512"/>
                <a:gd name="T35" fmla="*/ 415 h 418"/>
                <a:gd name="T36" fmla="*/ 294 w 512"/>
                <a:gd name="T37" fmla="*/ 338 h 418"/>
                <a:gd name="T38" fmla="*/ 260 w 512"/>
                <a:gd name="T39" fmla="*/ 303 h 418"/>
                <a:gd name="T40" fmla="*/ 190 w 512"/>
                <a:gd name="T41" fmla="*/ 241 h 418"/>
                <a:gd name="T42" fmla="*/ 132 w 512"/>
                <a:gd name="T43" fmla="*/ 241 h 418"/>
                <a:gd name="T44" fmla="*/ 132 w 512"/>
                <a:gd name="T45" fmla="*/ 327 h 418"/>
                <a:gd name="T46" fmla="*/ 132 w 512"/>
                <a:gd name="T47" fmla="*/ 327 h 418"/>
                <a:gd name="T48" fmla="*/ 132 w 512"/>
                <a:gd name="T49" fmla="*/ 223 h 418"/>
                <a:gd name="T50" fmla="*/ 132 w 512"/>
                <a:gd name="T51" fmla="*/ 223 h 418"/>
                <a:gd name="T52" fmla="*/ 153 w 512"/>
                <a:gd name="T53" fmla="*/ 225 h 418"/>
                <a:gd name="T54" fmla="*/ 269 w 512"/>
                <a:gd name="T55" fmla="*/ 122 h 418"/>
                <a:gd name="T56" fmla="*/ 164 w 512"/>
                <a:gd name="T57" fmla="*/ 18 h 418"/>
                <a:gd name="T58" fmla="*/ 132 w 512"/>
                <a:gd name="T59" fmla="*/ 20 h 418"/>
                <a:gd name="T60" fmla="*/ 132 w 512"/>
                <a:gd name="T61" fmla="*/ 22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2" h="418">
                  <a:moveTo>
                    <a:pt x="132" y="327"/>
                  </a:moveTo>
                  <a:lnTo>
                    <a:pt x="132" y="327"/>
                  </a:lnTo>
                  <a:cubicBezTo>
                    <a:pt x="132" y="382"/>
                    <a:pt x="140" y="393"/>
                    <a:pt x="198" y="391"/>
                  </a:cubicBezTo>
                  <a:lnTo>
                    <a:pt x="198" y="408"/>
                  </a:lnTo>
                  <a:lnTo>
                    <a:pt x="0" y="408"/>
                  </a:lnTo>
                  <a:lnTo>
                    <a:pt x="0" y="391"/>
                  </a:lnTo>
                  <a:cubicBezTo>
                    <a:pt x="55" y="393"/>
                    <a:pt x="61" y="378"/>
                    <a:pt x="61" y="335"/>
                  </a:cubicBezTo>
                  <a:lnTo>
                    <a:pt x="61" y="75"/>
                  </a:lnTo>
                  <a:cubicBezTo>
                    <a:pt x="61" y="33"/>
                    <a:pt x="53" y="23"/>
                    <a:pt x="0" y="23"/>
                  </a:cubicBezTo>
                  <a:lnTo>
                    <a:pt x="0" y="5"/>
                  </a:lnTo>
                  <a:cubicBezTo>
                    <a:pt x="15" y="5"/>
                    <a:pt x="48" y="3"/>
                    <a:pt x="93" y="1"/>
                  </a:cubicBezTo>
                  <a:cubicBezTo>
                    <a:pt x="127" y="0"/>
                    <a:pt x="159" y="0"/>
                    <a:pt x="172" y="0"/>
                  </a:cubicBezTo>
                  <a:cubicBezTo>
                    <a:pt x="303" y="0"/>
                    <a:pt x="347" y="57"/>
                    <a:pt x="347" y="115"/>
                  </a:cubicBezTo>
                  <a:cubicBezTo>
                    <a:pt x="347" y="163"/>
                    <a:pt x="320" y="198"/>
                    <a:pt x="266" y="221"/>
                  </a:cubicBezTo>
                  <a:cubicBezTo>
                    <a:pt x="276" y="228"/>
                    <a:pt x="304" y="255"/>
                    <a:pt x="314" y="266"/>
                  </a:cubicBezTo>
                  <a:lnTo>
                    <a:pt x="356" y="308"/>
                  </a:lnTo>
                  <a:cubicBezTo>
                    <a:pt x="414" y="365"/>
                    <a:pt x="458" y="391"/>
                    <a:pt x="512" y="397"/>
                  </a:cubicBezTo>
                  <a:lnTo>
                    <a:pt x="512" y="415"/>
                  </a:lnTo>
                  <a:cubicBezTo>
                    <a:pt x="384" y="418"/>
                    <a:pt x="353" y="396"/>
                    <a:pt x="294" y="338"/>
                  </a:cubicBezTo>
                  <a:lnTo>
                    <a:pt x="260" y="303"/>
                  </a:lnTo>
                  <a:cubicBezTo>
                    <a:pt x="227" y="270"/>
                    <a:pt x="217" y="261"/>
                    <a:pt x="190" y="241"/>
                  </a:cubicBezTo>
                  <a:cubicBezTo>
                    <a:pt x="171" y="242"/>
                    <a:pt x="149" y="243"/>
                    <a:pt x="132" y="241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3"/>
                  </a:moveTo>
                  <a:lnTo>
                    <a:pt x="132" y="223"/>
                  </a:lnTo>
                  <a:cubicBezTo>
                    <a:pt x="137" y="224"/>
                    <a:pt x="149" y="225"/>
                    <a:pt x="153" y="225"/>
                  </a:cubicBezTo>
                  <a:cubicBezTo>
                    <a:pt x="239" y="221"/>
                    <a:pt x="269" y="188"/>
                    <a:pt x="269" y="122"/>
                  </a:cubicBezTo>
                  <a:cubicBezTo>
                    <a:pt x="269" y="57"/>
                    <a:pt x="234" y="18"/>
                    <a:pt x="164" y="18"/>
                  </a:cubicBezTo>
                  <a:cubicBezTo>
                    <a:pt x="154" y="18"/>
                    <a:pt x="138" y="19"/>
                    <a:pt x="132" y="20"/>
                  </a:cubicBezTo>
                  <a:lnTo>
                    <a:pt x="132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BF1E29CC-4FF0-44D3-9140-0539BF9D0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25" y="1186524"/>
              <a:ext cx="171450" cy="385763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8 h 403"/>
                <a:gd name="T8" fmla="*/ 125 w 181"/>
                <a:gd name="T9" fmla="*/ 74 h 403"/>
                <a:gd name="T10" fmla="*/ 125 w 181"/>
                <a:gd name="T11" fmla="*/ 325 h 403"/>
                <a:gd name="T12" fmla="*/ 181 w 181"/>
                <a:gd name="T13" fmla="*/ 386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6 h 403"/>
                <a:gd name="T20" fmla="*/ 54 w 181"/>
                <a:gd name="T21" fmla="*/ 330 h 403"/>
                <a:gd name="T22" fmla="*/ 54 w 181"/>
                <a:gd name="T23" fmla="*/ 67 h 403"/>
                <a:gd name="T24" fmla="*/ 0 w 181"/>
                <a:gd name="T25" fmla="*/ 18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8"/>
                  </a:lnTo>
                  <a:cubicBezTo>
                    <a:pt x="138" y="18"/>
                    <a:pt x="125" y="28"/>
                    <a:pt x="125" y="74"/>
                  </a:cubicBezTo>
                  <a:lnTo>
                    <a:pt x="125" y="325"/>
                  </a:lnTo>
                  <a:cubicBezTo>
                    <a:pt x="125" y="374"/>
                    <a:pt x="135" y="387"/>
                    <a:pt x="181" y="386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6"/>
                  </a:lnTo>
                  <a:cubicBezTo>
                    <a:pt x="52" y="387"/>
                    <a:pt x="54" y="367"/>
                    <a:pt x="54" y="330"/>
                  </a:cubicBezTo>
                  <a:lnTo>
                    <a:pt x="54" y="67"/>
                  </a:lnTo>
                  <a:cubicBezTo>
                    <a:pt x="54" y="32"/>
                    <a:pt x="45" y="17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27B9973A-C3F3-4F90-AF93-66F902774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0" y="1176999"/>
              <a:ext cx="261938" cy="404813"/>
            </a:xfrm>
            <a:custGeom>
              <a:avLst/>
              <a:gdLst>
                <a:gd name="T0" fmla="*/ 0 w 275"/>
                <a:gd name="T1" fmla="*/ 307 h 423"/>
                <a:gd name="T2" fmla="*/ 0 w 275"/>
                <a:gd name="T3" fmla="*/ 307 h 423"/>
                <a:gd name="T4" fmla="*/ 19 w 275"/>
                <a:gd name="T5" fmla="*/ 307 h 423"/>
                <a:gd name="T6" fmla="*/ 131 w 275"/>
                <a:gd name="T7" fmla="*/ 400 h 423"/>
                <a:gd name="T8" fmla="*/ 212 w 275"/>
                <a:gd name="T9" fmla="*/ 333 h 423"/>
                <a:gd name="T10" fmla="*/ 8 w 275"/>
                <a:gd name="T11" fmla="*/ 95 h 423"/>
                <a:gd name="T12" fmla="*/ 126 w 275"/>
                <a:gd name="T13" fmla="*/ 0 h 423"/>
                <a:gd name="T14" fmla="*/ 176 w 275"/>
                <a:gd name="T15" fmla="*/ 5 h 423"/>
                <a:gd name="T16" fmla="*/ 210 w 275"/>
                <a:gd name="T17" fmla="*/ 10 h 423"/>
                <a:gd name="T18" fmla="*/ 228 w 275"/>
                <a:gd name="T19" fmla="*/ 3 h 423"/>
                <a:gd name="T20" fmla="*/ 245 w 275"/>
                <a:gd name="T21" fmla="*/ 3 h 423"/>
                <a:gd name="T22" fmla="*/ 259 w 275"/>
                <a:gd name="T23" fmla="*/ 103 h 423"/>
                <a:gd name="T24" fmla="*/ 239 w 275"/>
                <a:gd name="T25" fmla="*/ 103 h 423"/>
                <a:gd name="T26" fmla="*/ 134 w 275"/>
                <a:gd name="T27" fmla="*/ 21 h 423"/>
                <a:gd name="T28" fmla="*/ 71 w 275"/>
                <a:gd name="T29" fmla="*/ 74 h 423"/>
                <a:gd name="T30" fmla="*/ 275 w 275"/>
                <a:gd name="T31" fmla="*/ 311 h 423"/>
                <a:gd name="T32" fmla="*/ 136 w 275"/>
                <a:gd name="T33" fmla="*/ 423 h 423"/>
                <a:gd name="T34" fmla="*/ 49 w 275"/>
                <a:gd name="T35" fmla="*/ 412 h 423"/>
                <a:gd name="T36" fmla="*/ 32 w 275"/>
                <a:gd name="T37" fmla="*/ 419 h 423"/>
                <a:gd name="T38" fmla="*/ 16 w 275"/>
                <a:gd name="T39" fmla="*/ 419 h 423"/>
                <a:gd name="T40" fmla="*/ 0 w 275"/>
                <a:gd name="T41" fmla="*/ 30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3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5" y="367"/>
                    <a:pt x="76" y="400"/>
                    <a:pt x="131" y="400"/>
                  </a:cubicBezTo>
                  <a:cubicBezTo>
                    <a:pt x="179" y="400"/>
                    <a:pt x="212" y="372"/>
                    <a:pt x="212" y="333"/>
                  </a:cubicBezTo>
                  <a:cubicBezTo>
                    <a:pt x="212" y="243"/>
                    <a:pt x="8" y="207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7" y="0"/>
                    <a:pt x="163" y="3"/>
                    <a:pt x="176" y="5"/>
                  </a:cubicBezTo>
                  <a:cubicBezTo>
                    <a:pt x="189" y="8"/>
                    <a:pt x="199" y="10"/>
                    <a:pt x="210" y="10"/>
                  </a:cubicBezTo>
                  <a:cubicBezTo>
                    <a:pt x="219" y="10"/>
                    <a:pt x="223" y="8"/>
                    <a:pt x="228" y="3"/>
                  </a:cubicBezTo>
                  <a:lnTo>
                    <a:pt x="245" y="3"/>
                  </a:lnTo>
                  <a:lnTo>
                    <a:pt x="259" y="103"/>
                  </a:lnTo>
                  <a:lnTo>
                    <a:pt x="239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2" y="21"/>
                    <a:pt x="71" y="45"/>
                    <a:pt x="71" y="74"/>
                  </a:cubicBezTo>
                  <a:cubicBezTo>
                    <a:pt x="71" y="161"/>
                    <a:pt x="275" y="187"/>
                    <a:pt x="275" y="311"/>
                  </a:cubicBezTo>
                  <a:cubicBezTo>
                    <a:pt x="275" y="378"/>
                    <a:pt x="219" y="423"/>
                    <a:pt x="136" y="423"/>
                  </a:cubicBezTo>
                  <a:cubicBezTo>
                    <a:pt x="87" y="423"/>
                    <a:pt x="67" y="412"/>
                    <a:pt x="49" y="412"/>
                  </a:cubicBezTo>
                  <a:cubicBezTo>
                    <a:pt x="41" y="412"/>
                    <a:pt x="36" y="414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905ADBF3-4067-4E30-AC2E-912AF3A13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1825" y="1176999"/>
              <a:ext cx="396875" cy="395288"/>
            </a:xfrm>
            <a:custGeom>
              <a:avLst/>
              <a:gdLst>
                <a:gd name="T0" fmla="*/ 12 w 416"/>
                <a:gd name="T1" fmla="*/ 0 h 414"/>
                <a:gd name="T2" fmla="*/ 12 w 416"/>
                <a:gd name="T3" fmla="*/ 0 h 414"/>
                <a:gd name="T4" fmla="*/ 29 w 416"/>
                <a:gd name="T5" fmla="*/ 0 h 414"/>
                <a:gd name="T6" fmla="*/ 40 w 416"/>
                <a:gd name="T7" fmla="*/ 9 h 414"/>
                <a:gd name="T8" fmla="*/ 71 w 416"/>
                <a:gd name="T9" fmla="*/ 12 h 414"/>
                <a:gd name="T10" fmla="*/ 345 w 416"/>
                <a:gd name="T11" fmla="*/ 12 h 414"/>
                <a:gd name="T12" fmla="*/ 387 w 416"/>
                <a:gd name="T13" fmla="*/ 0 h 414"/>
                <a:gd name="T14" fmla="*/ 405 w 416"/>
                <a:gd name="T15" fmla="*/ 0 h 414"/>
                <a:gd name="T16" fmla="*/ 416 w 416"/>
                <a:gd name="T17" fmla="*/ 112 h 414"/>
                <a:gd name="T18" fmla="*/ 397 w 416"/>
                <a:gd name="T19" fmla="*/ 112 h 414"/>
                <a:gd name="T20" fmla="*/ 337 w 416"/>
                <a:gd name="T21" fmla="*/ 41 h 414"/>
                <a:gd name="T22" fmla="*/ 244 w 416"/>
                <a:gd name="T23" fmla="*/ 41 h 414"/>
                <a:gd name="T24" fmla="*/ 244 w 416"/>
                <a:gd name="T25" fmla="*/ 346 h 414"/>
                <a:gd name="T26" fmla="*/ 319 w 416"/>
                <a:gd name="T27" fmla="*/ 397 h 414"/>
                <a:gd name="T28" fmla="*/ 319 w 416"/>
                <a:gd name="T29" fmla="*/ 414 h 414"/>
                <a:gd name="T30" fmla="*/ 97 w 416"/>
                <a:gd name="T31" fmla="*/ 414 h 414"/>
                <a:gd name="T32" fmla="*/ 97 w 416"/>
                <a:gd name="T33" fmla="*/ 397 h 414"/>
                <a:gd name="T34" fmla="*/ 172 w 416"/>
                <a:gd name="T35" fmla="*/ 346 h 414"/>
                <a:gd name="T36" fmla="*/ 172 w 416"/>
                <a:gd name="T37" fmla="*/ 41 h 414"/>
                <a:gd name="T38" fmla="*/ 80 w 416"/>
                <a:gd name="T39" fmla="*/ 41 h 414"/>
                <a:gd name="T40" fmla="*/ 19 w 416"/>
                <a:gd name="T41" fmla="*/ 112 h 414"/>
                <a:gd name="T42" fmla="*/ 0 w 416"/>
                <a:gd name="T43" fmla="*/ 112 h 414"/>
                <a:gd name="T44" fmla="*/ 12 w 416"/>
                <a:gd name="T4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414">
                  <a:moveTo>
                    <a:pt x="12" y="0"/>
                  </a:moveTo>
                  <a:lnTo>
                    <a:pt x="12" y="0"/>
                  </a:lnTo>
                  <a:lnTo>
                    <a:pt x="29" y="0"/>
                  </a:lnTo>
                  <a:cubicBezTo>
                    <a:pt x="32" y="5"/>
                    <a:pt x="34" y="8"/>
                    <a:pt x="40" y="9"/>
                  </a:cubicBezTo>
                  <a:cubicBezTo>
                    <a:pt x="45" y="11"/>
                    <a:pt x="54" y="12"/>
                    <a:pt x="71" y="12"/>
                  </a:cubicBezTo>
                  <a:lnTo>
                    <a:pt x="345" y="12"/>
                  </a:lnTo>
                  <a:cubicBezTo>
                    <a:pt x="378" y="12"/>
                    <a:pt x="383" y="10"/>
                    <a:pt x="387" y="0"/>
                  </a:cubicBezTo>
                  <a:lnTo>
                    <a:pt x="405" y="0"/>
                  </a:lnTo>
                  <a:lnTo>
                    <a:pt x="416" y="112"/>
                  </a:lnTo>
                  <a:lnTo>
                    <a:pt x="397" y="112"/>
                  </a:lnTo>
                  <a:cubicBezTo>
                    <a:pt x="388" y="44"/>
                    <a:pt x="375" y="41"/>
                    <a:pt x="337" y="41"/>
                  </a:cubicBezTo>
                  <a:lnTo>
                    <a:pt x="244" y="41"/>
                  </a:lnTo>
                  <a:lnTo>
                    <a:pt x="244" y="346"/>
                  </a:lnTo>
                  <a:cubicBezTo>
                    <a:pt x="244" y="390"/>
                    <a:pt x="251" y="397"/>
                    <a:pt x="319" y="397"/>
                  </a:cubicBezTo>
                  <a:lnTo>
                    <a:pt x="319" y="414"/>
                  </a:lnTo>
                  <a:lnTo>
                    <a:pt x="97" y="414"/>
                  </a:lnTo>
                  <a:lnTo>
                    <a:pt x="97" y="397"/>
                  </a:lnTo>
                  <a:cubicBezTo>
                    <a:pt x="162" y="397"/>
                    <a:pt x="172" y="388"/>
                    <a:pt x="172" y="346"/>
                  </a:cubicBezTo>
                  <a:lnTo>
                    <a:pt x="172" y="41"/>
                  </a:lnTo>
                  <a:lnTo>
                    <a:pt x="80" y="41"/>
                  </a:lnTo>
                  <a:cubicBezTo>
                    <a:pt x="41" y="41"/>
                    <a:pt x="28" y="44"/>
                    <a:pt x="19" y="112"/>
                  </a:cubicBezTo>
                  <a:lnTo>
                    <a:pt x="0" y="1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9F2C3385-19B5-4BF1-BDE4-EB153F1C8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9987" y="1176999"/>
              <a:ext cx="452438" cy="404813"/>
            </a:xfrm>
            <a:custGeom>
              <a:avLst/>
              <a:gdLst>
                <a:gd name="T0" fmla="*/ 236 w 473"/>
                <a:gd name="T1" fmla="*/ 0 h 423"/>
                <a:gd name="T2" fmla="*/ 236 w 473"/>
                <a:gd name="T3" fmla="*/ 0 h 423"/>
                <a:gd name="T4" fmla="*/ 473 w 473"/>
                <a:gd name="T5" fmla="*/ 205 h 423"/>
                <a:gd name="T6" fmla="*/ 234 w 473"/>
                <a:gd name="T7" fmla="*/ 423 h 423"/>
                <a:gd name="T8" fmla="*/ 0 w 473"/>
                <a:gd name="T9" fmla="*/ 223 h 423"/>
                <a:gd name="T10" fmla="*/ 236 w 473"/>
                <a:gd name="T11" fmla="*/ 0 h 423"/>
                <a:gd name="T12" fmla="*/ 244 w 473"/>
                <a:gd name="T13" fmla="*/ 403 h 423"/>
                <a:gd name="T14" fmla="*/ 244 w 473"/>
                <a:gd name="T15" fmla="*/ 403 h 423"/>
                <a:gd name="T16" fmla="*/ 394 w 473"/>
                <a:gd name="T17" fmla="*/ 221 h 423"/>
                <a:gd name="T18" fmla="*/ 231 w 473"/>
                <a:gd name="T19" fmla="*/ 21 h 423"/>
                <a:gd name="T20" fmla="*/ 78 w 473"/>
                <a:gd name="T21" fmla="*/ 205 h 423"/>
                <a:gd name="T22" fmla="*/ 244 w 473"/>
                <a:gd name="T23" fmla="*/ 40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423">
                  <a:moveTo>
                    <a:pt x="236" y="0"/>
                  </a:moveTo>
                  <a:lnTo>
                    <a:pt x="236" y="0"/>
                  </a:lnTo>
                  <a:cubicBezTo>
                    <a:pt x="376" y="0"/>
                    <a:pt x="473" y="84"/>
                    <a:pt x="473" y="205"/>
                  </a:cubicBezTo>
                  <a:cubicBezTo>
                    <a:pt x="473" y="321"/>
                    <a:pt x="379" y="423"/>
                    <a:pt x="234" y="423"/>
                  </a:cubicBezTo>
                  <a:cubicBezTo>
                    <a:pt x="98" y="423"/>
                    <a:pt x="0" y="339"/>
                    <a:pt x="0" y="223"/>
                  </a:cubicBezTo>
                  <a:cubicBezTo>
                    <a:pt x="0" y="93"/>
                    <a:pt x="99" y="0"/>
                    <a:pt x="236" y="0"/>
                  </a:cubicBezTo>
                  <a:close/>
                  <a:moveTo>
                    <a:pt x="244" y="403"/>
                  </a:moveTo>
                  <a:lnTo>
                    <a:pt x="244" y="403"/>
                  </a:lnTo>
                  <a:cubicBezTo>
                    <a:pt x="334" y="403"/>
                    <a:pt x="394" y="330"/>
                    <a:pt x="394" y="221"/>
                  </a:cubicBezTo>
                  <a:cubicBezTo>
                    <a:pt x="394" y="104"/>
                    <a:pt x="326" y="21"/>
                    <a:pt x="231" y="21"/>
                  </a:cubicBezTo>
                  <a:cubicBezTo>
                    <a:pt x="138" y="21"/>
                    <a:pt x="78" y="92"/>
                    <a:pt x="78" y="205"/>
                  </a:cubicBezTo>
                  <a:cubicBezTo>
                    <a:pt x="78" y="335"/>
                    <a:pt x="162" y="403"/>
                    <a:pt x="244" y="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795E6A2E-0160-486C-9E5B-5D8708CD9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0700" y="1186524"/>
              <a:ext cx="346075" cy="385763"/>
            </a:xfrm>
            <a:custGeom>
              <a:avLst/>
              <a:gdLst>
                <a:gd name="T0" fmla="*/ 0 w 363"/>
                <a:gd name="T1" fmla="*/ 403 h 403"/>
                <a:gd name="T2" fmla="*/ 0 w 363"/>
                <a:gd name="T3" fmla="*/ 403 h 403"/>
                <a:gd name="T4" fmla="*/ 0 w 363"/>
                <a:gd name="T5" fmla="*/ 386 h 403"/>
                <a:gd name="T6" fmla="*/ 63 w 363"/>
                <a:gd name="T7" fmla="*/ 330 h 403"/>
                <a:gd name="T8" fmla="*/ 63 w 363"/>
                <a:gd name="T9" fmla="*/ 74 h 403"/>
                <a:gd name="T10" fmla="*/ 0 w 363"/>
                <a:gd name="T11" fmla="*/ 18 h 403"/>
                <a:gd name="T12" fmla="*/ 0 w 363"/>
                <a:gd name="T13" fmla="*/ 0 h 403"/>
                <a:gd name="T14" fmla="*/ 212 w 363"/>
                <a:gd name="T15" fmla="*/ 0 h 403"/>
                <a:gd name="T16" fmla="*/ 212 w 363"/>
                <a:gd name="T17" fmla="*/ 18 h 403"/>
                <a:gd name="T18" fmla="*/ 134 w 363"/>
                <a:gd name="T19" fmla="*/ 69 h 403"/>
                <a:gd name="T20" fmla="*/ 134 w 363"/>
                <a:gd name="T21" fmla="*/ 342 h 403"/>
                <a:gd name="T22" fmla="*/ 169 w 363"/>
                <a:gd name="T23" fmla="*/ 374 h 403"/>
                <a:gd name="T24" fmla="*/ 236 w 363"/>
                <a:gd name="T25" fmla="*/ 374 h 403"/>
                <a:gd name="T26" fmla="*/ 344 w 363"/>
                <a:gd name="T27" fmla="*/ 305 h 403"/>
                <a:gd name="T28" fmla="*/ 363 w 363"/>
                <a:gd name="T29" fmla="*/ 305 h 403"/>
                <a:gd name="T30" fmla="*/ 313 w 363"/>
                <a:gd name="T31" fmla="*/ 403 h 403"/>
                <a:gd name="T32" fmla="*/ 0 w 363"/>
                <a:gd name="T3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03">
                  <a:moveTo>
                    <a:pt x="0" y="403"/>
                  </a:moveTo>
                  <a:lnTo>
                    <a:pt x="0" y="403"/>
                  </a:lnTo>
                  <a:lnTo>
                    <a:pt x="0" y="386"/>
                  </a:lnTo>
                  <a:cubicBezTo>
                    <a:pt x="52" y="386"/>
                    <a:pt x="63" y="381"/>
                    <a:pt x="63" y="330"/>
                  </a:cubicBezTo>
                  <a:lnTo>
                    <a:pt x="63" y="74"/>
                  </a:lnTo>
                  <a:cubicBezTo>
                    <a:pt x="63" y="30"/>
                    <a:pt x="58" y="17"/>
                    <a:pt x="0" y="18"/>
                  </a:cubicBezTo>
                  <a:lnTo>
                    <a:pt x="0" y="0"/>
                  </a:lnTo>
                  <a:lnTo>
                    <a:pt x="212" y="0"/>
                  </a:lnTo>
                  <a:lnTo>
                    <a:pt x="212" y="18"/>
                  </a:lnTo>
                  <a:cubicBezTo>
                    <a:pt x="142" y="18"/>
                    <a:pt x="134" y="21"/>
                    <a:pt x="134" y="69"/>
                  </a:cubicBezTo>
                  <a:lnTo>
                    <a:pt x="134" y="342"/>
                  </a:lnTo>
                  <a:cubicBezTo>
                    <a:pt x="134" y="369"/>
                    <a:pt x="140" y="374"/>
                    <a:pt x="169" y="374"/>
                  </a:cubicBezTo>
                  <a:lnTo>
                    <a:pt x="236" y="374"/>
                  </a:lnTo>
                  <a:cubicBezTo>
                    <a:pt x="291" y="374"/>
                    <a:pt x="295" y="371"/>
                    <a:pt x="344" y="305"/>
                  </a:cubicBezTo>
                  <a:lnTo>
                    <a:pt x="363" y="305"/>
                  </a:lnTo>
                  <a:lnTo>
                    <a:pt x="313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147E6E21-8459-4996-ADC4-F6C9A60B9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1929474"/>
              <a:ext cx="476250" cy="393700"/>
            </a:xfrm>
            <a:custGeom>
              <a:avLst/>
              <a:gdLst>
                <a:gd name="T0" fmla="*/ 0 w 499"/>
                <a:gd name="T1" fmla="*/ 0 h 413"/>
                <a:gd name="T2" fmla="*/ 0 w 499"/>
                <a:gd name="T3" fmla="*/ 0 h 413"/>
                <a:gd name="T4" fmla="*/ 184 w 499"/>
                <a:gd name="T5" fmla="*/ 0 h 413"/>
                <a:gd name="T6" fmla="*/ 184 w 499"/>
                <a:gd name="T7" fmla="*/ 17 h 413"/>
                <a:gd name="T8" fmla="*/ 127 w 499"/>
                <a:gd name="T9" fmla="*/ 73 h 413"/>
                <a:gd name="T10" fmla="*/ 127 w 499"/>
                <a:gd name="T11" fmla="*/ 247 h 413"/>
                <a:gd name="T12" fmla="*/ 266 w 499"/>
                <a:gd name="T13" fmla="*/ 373 h 413"/>
                <a:gd name="T14" fmla="*/ 405 w 499"/>
                <a:gd name="T15" fmla="*/ 246 h 413"/>
                <a:gd name="T16" fmla="*/ 405 w 499"/>
                <a:gd name="T17" fmla="*/ 73 h 413"/>
                <a:gd name="T18" fmla="*/ 343 w 499"/>
                <a:gd name="T19" fmla="*/ 17 h 413"/>
                <a:gd name="T20" fmla="*/ 343 w 499"/>
                <a:gd name="T21" fmla="*/ 0 h 413"/>
                <a:gd name="T22" fmla="*/ 499 w 499"/>
                <a:gd name="T23" fmla="*/ 0 h 413"/>
                <a:gd name="T24" fmla="*/ 499 w 499"/>
                <a:gd name="T25" fmla="*/ 17 h 413"/>
                <a:gd name="T26" fmla="*/ 441 w 499"/>
                <a:gd name="T27" fmla="*/ 73 h 413"/>
                <a:gd name="T28" fmla="*/ 441 w 499"/>
                <a:gd name="T29" fmla="*/ 253 h 413"/>
                <a:gd name="T30" fmla="*/ 244 w 499"/>
                <a:gd name="T31" fmla="*/ 413 h 413"/>
                <a:gd name="T32" fmla="*/ 55 w 499"/>
                <a:gd name="T33" fmla="*/ 249 h 413"/>
                <a:gd name="T34" fmla="*/ 55 w 499"/>
                <a:gd name="T35" fmla="*/ 67 h 413"/>
                <a:gd name="T36" fmla="*/ 0 w 499"/>
                <a:gd name="T37" fmla="*/ 17 h 413"/>
                <a:gd name="T38" fmla="*/ 0 w 499"/>
                <a:gd name="T3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413">
                  <a:moveTo>
                    <a:pt x="0" y="0"/>
                  </a:moveTo>
                  <a:lnTo>
                    <a:pt x="0" y="0"/>
                  </a:lnTo>
                  <a:lnTo>
                    <a:pt x="184" y="0"/>
                  </a:lnTo>
                  <a:lnTo>
                    <a:pt x="184" y="17"/>
                  </a:lnTo>
                  <a:cubicBezTo>
                    <a:pt x="136" y="17"/>
                    <a:pt x="127" y="28"/>
                    <a:pt x="127" y="73"/>
                  </a:cubicBezTo>
                  <a:lnTo>
                    <a:pt x="127" y="247"/>
                  </a:lnTo>
                  <a:cubicBezTo>
                    <a:pt x="127" y="333"/>
                    <a:pt x="185" y="373"/>
                    <a:pt x="266" y="373"/>
                  </a:cubicBezTo>
                  <a:cubicBezTo>
                    <a:pt x="338" y="373"/>
                    <a:pt x="405" y="342"/>
                    <a:pt x="405" y="246"/>
                  </a:cubicBezTo>
                  <a:lnTo>
                    <a:pt x="405" y="73"/>
                  </a:lnTo>
                  <a:cubicBezTo>
                    <a:pt x="405" y="23"/>
                    <a:pt x="395" y="17"/>
                    <a:pt x="343" y="17"/>
                  </a:cubicBezTo>
                  <a:lnTo>
                    <a:pt x="343" y="0"/>
                  </a:lnTo>
                  <a:lnTo>
                    <a:pt x="499" y="0"/>
                  </a:lnTo>
                  <a:lnTo>
                    <a:pt x="499" y="17"/>
                  </a:lnTo>
                  <a:cubicBezTo>
                    <a:pt x="450" y="17"/>
                    <a:pt x="441" y="28"/>
                    <a:pt x="441" y="73"/>
                  </a:cubicBezTo>
                  <a:lnTo>
                    <a:pt x="441" y="253"/>
                  </a:lnTo>
                  <a:cubicBezTo>
                    <a:pt x="441" y="355"/>
                    <a:pt x="362" y="413"/>
                    <a:pt x="244" y="413"/>
                  </a:cubicBezTo>
                  <a:cubicBezTo>
                    <a:pt x="121" y="413"/>
                    <a:pt x="55" y="354"/>
                    <a:pt x="55" y="249"/>
                  </a:cubicBezTo>
                  <a:lnTo>
                    <a:pt x="55" y="67"/>
                  </a:lnTo>
                  <a:cubicBezTo>
                    <a:pt x="55" y="27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A9E739BF-4CC5-438E-A164-013B221F4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6112" y="1929474"/>
              <a:ext cx="474663" cy="388938"/>
            </a:xfrm>
            <a:custGeom>
              <a:avLst/>
              <a:gdLst>
                <a:gd name="T0" fmla="*/ 90 w 498"/>
                <a:gd name="T1" fmla="*/ 73 h 407"/>
                <a:gd name="T2" fmla="*/ 90 w 498"/>
                <a:gd name="T3" fmla="*/ 73 h 407"/>
                <a:gd name="T4" fmla="*/ 90 w 498"/>
                <a:gd name="T5" fmla="*/ 322 h 407"/>
                <a:gd name="T6" fmla="*/ 154 w 498"/>
                <a:gd name="T7" fmla="*/ 385 h 407"/>
                <a:gd name="T8" fmla="*/ 154 w 498"/>
                <a:gd name="T9" fmla="*/ 403 h 407"/>
                <a:gd name="T10" fmla="*/ 0 w 498"/>
                <a:gd name="T11" fmla="*/ 403 h 407"/>
                <a:gd name="T12" fmla="*/ 0 w 498"/>
                <a:gd name="T13" fmla="*/ 385 h 407"/>
                <a:gd name="T14" fmla="*/ 54 w 498"/>
                <a:gd name="T15" fmla="*/ 330 h 407"/>
                <a:gd name="T16" fmla="*/ 54 w 498"/>
                <a:gd name="T17" fmla="*/ 38 h 407"/>
                <a:gd name="T18" fmla="*/ 0 w 498"/>
                <a:gd name="T19" fmla="*/ 18 h 407"/>
                <a:gd name="T20" fmla="*/ 0 w 498"/>
                <a:gd name="T21" fmla="*/ 0 h 407"/>
                <a:gd name="T22" fmla="*/ 117 w 498"/>
                <a:gd name="T23" fmla="*/ 0 h 407"/>
                <a:gd name="T24" fmla="*/ 406 w 498"/>
                <a:gd name="T25" fmla="*/ 305 h 407"/>
                <a:gd name="T26" fmla="*/ 406 w 498"/>
                <a:gd name="T27" fmla="*/ 73 h 407"/>
                <a:gd name="T28" fmla="*/ 341 w 498"/>
                <a:gd name="T29" fmla="*/ 18 h 407"/>
                <a:gd name="T30" fmla="*/ 341 w 498"/>
                <a:gd name="T31" fmla="*/ 0 h 407"/>
                <a:gd name="T32" fmla="*/ 498 w 498"/>
                <a:gd name="T33" fmla="*/ 0 h 407"/>
                <a:gd name="T34" fmla="*/ 498 w 498"/>
                <a:gd name="T35" fmla="*/ 18 h 407"/>
                <a:gd name="T36" fmla="*/ 441 w 498"/>
                <a:gd name="T37" fmla="*/ 74 h 407"/>
                <a:gd name="T38" fmla="*/ 441 w 498"/>
                <a:gd name="T39" fmla="*/ 407 h 407"/>
                <a:gd name="T40" fmla="*/ 406 w 498"/>
                <a:gd name="T41" fmla="*/ 407 h 407"/>
                <a:gd name="T42" fmla="*/ 90 w 498"/>
                <a:gd name="T43" fmla="*/ 7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8" h="407">
                  <a:moveTo>
                    <a:pt x="90" y="73"/>
                  </a:moveTo>
                  <a:lnTo>
                    <a:pt x="90" y="73"/>
                  </a:lnTo>
                  <a:lnTo>
                    <a:pt x="90" y="322"/>
                  </a:lnTo>
                  <a:cubicBezTo>
                    <a:pt x="90" y="372"/>
                    <a:pt x="96" y="388"/>
                    <a:pt x="154" y="385"/>
                  </a:cubicBezTo>
                  <a:lnTo>
                    <a:pt x="154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46" y="387"/>
                    <a:pt x="54" y="372"/>
                    <a:pt x="54" y="330"/>
                  </a:cubicBezTo>
                  <a:lnTo>
                    <a:pt x="54" y="38"/>
                  </a:lnTo>
                  <a:cubicBezTo>
                    <a:pt x="39" y="25"/>
                    <a:pt x="24" y="19"/>
                    <a:pt x="0" y="18"/>
                  </a:cubicBezTo>
                  <a:lnTo>
                    <a:pt x="0" y="0"/>
                  </a:lnTo>
                  <a:lnTo>
                    <a:pt x="117" y="0"/>
                  </a:lnTo>
                  <a:lnTo>
                    <a:pt x="406" y="305"/>
                  </a:lnTo>
                  <a:lnTo>
                    <a:pt x="406" y="73"/>
                  </a:lnTo>
                  <a:cubicBezTo>
                    <a:pt x="406" y="25"/>
                    <a:pt x="398" y="17"/>
                    <a:pt x="341" y="18"/>
                  </a:cubicBezTo>
                  <a:lnTo>
                    <a:pt x="341" y="0"/>
                  </a:lnTo>
                  <a:lnTo>
                    <a:pt x="498" y="0"/>
                  </a:lnTo>
                  <a:lnTo>
                    <a:pt x="498" y="18"/>
                  </a:lnTo>
                  <a:cubicBezTo>
                    <a:pt x="455" y="18"/>
                    <a:pt x="441" y="25"/>
                    <a:pt x="441" y="74"/>
                  </a:cubicBezTo>
                  <a:lnTo>
                    <a:pt x="441" y="407"/>
                  </a:lnTo>
                  <a:lnTo>
                    <a:pt x="406" y="407"/>
                  </a:lnTo>
                  <a:lnTo>
                    <a:pt x="90" y="7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C73DE38A-8B92-43D9-A21B-287CF0393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1929474"/>
              <a:ext cx="173038" cy="384175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7 h 403"/>
                <a:gd name="T8" fmla="*/ 125 w 181"/>
                <a:gd name="T9" fmla="*/ 73 h 403"/>
                <a:gd name="T10" fmla="*/ 125 w 181"/>
                <a:gd name="T11" fmla="*/ 325 h 403"/>
                <a:gd name="T12" fmla="*/ 181 w 181"/>
                <a:gd name="T13" fmla="*/ 385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5 h 403"/>
                <a:gd name="T20" fmla="*/ 53 w 181"/>
                <a:gd name="T21" fmla="*/ 330 h 403"/>
                <a:gd name="T22" fmla="*/ 53 w 181"/>
                <a:gd name="T23" fmla="*/ 66 h 403"/>
                <a:gd name="T24" fmla="*/ 0 w 181"/>
                <a:gd name="T25" fmla="*/ 17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7"/>
                  </a:lnTo>
                  <a:cubicBezTo>
                    <a:pt x="138" y="17"/>
                    <a:pt x="125" y="27"/>
                    <a:pt x="125" y="73"/>
                  </a:cubicBezTo>
                  <a:lnTo>
                    <a:pt x="125" y="325"/>
                  </a:lnTo>
                  <a:cubicBezTo>
                    <a:pt x="125" y="374"/>
                    <a:pt x="134" y="387"/>
                    <a:pt x="181" y="385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51" y="387"/>
                    <a:pt x="53" y="366"/>
                    <a:pt x="53" y="330"/>
                  </a:cubicBezTo>
                  <a:lnTo>
                    <a:pt x="53" y="66"/>
                  </a:lnTo>
                  <a:cubicBezTo>
                    <a:pt x="53" y="31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EDA6DE11-9969-4E16-A6AB-E0E9121DB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375" y="1929474"/>
              <a:ext cx="434975" cy="393700"/>
            </a:xfrm>
            <a:custGeom>
              <a:avLst/>
              <a:gdLst>
                <a:gd name="T0" fmla="*/ 67 w 455"/>
                <a:gd name="T1" fmla="*/ 67 h 413"/>
                <a:gd name="T2" fmla="*/ 67 w 455"/>
                <a:gd name="T3" fmla="*/ 67 h 413"/>
                <a:gd name="T4" fmla="*/ 0 w 455"/>
                <a:gd name="T5" fmla="*/ 18 h 413"/>
                <a:gd name="T6" fmla="*/ 0 w 455"/>
                <a:gd name="T7" fmla="*/ 0 h 413"/>
                <a:gd name="T8" fmla="*/ 199 w 455"/>
                <a:gd name="T9" fmla="*/ 0 h 413"/>
                <a:gd name="T10" fmla="*/ 199 w 455"/>
                <a:gd name="T11" fmla="*/ 18 h 413"/>
                <a:gd name="T12" fmla="*/ 137 w 455"/>
                <a:gd name="T13" fmla="*/ 45 h 413"/>
                <a:gd name="T14" fmla="*/ 148 w 455"/>
                <a:gd name="T15" fmla="*/ 84 h 413"/>
                <a:gd name="T16" fmla="*/ 245 w 455"/>
                <a:gd name="T17" fmla="*/ 324 h 413"/>
                <a:gd name="T18" fmla="*/ 341 w 455"/>
                <a:gd name="T19" fmla="*/ 95 h 413"/>
                <a:gd name="T20" fmla="*/ 356 w 455"/>
                <a:gd name="T21" fmla="*/ 45 h 413"/>
                <a:gd name="T22" fmla="*/ 297 w 455"/>
                <a:gd name="T23" fmla="*/ 18 h 413"/>
                <a:gd name="T24" fmla="*/ 297 w 455"/>
                <a:gd name="T25" fmla="*/ 0 h 413"/>
                <a:gd name="T26" fmla="*/ 455 w 455"/>
                <a:gd name="T27" fmla="*/ 0 h 413"/>
                <a:gd name="T28" fmla="*/ 455 w 455"/>
                <a:gd name="T29" fmla="*/ 18 h 413"/>
                <a:gd name="T30" fmla="*/ 379 w 455"/>
                <a:gd name="T31" fmla="*/ 91 h 413"/>
                <a:gd name="T32" fmla="*/ 245 w 455"/>
                <a:gd name="T33" fmla="*/ 413 h 413"/>
                <a:gd name="T34" fmla="*/ 206 w 455"/>
                <a:gd name="T35" fmla="*/ 413 h 413"/>
                <a:gd name="T36" fmla="*/ 67 w 455"/>
                <a:gd name="T37" fmla="*/ 6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5" h="413">
                  <a:moveTo>
                    <a:pt x="67" y="67"/>
                  </a:moveTo>
                  <a:lnTo>
                    <a:pt x="67" y="67"/>
                  </a:lnTo>
                  <a:cubicBezTo>
                    <a:pt x="49" y="23"/>
                    <a:pt x="42" y="18"/>
                    <a:pt x="0" y="18"/>
                  </a:cubicBezTo>
                  <a:lnTo>
                    <a:pt x="0" y="0"/>
                  </a:lnTo>
                  <a:lnTo>
                    <a:pt x="199" y="0"/>
                  </a:lnTo>
                  <a:lnTo>
                    <a:pt x="199" y="18"/>
                  </a:lnTo>
                  <a:cubicBezTo>
                    <a:pt x="146" y="18"/>
                    <a:pt x="137" y="32"/>
                    <a:pt x="137" y="45"/>
                  </a:cubicBezTo>
                  <a:cubicBezTo>
                    <a:pt x="137" y="54"/>
                    <a:pt x="141" y="67"/>
                    <a:pt x="148" y="84"/>
                  </a:cubicBezTo>
                  <a:lnTo>
                    <a:pt x="245" y="324"/>
                  </a:lnTo>
                  <a:lnTo>
                    <a:pt x="341" y="95"/>
                  </a:lnTo>
                  <a:cubicBezTo>
                    <a:pt x="352" y="67"/>
                    <a:pt x="356" y="55"/>
                    <a:pt x="356" y="45"/>
                  </a:cubicBezTo>
                  <a:cubicBezTo>
                    <a:pt x="356" y="24"/>
                    <a:pt x="339" y="18"/>
                    <a:pt x="297" y="18"/>
                  </a:cubicBezTo>
                  <a:lnTo>
                    <a:pt x="297" y="0"/>
                  </a:lnTo>
                  <a:lnTo>
                    <a:pt x="455" y="0"/>
                  </a:lnTo>
                  <a:lnTo>
                    <a:pt x="455" y="18"/>
                  </a:lnTo>
                  <a:cubicBezTo>
                    <a:pt x="409" y="18"/>
                    <a:pt x="400" y="42"/>
                    <a:pt x="379" y="91"/>
                  </a:cubicBezTo>
                  <a:lnTo>
                    <a:pt x="245" y="413"/>
                  </a:lnTo>
                  <a:lnTo>
                    <a:pt x="206" y="413"/>
                  </a:lnTo>
                  <a:lnTo>
                    <a:pt x="67" y="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7C5E401C-F896-45F6-B997-766A1BF89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75" y="1929474"/>
              <a:ext cx="344488" cy="384175"/>
            </a:xfrm>
            <a:custGeom>
              <a:avLst/>
              <a:gdLst>
                <a:gd name="T0" fmla="*/ 0 w 361"/>
                <a:gd name="T1" fmla="*/ 403 h 403"/>
                <a:gd name="T2" fmla="*/ 0 w 361"/>
                <a:gd name="T3" fmla="*/ 403 h 403"/>
                <a:gd name="T4" fmla="*/ 0 w 361"/>
                <a:gd name="T5" fmla="*/ 385 h 403"/>
                <a:gd name="T6" fmla="*/ 66 w 361"/>
                <a:gd name="T7" fmla="*/ 341 h 403"/>
                <a:gd name="T8" fmla="*/ 66 w 361"/>
                <a:gd name="T9" fmla="*/ 62 h 403"/>
                <a:gd name="T10" fmla="*/ 0 w 361"/>
                <a:gd name="T11" fmla="*/ 17 h 403"/>
                <a:gd name="T12" fmla="*/ 0 w 361"/>
                <a:gd name="T13" fmla="*/ 0 h 403"/>
                <a:gd name="T14" fmla="*/ 331 w 361"/>
                <a:gd name="T15" fmla="*/ 0 h 403"/>
                <a:gd name="T16" fmla="*/ 337 w 361"/>
                <a:gd name="T17" fmla="*/ 97 h 403"/>
                <a:gd name="T18" fmla="*/ 320 w 361"/>
                <a:gd name="T19" fmla="*/ 97 h 403"/>
                <a:gd name="T20" fmla="*/ 316 w 361"/>
                <a:gd name="T21" fmla="*/ 84 h 403"/>
                <a:gd name="T22" fmla="*/ 252 w 361"/>
                <a:gd name="T23" fmla="*/ 29 h 403"/>
                <a:gd name="T24" fmla="*/ 138 w 361"/>
                <a:gd name="T25" fmla="*/ 29 h 403"/>
                <a:gd name="T26" fmla="*/ 138 w 361"/>
                <a:gd name="T27" fmla="*/ 180 h 403"/>
                <a:gd name="T28" fmla="*/ 238 w 361"/>
                <a:gd name="T29" fmla="*/ 180 h 403"/>
                <a:gd name="T30" fmla="*/ 287 w 361"/>
                <a:gd name="T31" fmla="*/ 131 h 403"/>
                <a:gd name="T32" fmla="*/ 304 w 361"/>
                <a:gd name="T33" fmla="*/ 131 h 403"/>
                <a:gd name="T34" fmla="*/ 304 w 361"/>
                <a:gd name="T35" fmla="*/ 261 h 403"/>
                <a:gd name="T36" fmla="*/ 287 w 361"/>
                <a:gd name="T37" fmla="*/ 261 h 403"/>
                <a:gd name="T38" fmla="*/ 238 w 361"/>
                <a:gd name="T39" fmla="*/ 209 h 403"/>
                <a:gd name="T40" fmla="*/ 138 w 361"/>
                <a:gd name="T41" fmla="*/ 209 h 403"/>
                <a:gd name="T42" fmla="*/ 138 w 361"/>
                <a:gd name="T43" fmla="*/ 327 h 403"/>
                <a:gd name="T44" fmla="*/ 176 w 361"/>
                <a:gd name="T45" fmla="*/ 374 h 403"/>
                <a:gd name="T46" fmla="*/ 248 w 361"/>
                <a:gd name="T47" fmla="*/ 374 h 403"/>
                <a:gd name="T48" fmla="*/ 343 w 361"/>
                <a:gd name="T49" fmla="*/ 301 h 403"/>
                <a:gd name="T50" fmla="*/ 361 w 361"/>
                <a:gd name="T51" fmla="*/ 301 h 403"/>
                <a:gd name="T52" fmla="*/ 351 w 361"/>
                <a:gd name="T53" fmla="*/ 403 h 403"/>
                <a:gd name="T54" fmla="*/ 0 w 361"/>
                <a:gd name="T5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403">
                  <a:moveTo>
                    <a:pt x="0" y="403"/>
                  </a:moveTo>
                  <a:lnTo>
                    <a:pt x="0" y="403"/>
                  </a:lnTo>
                  <a:lnTo>
                    <a:pt x="0" y="385"/>
                  </a:lnTo>
                  <a:cubicBezTo>
                    <a:pt x="53" y="385"/>
                    <a:pt x="66" y="377"/>
                    <a:pt x="66" y="341"/>
                  </a:cubicBezTo>
                  <a:lnTo>
                    <a:pt x="66" y="62"/>
                  </a:lnTo>
                  <a:cubicBezTo>
                    <a:pt x="66" y="19"/>
                    <a:pt x="44" y="17"/>
                    <a:pt x="0" y="17"/>
                  </a:cubicBezTo>
                  <a:lnTo>
                    <a:pt x="0" y="0"/>
                  </a:lnTo>
                  <a:lnTo>
                    <a:pt x="331" y="0"/>
                  </a:lnTo>
                  <a:lnTo>
                    <a:pt x="337" y="97"/>
                  </a:lnTo>
                  <a:lnTo>
                    <a:pt x="320" y="97"/>
                  </a:lnTo>
                  <a:lnTo>
                    <a:pt x="316" y="84"/>
                  </a:lnTo>
                  <a:cubicBezTo>
                    <a:pt x="303" y="31"/>
                    <a:pt x="293" y="29"/>
                    <a:pt x="252" y="29"/>
                  </a:cubicBezTo>
                  <a:lnTo>
                    <a:pt x="138" y="29"/>
                  </a:lnTo>
                  <a:lnTo>
                    <a:pt x="138" y="180"/>
                  </a:lnTo>
                  <a:lnTo>
                    <a:pt x="238" y="180"/>
                  </a:lnTo>
                  <a:cubicBezTo>
                    <a:pt x="275" y="180"/>
                    <a:pt x="283" y="176"/>
                    <a:pt x="287" y="131"/>
                  </a:cubicBezTo>
                  <a:lnTo>
                    <a:pt x="304" y="131"/>
                  </a:lnTo>
                  <a:lnTo>
                    <a:pt x="304" y="261"/>
                  </a:lnTo>
                  <a:lnTo>
                    <a:pt x="287" y="261"/>
                  </a:lnTo>
                  <a:cubicBezTo>
                    <a:pt x="282" y="215"/>
                    <a:pt x="274" y="209"/>
                    <a:pt x="238" y="209"/>
                  </a:cubicBezTo>
                  <a:lnTo>
                    <a:pt x="138" y="209"/>
                  </a:lnTo>
                  <a:lnTo>
                    <a:pt x="138" y="327"/>
                  </a:lnTo>
                  <a:cubicBezTo>
                    <a:pt x="138" y="367"/>
                    <a:pt x="143" y="374"/>
                    <a:pt x="176" y="374"/>
                  </a:cubicBezTo>
                  <a:lnTo>
                    <a:pt x="248" y="374"/>
                  </a:lnTo>
                  <a:cubicBezTo>
                    <a:pt x="313" y="374"/>
                    <a:pt x="326" y="365"/>
                    <a:pt x="343" y="301"/>
                  </a:cubicBezTo>
                  <a:lnTo>
                    <a:pt x="361" y="301"/>
                  </a:lnTo>
                  <a:lnTo>
                    <a:pt x="351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FE17A98F-BF37-4DC8-955F-A693D21EE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0650" y="1923124"/>
              <a:ext cx="487363" cy="400050"/>
            </a:xfrm>
            <a:custGeom>
              <a:avLst/>
              <a:gdLst>
                <a:gd name="T0" fmla="*/ 132 w 511"/>
                <a:gd name="T1" fmla="*/ 327 h 419"/>
                <a:gd name="T2" fmla="*/ 132 w 511"/>
                <a:gd name="T3" fmla="*/ 327 h 419"/>
                <a:gd name="T4" fmla="*/ 198 w 511"/>
                <a:gd name="T5" fmla="*/ 391 h 419"/>
                <a:gd name="T6" fmla="*/ 198 w 511"/>
                <a:gd name="T7" fmla="*/ 409 h 419"/>
                <a:gd name="T8" fmla="*/ 0 w 511"/>
                <a:gd name="T9" fmla="*/ 409 h 419"/>
                <a:gd name="T10" fmla="*/ 0 w 511"/>
                <a:gd name="T11" fmla="*/ 391 h 419"/>
                <a:gd name="T12" fmla="*/ 60 w 511"/>
                <a:gd name="T13" fmla="*/ 336 h 419"/>
                <a:gd name="T14" fmla="*/ 60 w 511"/>
                <a:gd name="T15" fmla="*/ 76 h 419"/>
                <a:gd name="T16" fmla="*/ 0 w 511"/>
                <a:gd name="T17" fmla="*/ 23 h 419"/>
                <a:gd name="T18" fmla="*/ 0 w 511"/>
                <a:gd name="T19" fmla="*/ 6 h 419"/>
                <a:gd name="T20" fmla="*/ 93 w 511"/>
                <a:gd name="T21" fmla="*/ 2 h 419"/>
                <a:gd name="T22" fmla="*/ 172 w 511"/>
                <a:gd name="T23" fmla="*/ 0 h 419"/>
                <a:gd name="T24" fmla="*/ 347 w 511"/>
                <a:gd name="T25" fmla="*/ 116 h 419"/>
                <a:gd name="T26" fmla="*/ 265 w 511"/>
                <a:gd name="T27" fmla="*/ 222 h 419"/>
                <a:gd name="T28" fmla="*/ 314 w 511"/>
                <a:gd name="T29" fmla="*/ 266 h 419"/>
                <a:gd name="T30" fmla="*/ 356 w 511"/>
                <a:gd name="T31" fmla="*/ 308 h 419"/>
                <a:gd name="T32" fmla="*/ 511 w 511"/>
                <a:gd name="T33" fmla="*/ 398 h 419"/>
                <a:gd name="T34" fmla="*/ 511 w 511"/>
                <a:gd name="T35" fmla="*/ 416 h 419"/>
                <a:gd name="T36" fmla="*/ 294 w 511"/>
                <a:gd name="T37" fmla="*/ 338 h 419"/>
                <a:gd name="T38" fmla="*/ 260 w 511"/>
                <a:gd name="T39" fmla="*/ 304 h 419"/>
                <a:gd name="T40" fmla="*/ 190 w 511"/>
                <a:gd name="T41" fmla="*/ 242 h 419"/>
                <a:gd name="T42" fmla="*/ 132 w 511"/>
                <a:gd name="T43" fmla="*/ 242 h 419"/>
                <a:gd name="T44" fmla="*/ 132 w 511"/>
                <a:gd name="T45" fmla="*/ 327 h 419"/>
                <a:gd name="T46" fmla="*/ 132 w 511"/>
                <a:gd name="T47" fmla="*/ 327 h 419"/>
                <a:gd name="T48" fmla="*/ 132 w 511"/>
                <a:gd name="T49" fmla="*/ 224 h 419"/>
                <a:gd name="T50" fmla="*/ 132 w 511"/>
                <a:gd name="T51" fmla="*/ 224 h 419"/>
                <a:gd name="T52" fmla="*/ 153 w 511"/>
                <a:gd name="T53" fmla="*/ 226 h 419"/>
                <a:gd name="T54" fmla="*/ 269 w 511"/>
                <a:gd name="T55" fmla="*/ 123 h 419"/>
                <a:gd name="T56" fmla="*/ 163 w 511"/>
                <a:gd name="T57" fmla="*/ 18 h 419"/>
                <a:gd name="T58" fmla="*/ 132 w 511"/>
                <a:gd name="T59" fmla="*/ 21 h 419"/>
                <a:gd name="T60" fmla="*/ 132 w 511"/>
                <a:gd name="T61" fmla="*/ 2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419">
                  <a:moveTo>
                    <a:pt x="132" y="327"/>
                  </a:moveTo>
                  <a:lnTo>
                    <a:pt x="132" y="327"/>
                  </a:lnTo>
                  <a:cubicBezTo>
                    <a:pt x="132" y="383"/>
                    <a:pt x="139" y="393"/>
                    <a:pt x="198" y="391"/>
                  </a:cubicBezTo>
                  <a:lnTo>
                    <a:pt x="198" y="409"/>
                  </a:lnTo>
                  <a:lnTo>
                    <a:pt x="0" y="409"/>
                  </a:lnTo>
                  <a:lnTo>
                    <a:pt x="0" y="391"/>
                  </a:lnTo>
                  <a:cubicBezTo>
                    <a:pt x="54" y="393"/>
                    <a:pt x="60" y="378"/>
                    <a:pt x="60" y="336"/>
                  </a:cubicBezTo>
                  <a:lnTo>
                    <a:pt x="60" y="76"/>
                  </a:lnTo>
                  <a:cubicBezTo>
                    <a:pt x="60" y="34"/>
                    <a:pt x="53" y="23"/>
                    <a:pt x="0" y="23"/>
                  </a:cubicBezTo>
                  <a:lnTo>
                    <a:pt x="0" y="6"/>
                  </a:lnTo>
                  <a:cubicBezTo>
                    <a:pt x="15" y="6"/>
                    <a:pt x="48" y="3"/>
                    <a:pt x="93" y="2"/>
                  </a:cubicBezTo>
                  <a:cubicBezTo>
                    <a:pt x="127" y="0"/>
                    <a:pt x="159" y="0"/>
                    <a:pt x="172" y="0"/>
                  </a:cubicBezTo>
                  <a:cubicBezTo>
                    <a:pt x="302" y="0"/>
                    <a:pt x="347" y="57"/>
                    <a:pt x="347" y="116"/>
                  </a:cubicBezTo>
                  <a:cubicBezTo>
                    <a:pt x="347" y="164"/>
                    <a:pt x="320" y="199"/>
                    <a:pt x="265" y="222"/>
                  </a:cubicBezTo>
                  <a:cubicBezTo>
                    <a:pt x="276" y="229"/>
                    <a:pt x="304" y="256"/>
                    <a:pt x="314" y="266"/>
                  </a:cubicBezTo>
                  <a:lnTo>
                    <a:pt x="356" y="308"/>
                  </a:lnTo>
                  <a:cubicBezTo>
                    <a:pt x="414" y="366"/>
                    <a:pt x="458" y="392"/>
                    <a:pt x="511" y="398"/>
                  </a:cubicBezTo>
                  <a:lnTo>
                    <a:pt x="511" y="416"/>
                  </a:lnTo>
                  <a:cubicBezTo>
                    <a:pt x="384" y="419"/>
                    <a:pt x="352" y="396"/>
                    <a:pt x="294" y="338"/>
                  </a:cubicBezTo>
                  <a:lnTo>
                    <a:pt x="260" y="304"/>
                  </a:lnTo>
                  <a:cubicBezTo>
                    <a:pt x="227" y="271"/>
                    <a:pt x="217" y="262"/>
                    <a:pt x="190" y="242"/>
                  </a:cubicBezTo>
                  <a:cubicBezTo>
                    <a:pt x="171" y="243"/>
                    <a:pt x="149" y="244"/>
                    <a:pt x="132" y="242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4"/>
                  </a:moveTo>
                  <a:lnTo>
                    <a:pt x="132" y="224"/>
                  </a:lnTo>
                  <a:cubicBezTo>
                    <a:pt x="137" y="224"/>
                    <a:pt x="149" y="226"/>
                    <a:pt x="153" y="226"/>
                  </a:cubicBezTo>
                  <a:cubicBezTo>
                    <a:pt x="239" y="222"/>
                    <a:pt x="269" y="189"/>
                    <a:pt x="269" y="123"/>
                  </a:cubicBezTo>
                  <a:cubicBezTo>
                    <a:pt x="269" y="57"/>
                    <a:pt x="234" y="18"/>
                    <a:pt x="163" y="18"/>
                  </a:cubicBezTo>
                  <a:cubicBezTo>
                    <a:pt x="153" y="18"/>
                    <a:pt x="138" y="20"/>
                    <a:pt x="132" y="21"/>
                  </a:cubicBezTo>
                  <a:lnTo>
                    <a:pt x="132" y="2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5">
              <a:extLst>
                <a:ext uri="{FF2B5EF4-FFF2-40B4-BE49-F238E27FC236}">
                  <a16:creationId xmlns:a16="http://schemas.microsoft.com/office/drawing/2014/main" id="{D6147D9B-0AA3-455B-A0DB-61709AF9B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0725" y="1919949"/>
              <a:ext cx="263525" cy="403225"/>
            </a:xfrm>
            <a:custGeom>
              <a:avLst/>
              <a:gdLst>
                <a:gd name="T0" fmla="*/ 0 w 275"/>
                <a:gd name="T1" fmla="*/ 307 h 423"/>
                <a:gd name="T2" fmla="*/ 0 w 275"/>
                <a:gd name="T3" fmla="*/ 307 h 423"/>
                <a:gd name="T4" fmla="*/ 19 w 275"/>
                <a:gd name="T5" fmla="*/ 307 h 423"/>
                <a:gd name="T6" fmla="*/ 132 w 275"/>
                <a:gd name="T7" fmla="*/ 400 h 423"/>
                <a:gd name="T8" fmla="*/ 212 w 275"/>
                <a:gd name="T9" fmla="*/ 333 h 423"/>
                <a:gd name="T10" fmla="*/ 8 w 275"/>
                <a:gd name="T11" fmla="*/ 94 h 423"/>
                <a:gd name="T12" fmla="*/ 126 w 275"/>
                <a:gd name="T13" fmla="*/ 0 h 423"/>
                <a:gd name="T14" fmla="*/ 176 w 275"/>
                <a:gd name="T15" fmla="*/ 5 h 423"/>
                <a:gd name="T16" fmla="*/ 210 w 275"/>
                <a:gd name="T17" fmla="*/ 10 h 423"/>
                <a:gd name="T18" fmla="*/ 229 w 275"/>
                <a:gd name="T19" fmla="*/ 2 h 423"/>
                <a:gd name="T20" fmla="*/ 245 w 275"/>
                <a:gd name="T21" fmla="*/ 2 h 423"/>
                <a:gd name="T22" fmla="*/ 259 w 275"/>
                <a:gd name="T23" fmla="*/ 103 h 423"/>
                <a:gd name="T24" fmla="*/ 240 w 275"/>
                <a:gd name="T25" fmla="*/ 103 h 423"/>
                <a:gd name="T26" fmla="*/ 134 w 275"/>
                <a:gd name="T27" fmla="*/ 20 h 423"/>
                <a:gd name="T28" fmla="*/ 71 w 275"/>
                <a:gd name="T29" fmla="*/ 73 h 423"/>
                <a:gd name="T30" fmla="*/ 275 w 275"/>
                <a:gd name="T31" fmla="*/ 311 h 423"/>
                <a:gd name="T32" fmla="*/ 136 w 275"/>
                <a:gd name="T33" fmla="*/ 423 h 423"/>
                <a:gd name="T34" fmla="*/ 49 w 275"/>
                <a:gd name="T35" fmla="*/ 411 h 423"/>
                <a:gd name="T36" fmla="*/ 32 w 275"/>
                <a:gd name="T37" fmla="*/ 419 h 423"/>
                <a:gd name="T38" fmla="*/ 16 w 275"/>
                <a:gd name="T39" fmla="*/ 419 h 423"/>
                <a:gd name="T40" fmla="*/ 0 w 275"/>
                <a:gd name="T41" fmla="*/ 30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3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6" y="366"/>
                    <a:pt x="76" y="400"/>
                    <a:pt x="132" y="400"/>
                  </a:cubicBezTo>
                  <a:cubicBezTo>
                    <a:pt x="179" y="400"/>
                    <a:pt x="212" y="372"/>
                    <a:pt x="212" y="333"/>
                  </a:cubicBezTo>
                  <a:cubicBezTo>
                    <a:pt x="212" y="242"/>
                    <a:pt x="8" y="207"/>
                    <a:pt x="8" y="94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8" y="0"/>
                    <a:pt x="163" y="2"/>
                    <a:pt x="176" y="5"/>
                  </a:cubicBezTo>
                  <a:cubicBezTo>
                    <a:pt x="189" y="7"/>
                    <a:pt x="200" y="10"/>
                    <a:pt x="210" y="10"/>
                  </a:cubicBezTo>
                  <a:cubicBezTo>
                    <a:pt x="219" y="10"/>
                    <a:pt x="223" y="8"/>
                    <a:pt x="229" y="2"/>
                  </a:cubicBezTo>
                  <a:lnTo>
                    <a:pt x="245" y="2"/>
                  </a:lnTo>
                  <a:lnTo>
                    <a:pt x="259" y="103"/>
                  </a:lnTo>
                  <a:lnTo>
                    <a:pt x="240" y="103"/>
                  </a:lnTo>
                  <a:cubicBezTo>
                    <a:pt x="220" y="52"/>
                    <a:pt x="180" y="20"/>
                    <a:pt x="134" y="20"/>
                  </a:cubicBezTo>
                  <a:cubicBezTo>
                    <a:pt x="93" y="20"/>
                    <a:pt x="71" y="45"/>
                    <a:pt x="71" y="73"/>
                  </a:cubicBezTo>
                  <a:cubicBezTo>
                    <a:pt x="71" y="160"/>
                    <a:pt x="275" y="186"/>
                    <a:pt x="275" y="311"/>
                  </a:cubicBezTo>
                  <a:cubicBezTo>
                    <a:pt x="275" y="378"/>
                    <a:pt x="219" y="423"/>
                    <a:pt x="136" y="423"/>
                  </a:cubicBezTo>
                  <a:cubicBezTo>
                    <a:pt x="88" y="423"/>
                    <a:pt x="67" y="411"/>
                    <a:pt x="49" y="411"/>
                  </a:cubicBezTo>
                  <a:cubicBezTo>
                    <a:pt x="42" y="411"/>
                    <a:pt x="36" y="413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6">
              <a:extLst>
                <a:ext uri="{FF2B5EF4-FFF2-40B4-BE49-F238E27FC236}">
                  <a16:creationId xmlns:a16="http://schemas.microsoft.com/office/drawing/2014/main" id="{D9555A0E-E6DA-4843-A7C0-9CB19CDDF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7287" y="1929474"/>
              <a:ext cx="173038" cy="384175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7 h 403"/>
                <a:gd name="T8" fmla="*/ 125 w 181"/>
                <a:gd name="T9" fmla="*/ 73 h 403"/>
                <a:gd name="T10" fmla="*/ 125 w 181"/>
                <a:gd name="T11" fmla="*/ 325 h 403"/>
                <a:gd name="T12" fmla="*/ 181 w 181"/>
                <a:gd name="T13" fmla="*/ 385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5 h 403"/>
                <a:gd name="T20" fmla="*/ 53 w 181"/>
                <a:gd name="T21" fmla="*/ 330 h 403"/>
                <a:gd name="T22" fmla="*/ 53 w 181"/>
                <a:gd name="T23" fmla="*/ 66 h 403"/>
                <a:gd name="T24" fmla="*/ 0 w 181"/>
                <a:gd name="T25" fmla="*/ 17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7"/>
                  </a:lnTo>
                  <a:cubicBezTo>
                    <a:pt x="137" y="17"/>
                    <a:pt x="125" y="27"/>
                    <a:pt x="125" y="73"/>
                  </a:cubicBezTo>
                  <a:lnTo>
                    <a:pt x="125" y="325"/>
                  </a:lnTo>
                  <a:cubicBezTo>
                    <a:pt x="125" y="374"/>
                    <a:pt x="134" y="387"/>
                    <a:pt x="181" y="385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51" y="387"/>
                    <a:pt x="53" y="366"/>
                    <a:pt x="53" y="330"/>
                  </a:cubicBezTo>
                  <a:lnTo>
                    <a:pt x="53" y="66"/>
                  </a:lnTo>
                  <a:cubicBezTo>
                    <a:pt x="53" y="31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25CC6B4B-F15D-4C63-8CB2-1702BE261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5900" y="1918361"/>
              <a:ext cx="396875" cy="395288"/>
            </a:xfrm>
            <a:custGeom>
              <a:avLst/>
              <a:gdLst>
                <a:gd name="T0" fmla="*/ 11 w 416"/>
                <a:gd name="T1" fmla="*/ 0 h 414"/>
                <a:gd name="T2" fmla="*/ 11 w 416"/>
                <a:gd name="T3" fmla="*/ 0 h 414"/>
                <a:gd name="T4" fmla="*/ 29 w 416"/>
                <a:gd name="T5" fmla="*/ 0 h 414"/>
                <a:gd name="T6" fmla="*/ 39 w 416"/>
                <a:gd name="T7" fmla="*/ 9 h 414"/>
                <a:gd name="T8" fmla="*/ 71 w 416"/>
                <a:gd name="T9" fmla="*/ 11 h 414"/>
                <a:gd name="T10" fmla="*/ 345 w 416"/>
                <a:gd name="T11" fmla="*/ 11 h 414"/>
                <a:gd name="T12" fmla="*/ 387 w 416"/>
                <a:gd name="T13" fmla="*/ 0 h 414"/>
                <a:gd name="T14" fmla="*/ 404 w 416"/>
                <a:gd name="T15" fmla="*/ 0 h 414"/>
                <a:gd name="T16" fmla="*/ 416 w 416"/>
                <a:gd name="T17" fmla="*/ 111 h 414"/>
                <a:gd name="T18" fmla="*/ 397 w 416"/>
                <a:gd name="T19" fmla="*/ 111 h 414"/>
                <a:gd name="T20" fmla="*/ 336 w 416"/>
                <a:gd name="T21" fmla="*/ 40 h 414"/>
                <a:gd name="T22" fmla="*/ 244 w 416"/>
                <a:gd name="T23" fmla="*/ 40 h 414"/>
                <a:gd name="T24" fmla="*/ 244 w 416"/>
                <a:gd name="T25" fmla="*/ 345 h 414"/>
                <a:gd name="T26" fmla="*/ 319 w 416"/>
                <a:gd name="T27" fmla="*/ 396 h 414"/>
                <a:gd name="T28" fmla="*/ 319 w 416"/>
                <a:gd name="T29" fmla="*/ 414 h 414"/>
                <a:gd name="T30" fmla="*/ 97 w 416"/>
                <a:gd name="T31" fmla="*/ 414 h 414"/>
                <a:gd name="T32" fmla="*/ 97 w 416"/>
                <a:gd name="T33" fmla="*/ 396 h 414"/>
                <a:gd name="T34" fmla="*/ 172 w 416"/>
                <a:gd name="T35" fmla="*/ 345 h 414"/>
                <a:gd name="T36" fmla="*/ 172 w 416"/>
                <a:gd name="T37" fmla="*/ 40 h 414"/>
                <a:gd name="T38" fmla="*/ 79 w 416"/>
                <a:gd name="T39" fmla="*/ 40 h 414"/>
                <a:gd name="T40" fmla="*/ 18 w 416"/>
                <a:gd name="T41" fmla="*/ 111 h 414"/>
                <a:gd name="T42" fmla="*/ 0 w 416"/>
                <a:gd name="T43" fmla="*/ 111 h 414"/>
                <a:gd name="T44" fmla="*/ 11 w 416"/>
                <a:gd name="T4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414">
                  <a:moveTo>
                    <a:pt x="11" y="0"/>
                  </a:moveTo>
                  <a:lnTo>
                    <a:pt x="11" y="0"/>
                  </a:lnTo>
                  <a:lnTo>
                    <a:pt x="29" y="0"/>
                  </a:lnTo>
                  <a:cubicBezTo>
                    <a:pt x="31" y="5"/>
                    <a:pt x="33" y="8"/>
                    <a:pt x="39" y="9"/>
                  </a:cubicBezTo>
                  <a:cubicBezTo>
                    <a:pt x="45" y="10"/>
                    <a:pt x="54" y="11"/>
                    <a:pt x="71" y="11"/>
                  </a:cubicBezTo>
                  <a:lnTo>
                    <a:pt x="345" y="11"/>
                  </a:lnTo>
                  <a:cubicBezTo>
                    <a:pt x="378" y="11"/>
                    <a:pt x="383" y="10"/>
                    <a:pt x="387" y="0"/>
                  </a:cubicBezTo>
                  <a:lnTo>
                    <a:pt x="404" y="0"/>
                  </a:lnTo>
                  <a:lnTo>
                    <a:pt x="416" y="111"/>
                  </a:lnTo>
                  <a:lnTo>
                    <a:pt x="397" y="111"/>
                  </a:lnTo>
                  <a:cubicBezTo>
                    <a:pt x="388" y="44"/>
                    <a:pt x="375" y="40"/>
                    <a:pt x="336" y="40"/>
                  </a:cubicBezTo>
                  <a:lnTo>
                    <a:pt x="244" y="40"/>
                  </a:lnTo>
                  <a:lnTo>
                    <a:pt x="244" y="345"/>
                  </a:lnTo>
                  <a:cubicBezTo>
                    <a:pt x="244" y="389"/>
                    <a:pt x="251" y="396"/>
                    <a:pt x="319" y="396"/>
                  </a:cubicBezTo>
                  <a:lnTo>
                    <a:pt x="319" y="414"/>
                  </a:lnTo>
                  <a:lnTo>
                    <a:pt x="97" y="414"/>
                  </a:lnTo>
                  <a:lnTo>
                    <a:pt x="97" y="396"/>
                  </a:lnTo>
                  <a:cubicBezTo>
                    <a:pt x="162" y="396"/>
                    <a:pt x="172" y="388"/>
                    <a:pt x="172" y="345"/>
                  </a:cubicBezTo>
                  <a:lnTo>
                    <a:pt x="172" y="40"/>
                  </a:lnTo>
                  <a:lnTo>
                    <a:pt x="79" y="40"/>
                  </a:lnTo>
                  <a:cubicBezTo>
                    <a:pt x="41" y="40"/>
                    <a:pt x="28" y="44"/>
                    <a:pt x="18" y="111"/>
                  </a:cubicBezTo>
                  <a:lnTo>
                    <a:pt x="0" y="11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7FC1AA5E-F48F-47A9-903F-1E1621760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8187" y="1929474"/>
              <a:ext cx="441325" cy="384175"/>
            </a:xfrm>
            <a:custGeom>
              <a:avLst/>
              <a:gdLst>
                <a:gd name="T0" fmla="*/ 81 w 462"/>
                <a:gd name="T1" fmla="*/ 70 h 403"/>
                <a:gd name="T2" fmla="*/ 81 w 462"/>
                <a:gd name="T3" fmla="*/ 70 h 403"/>
                <a:gd name="T4" fmla="*/ 0 w 462"/>
                <a:gd name="T5" fmla="*/ 18 h 403"/>
                <a:gd name="T6" fmla="*/ 0 w 462"/>
                <a:gd name="T7" fmla="*/ 0 h 403"/>
                <a:gd name="T8" fmla="*/ 195 w 462"/>
                <a:gd name="T9" fmla="*/ 0 h 403"/>
                <a:gd name="T10" fmla="*/ 195 w 462"/>
                <a:gd name="T11" fmla="*/ 18 h 403"/>
                <a:gd name="T12" fmla="*/ 150 w 462"/>
                <a:gd name="T13" fmla="*/ 36 h 403"/>
                <a:gd name="T14" fmla="*/ 172 w 462"/>
                <a:gd name="T15" fmla="*/ 80 h 403"/>
                <a:gd name="T16" fmla="*/ 257 w 462"/>
                <a:gd name="T17" fmla="*/ 201 h 403"/>
                <a:gd name="T18" fmla="*/ 330 w 462"/>
                <a:gd name="T19" fmla="*/ 84 h 403"/>
                <a:gd name="T20" fmla="*/ 352 w 462"/>
                <a:gd name="T21" fmla="*/ 38 h 403"/>
                <a:gd name="T22" fmla="*/ 310 w 462"/>
                <a:gd name="T23" fmla="*/ 18 h 403"/>
                <a:gd name="T24" fmla="*/ 310 w 462"/>
                <a:gd name="T25" fmla="*/ 0 h 403"/>
                <a:gd name="T26" fmla="*/ 462 w 462"/>
                <a:gd name="T27" fmla="*/ 0 h 403"/>
                <a:gd name="T28" fmla="*/ 462 w 462"/>
                <a:gd name="T29" fmla="*/ 18 h 403"/>
                <a:gd name="T30" fmla="*/ 362 w 462"/>
                <a:gd name="T31" fmla="*/ 98 h 403"/>
                <a:gd name="T32" fmla="*/ 275 w 462"/>
                <a:gd name="T33" fmla="*/ 239 h 403"/>
                <a:gd name="T34" fmla="*/ 275 w 462"/>
                <a:gd name="T35" fmla="*/ 329 h 403"/>
                <a:gd name="T36" fmla="*/ 336 w 462"/>
                <a:gd name="T37" fmla="*/ 385 h 403"/>
                <a:gd name="T38" fmla="*/ 336 w 462"/>
                <a:gd name="T39" fmla="*/ 403 h 403"/>
                <a:gd name="T40" fmla="*/ 141 w 462"/>
                <a:gd name="T41" fmla="*/ 403 h 403"/>
                <a:gd name="T42" fmla="*/ 141 w 462"/>
                <a:gd name="T43" fmla="*/ 385 h 403"/>
                <a:gd name="T44" fmla="*/ 203 w 462"/>
                <a:gd name="T45" fmla="*/ 327 h 403"/>
                <a:gd name="T46" fmla="*/ 203 w 462"/>
                <a:gd name="T47" fmla="*/ 245 h 403"/>
                <a:gd name="T48" fmla="*/ 81 w 462"/>
                <a:gd name="T49" fmla="*/ 7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2" h="403">
                  <a:moveTo>
                    <a:pt x="81" y="70"/>
                  </a:moveTo>
                  <a:lnTo>
                    <a:pt x="81" y="70"/>
                  </a:lnTo>
                  <a:cubicBezTo>
                    <a:pt x="49" y="23"/>
                    <a:pt x="40" y="19"/>
                    <a:pt x="0" y="18"/>
                  </a:cubicBezTo>
                  <a:lnTo>
                    <a:pt x="0" y="0"/>
                  </a:lnTo>
                  <a:lnTo>
                    <a:pt x="195" y="0"/>
                  </a:lnTo>
                  <a:lnTo>
                    <a:pt x="195" y="18"/>
                  </a:lnTo>
                  <a:cubicBezTo>
                    <a:pt x="160" y="18"/>
                    <a:pt x="150" y="25"/>
                    <a:pt x="150" y="36"/>
                  </a:cubicBezTo>
                  <a:cubicBezTo>
                    <a:pt x="150" y="45"/>
                    <a:pt x="155" y="56"/>
                    <a:pt x="172" y="80"/>
                  </a:cubicBezTo>
                  <a:lnTo>
                    <a:pt x="257" y="201"/>
                  </a:lnTo>
                  <a:lnTo>
                    <a:pt x="330" y="84"/>
                  </a:lnTo>
                  <a:cubicBezTo>
                    <a:pt x="345" y="60"/>
                    <a:pt x="352" y="47"/>
                    <a:pt x="352" y="38"/>
                  </a:cubicBezTo>
                  <a:cubicBezTo>
                    <a:pt x="352" y="23"/>
                    <a:pt x="339" y="18"/>
                    <a:pt x="310" y="18"/>
                  </a:cubicBezTo>
                  <a:lnTo>
                    <a:pt x="310" y="0"/>
                  </a:lnTo>
                  <a:lnTo>
                    <a:pt x="462" y="0"/>
                  </a:lnTo>
                  <a:lnTo>
                    <a:pt x="462" y="18"/>
                  </a:lnTo>
                  <a:cubicBezTo>
                    <a:pt x="415" y="23"/>
                    <a:pt x="403" y="31"/>
                    <a:pt x="362" y="98"/>
                  </a:cubicBezTo>
                  <a:lnTo>
                    <a:pt x="275" y="239"/>
                  </a:lnTo>
                  <a:lnTo>
                    <a:pt x="275" y="329"/>
                  </a:lnTo>
                  <a:cubicBezTo>
                    <a:pt x="275" y="377"/>
                    <a:pt x="282" y="385"/>
                    <a:pt x="336" y="385"/>
                  </a:cubicBezTo>
                  <a:lnTo>
                    <a:pt x="336" y="403"/>
                  </a:lnTo>
                  <a:lnTo>
                    <a:pt x="141" y="403"/>
                  </a:lnTo>
                  <a:lnTo>
                    <a:pt x="141" y="385"/>
                  </a:lnTo>
                  <a:cubicBezTo>
                    <a:pt x="190" y="385"/>
                    <a:pt x="203" y="381"/>
                    <a:pt x="203" y="327"/>
                  </a:cubicBezTo>
                  <a:lnTo>
                    <a:pt x="203" y="245"/>
                  </a:lnTo>
                  <a:lnTo>
                    <a:pt x="81" y="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62F2C6D0-C31E-42B8-BEE0-DAA3F07AB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2225" y="2666074"/>
              <a:ext cx="325438" cy="388938"/>
            </a:xfrm>
            <a:custGeom>
              <a:avLst/>
              <a:gdLst>
                <a:gd name="T0" fmla="*/ 7 w 341"/>
                <a:gd name="T1" fmla="*/ 390 h 407"/>
                <a:gd name="T2" fmla="*/ 7 w 341"/>
                <a:gd name="T3" fmla="*/ 390 h 407"/>
                <a:gd name="T4" fmla="*/ 62 w 341"/>
                <a:gd name="T5" fmla="*/ 321 h 407"/>
                <a:gd name="T6" fmla="*/ 62 w 341"/>
                <a:gd name="T7" fmla="*/ 91 h 407"/>
                <a:gd name="T8" fmla="*/ 0 w 341"/>
                <a:gd name="T9" fmla="*/ 22 h 407"/>
                <a:gd name="T10" fmla="*/ 0 w 341"/>
                <a:gd name="T11" fmla="*/ 5 h 407"/>
                <a:gd name="T12" fmla="*/ 66 w 341"/>
                <a:gd name="T13" fmla="*/ 3 h 407"/>
                <a:gd name="T14" fmla="*/ 152 w 341"/>
                <a:gd name="T15" fmla="*/ 0 h 407"/>
                <a:gd name="T16" fmla="*/ 341 w 341"/>
                <a:gd name="T17" fmla="*/ 116 h 407"/>
                <a:gd name="T18" fmla="*/ 187 w 341"/>
                <a:gd name="T19" fmla="*/ 244 h 407"/>
                <a:gd name="T20" fmla="*/ 134 w 341"/>
                <a:gd name="T21" fmla="*/ 240 h 407"/>
                <a:gd name="T22" fmla="*/ 134 w 341"/>
                <a:gd name="T23" fmla="*/ 328 h 407"/>
                <a:gd name="T24" fmla="*/ 207 w 341"/>
                <a:gd name="T25" fmla="*/ 390 h 407"/>
                <a:gd name="T26" fmla="*/ 207 w 341"/>
                <a:gd name="T27" fmla="*/ 407 h 407"/>
                <a:gd name="T28" fmla="*/ 7 w 341"/>
                <a:gd name="T29" fmla="*/ 407 h 407"/>
                <a:gd name="T30" fmla="*/ 7 w 341"/>
                <a:gd name="T31" fmla="*/ 390 h 407"/>
                <a:gd name="T32" fmla="*/ 7 w 341"/>
                <a:gd name="T33" fmla="*/ 390 h 407"/>
                <a:gd name="T34" fmla="*/ 134 w 341"/>
                <a:gd name="T35" fmla="*/ 220 h 407"/>
                <a:gd name="T36" fmla="*/ 134 w 341"/>
                <a:gd name="T37" fmla="*/ 220 h 407"/>
                <a:gd name="T38" fmla="*/ 162 w 341"/>
                <a:gd name="T39" fmla="*/ 224 h 407"/>
                <a:gd name="T40" fmla="*/ 263 w 341"/>
                <a:gd name="T41" fmla="*/ 115 h 407"/>
                <a:gd name="T42" fmla="*/ 165 w 341"/>
                <a:gd name="T43" fmla="*/ 18 h 407"/>
                <a:gd name="T44" fmla="*/ 134 w 341"/>
                <a:gd name="T45" fmla="*/ 20 h 407"/>
                <a:gd name="T46" fmla="*/ 134 w 341"/>
                <a:gd name="T47" fmla="*/ 22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1" h="407">
                  <a:moveTo>
                    <a:pt x="7" y="390"/>
                  </a:moveTo>
                  <a:lnTo>
                    <a:pt x="7" y="390"/>
                  </a:lnTo>
                  <a:cubicBezTo>
                    <a:pt x="52" y="388"/>
                    <a:pt x="62" y="379"/>
                    <a:pt x="62" y="321"/>
                  </a:cubicBezTo>
                  <a:lnTo>
                    <a:pt x="62" y="91"/>
                  </a:lnTo>
                  <a:cubicBezTo>
                    <a:pt x="62" y="28"/>
                    <a:pt x="51" y="22"/>
                    <a:pt x="0" y="22"/>
                  </a:cubicBezTo>
                  <a:lnTo>
                    <a:pt x="0" y="5"/>
                  </a:lnTo>
                  <a:cubicBezTo>
                    <a:pt x="18" y="5"/>
                    <a:pt x="51" y="3"/>
                    <a:pt x="66" y="3"/>
                  </a:cubicBezTo>
                  <a:cubicBezTo>
                    <a:pt x="97" y="1"/>
                    <a:pt x="140" y="0"/>
                    <a:pt x="152" y="0"/>
                  </a:cubicBezTo>
                  <a:cubicBezTo>
                    <a:pt x="275" y="0"/>
                    <a:pt x="341" y="27"/>
                    <a:pt x="341" y="116"/>
                  </a:cubicBezTo>
                  <a:cubicBezTo>
                    <a:pt x="341" y="192"/>
                    <a:pt x="278" y="244"/>
                    <a:pt x="187" y="244"/>
                  </a:cubicBezTo>
                  <a:cubicBezTo>
                    <a:pt x="169" y="244"/>
                    <a:pt x="152" y="243"/>
                    <a:pt x="134" y="240"/>
                  </a:cubicBezTo>
                  <a:lnTo>
                    <a:pt x="134" y="328"/>
                  </a:lnTo>
                  <a:cubicBezTo>
                    <a:pt x="134" y="378"/>
                    <a:pt x="147" y="389"/>
                    <a:pt x="207" y="390"/>
                  </a:cubicBezTo>
                  <a:lnTo>
                    <a:pt x="207" y="407"/>
                  </a:lnTo>
                  <a:lnTo>
                    <a:pt x="7" y="407"/>
                  </a:lnTo>
                  <a:lnTo>
                    <a:pt x="7" y="390"/>
                  </a:lnTo>
                  <a:lnTo>
                    <a:pt x="7" y="390"/>
                  </a:lnTo>
                  <a:close/>
                  <a:moveTo>
                    <a:pt x="134" y="220"/>
                  </a:moveTo>
                  <a:lnTo>
                    <a:pt x="134" y="220"/>
                  </a:lnTo>
                  <a:cubicBezTo>
                    <a:pt x="142" y="222"/>
                    <a:pt x="152" y="224"/>
                    <a:pt x="162" y="224"/>
                  </a:cubicBezTo>
                  <a:cubicBezTo>
                    <a:pt x="221" y="224"/>
                    <a:pt x="263" y="178"/>
                    <a:pt x="263" y="115"/>
                  </a:cubicBezTo>
                  <a:cubicBezTo>
                    <a:pt x="263" y="71"/>
                    <a:pt x="243" y="18"/>
                    <a:pt x="165" y="18"/>
                  </a:cubicBezTo>
                  <a:cubicBezTo>
                    <a:pt x="153" y="18"/>
                    <a:pt x="143" y="18"/>
                    <a:pt x="134" y="20"/>
                  </a:cubicBezTo>
                  <a:lnTo>
                    <a:pt x="134" y="2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1E1DB6F9-B33A-4915-B965-E47C464F31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25" y="2666074"/>
              <a:ext cx="487363" cy="400050"/>
            </a:xfrm>
            <a:custGeom>
              <a:avLst/>
              <a:gdLst>
                <a:gd name="T0" fmla="*/ 132 w 511"/>
                <a:gd name="T1" fmla="*/ 327 h 419"/>
                <a:gd name="T2" fmla="*/ 132 w 511"/>
                <a:gd name="T3" fmla="*/ 327 h 419"/>
                <a:gd name="T4" fmla="*/ 198 w 511"/>
                <a:gd name="T5" fmla="*/ 391 h 419"/>
                <a:gd name="T6" fmla="*/ 198 w 511"/>
                <a:gd name="T7" fmla="*/ 408 h 419"/>
                <a:gd name="T8" fmla="*/ 0 w 511"/>
                <a:gd name="T9" fmla="*/ 408 h 419"/>
                <a:gd name="T10" fmla="*/ 0 w 511"/>
                <a:gd name="T11" fmla="*/ 391 h 419"/>
                <a:gd name="T12" fmla="*/ 60 w 511"/>
                <a:gd name="T13" fmla="*/ 335 h 419"/>
                <a:gd name="T14" fmla="*/ 60 w 511"/>
                <a:gd name="T15" fmla="*/ 76 h 419"/>
                <a:gd name="T16" fmla="*/ 0 w 511"/>
                <a:gd name="T17" fmla="*/ 23 h 419"/>
                <a:gd name="T18" fmla="*/ 0 w 511"/>
                <a:gd name="T19" fmla="*/ 6 h 419"/>
                <a:gd name="T20" fmla="*/ 92 w 511"/>
                <a:gd name="T21" fmla="*/ 1 h 419"/>
                <a:gd name="T22" fmla="*/ 171 w 511"/>
                <a:gd name="T23" fmla="*/ 0 h 419"/>
                <a:gd name="T24" fmla="*/ 347 w 511"/>
                <a:gd name="T25" fmla="*/ 116 h 419"/>
                <a:gd name="T26" fmla="*/ 265 w 511"/>
                <a:gd name="T27" fmla="*/ 221 h 419"/>
                <a:gd name="T28" fmla="*/ 313 w 511"/>
                <a:gd name="T29" fmla="*/ 266 h 419"/>
                <a:gd name="T30" fmla="*/ 356 w 511"/>
                <a:gd name="T31" fmla="*/ 308 h 419"/>
                <a:gd name="T32" fmla="*/ 511 w 511"/>
                <a:gd name="T33" fmla="*/ 397 h 419"/>
                <a:gd name="T34" fmla="*/ 511 w 511"/>
                <a:gd name="T35" fmla="*/ 415 h 419"/>
                <a:gd name="T36" fmla="*/ 293 w 511"/>
                <a:gd name="T37" fmla="*/ 338 h 419"/>
                <a:gd name="T38" fmla="*/ 259 w 511"/>
                <a:gd name="T39" fmla="*/ 303 h 419"/>
                <a:gd name="T40" fmla="*/ 189 w 511"/>
                <a:gd name="T41" fmla="*/ 241 h 419"/>
                <a:gd name="T42" fmla="*/ 132 w 511"/>
                <a:gd name="T43" fmla="*/ 241 h 419"/>
                <a:gd name="T44" fmla="*/ 132 w 511"/>
                <a:gd name="T45" fmla="*/ 327 h 419"/>
                <a:gd name="T46" fmla="*/ 132 w 511"/>
                <a:gd name="T47" fmla="*/ 327 h 419"/>
                <a:gd name="T48" fmla="*/ 132 w 511"/>
                <a:gd name="T49" fmla="*/ 223 h 419"/>
                <a:gd name="T50" fmla="*/ 132 w 511"/>
                <a:gd name="T51" fmla="*/ 223 h 419"/>
                <a:gd name="T52" fmla="*/ 152 w 511"/>
                <a:gd name="T53" fmla="*/ 225 h 419"/>
                <a:gd name="T54" fmla="*/ 268 w 511"/>
                <a:gd name="T55" fmla="*/ 122 h 419"/>
                <a:gd name="T56" fmla="*/ 163 w 511"/>
                <a:gd name="T57" fmla="*/ 18 h 419"/>
                <a:gd name="T58" fmla="*/ 132 w 511"/>
                <a:gd name="T59" fmla="*/ 21 h 419"/>
                <a:gd name="T60" fmla="*/ 132 w 511"/>
                <a:gd name="T61" fmla="*/ 2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419">
                  <a:moveTo>
                    <a:pt x="132" y="327"/>
                  </a:moveTo>
                  <a:lnTo>
                    <a:pt x="132" y="327"/>
                  </a:lnTo>
                  <a:cubicBezTo>
                    <a:pt x="132" y="382"/>
                    <a:pt x="139" y="393"/>
                    <a:pt x="198" y="391"/>
                  </a:cubicBezTo>
                  <a:lnTo>
                    <a:pt x="198" y="408"/>
                  </a:lnTo>
                  <a:lnTo>
                    <a:pt x="0" y="408"/>
                  </a:lnTo>
                  <a:lnTo>
                    <a:pt x="0" y="391"/>
                  </a:lnTo>
                  <a:cubicBezTo>
                    <a:pt x="54" y="393"/>
                    <a:pt x="60" y="378"/>
                    <a:pt x="60" y="335"/>
                  </a:cubicBezTo>
                  <a:lnTo>
                    <a:pt x="60" y="76"/>
                  </a:lnTo>
                  <a:cubicBezTo>
                    <a:pt x="60" y="34"/>
                    <a:pt x="53" y="23"/>
                    <a:pt x="0" y="23"/>
                  </a:cubicBezTo>
                  <a:lnTo>
                    <a:pt x="0" y="6"/>
                  </a:lnTo>
                  <a:cubicBezTo>
                    <a:pt x="14" y="6"/>
                    <a:pt x="47" y="3"/>
                    <a:pt x="92" y="1"/>
                  </a:cubicBezTo>
                  <a:cubicBezTo>
                    <a:pt x="126" y="0"/>
                    <a:pt x="158" y="0"/>
                    <a:pt x="171" y="0"/>
                  </a:cubicBezTo>
                  <a:cubicBezTo>
                    <a:pt x="302" y="0"/>
                    <a:pt x="347" y="57"/>
                    <a:pt x="347" y="116"/>
                  </a:cubicBezTo>
                  <a:cubicBezTo>
                    <a:pt x="347" y="164"/>
                    <a:pt x="319" y="199"/>
                    <a:pt x="265" y="221"/>
                  </a:cubicBezTo>
                  <a:cubicBezTo>
                    <a:pt x="275" y="228"/>
                    <a:pt x="303" y="256"/>
                    <a:pt x="313" y="266"/>
                  </a:cubicBezTo>
                  <a:lnTo>
                    <a:pt x="356" y="308"/>
                  </a:lnTo>
                  <a:cubicBezTo>
                    <a:pt x="413" y="366"/>
                    <a:pt x="457" y="392"/>
                    <a:pt x="511" y="397"/>
                  </a:cubicBezTo>
                  <a:lnTo>
                    <a:pt x="511" y="415"/>
                  </a:lnTo>
                  <a:cubicBezTo>
                    <a:pt x="383" y="419"/>
                    <a:pt x="352" y="396"/>
                    <a:pt x="293" y="338"/>
                  </a:cubicBezTo>
                  <a:lnTo>
                    <a:pt x="259" y="303"/>
                  </a:lnTo>
                  <a:cubicBezTo>
                    <a:pt x="226" y="270"/>
                    <a:pt x="216" y="261"/>
                    <a:pt x="189" y="241"/>
                  </a:cubicBezTo>
                  <a:cubicBezTo>
                    <a:pt x="170" y="243"/>
                    <a:pt x="148" y="243"/>
                    <a:pt x="132" y="241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3"/>
                  </a:moveTo>
                  <a:lnTo>
                    <a:pt x="132" y="223"/>
                  </a:lnTo>
                  <a:cubicBezTo>
                    <a:pt x="136" y="224"/>
                    <a:pt x="148" y="225"/>
                    <a:pt x="152" y="225"/>
                  </a:cubicBezTo>
                  <a:cubicBezTo>
                    <a:pt x="238" y="221"/>
                    <a:pt x="268" y="188"/>
                    <a:pt x="268" y="122"/>
                  </a:cubicBezTo>
                  <a:cubicBezTo>
                    <a:pt x="268" y="57"/>
                    <a:pt x="233" y="18"/>
                    <a:pt x="163" y="18"/>
                  </a:cubicBezTo>
                  <a:cubicBezTo>
                    <a:pt x="153" y="18"/>
                    <a:pt x="137" y="19"/>
                    <a:pt x="132" y="21"/>
                  </a:cubicBezTo>
                  <a:lnTo>
                    <a:pt x="132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B404790F-27FD-4702-9727-A6C44D9E7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2670836"/>
              <a:ext cx="344488" cy="384175"/>
            </a:xfrm>
            <a:custGeom>
              <a:avLst/>
              <a:gdLst>
                <a:gd name="T0" fmla="*/ 0 w 361"/>
                <a:gd name="T1" fmla="*/ 402 h 402"/>
                <a:gd name="T2" fmla="*/ 0 w 361"/>
                <a:gd name="T3" fmla="*/ 402 h 402"/>
                <a:gd name="T4" fmla="*/ 0 w 361"/>
                <a:gd name="T5" fmla="*/ 385 h 402"/>
                <a:gd name="T6" fmla="*/ 66 w 361"/>
                <a:gd name="T7" fmla="*/ 340 h 402"/>
                <a:gd name="T8" fmla="*/ 66 w 361"/>
                <a:gd name="T9" fmla="*/ 61 h 402"/>
                <a:gd name="T10" fmla="*/ 0 w 361"/>
                <a:gd name="T11" fmla="*/ 17 h 402"/>
                <a:gd name="T12" fmla="*/ 0 w 361"/>
                <a:gd name="T13" fmla="*/ 0 h 402"/>
                <a:gd name="T14" fmla="*/ 331 w 361"/>
                <a:gd name="T15" fmla="*/ 0 h 402"/>
                <a:gd name="T16" fmla="*/ 337 w 361"/>
                <a:gd name="T17" fmla="*/ 97 h 402"/>
                <a:gd name="T18" fmla="*/ 319 w 361"/>
                <a:gd name="T19" fmla="*/ 97 h 402"/>
                <a:gd name="T20" fmla="*/ 316 w 361"/>
                <a:gd name="T21" fmla="*/ 83 h 402"/>
                <a:gd name="T22" fmla="*/ 251 w 361"/>
                <a:gd name="T23" fmla="*/ 29 h 402"/>
                <a:gd name="T24" fmla="*/ 138 w 361"/>
                <a:gd name="T25" fmla="*/ 29 h 402"/>
                <a:gd name="T26" fmla="*/ 138 w 361"/>
                <a:gd name="T27" fmla="*/ 180 h 402"/>
                <a:gd name="T28" fmla="*/ 238 w 361"/>
                <a:gd name="T29" fmla="*/ 180 h 402"/>
                <a:gd name="T30" fmla="*/ 286 w 361"/>
                <a:gd name="T31" fmla="*/ 130 h 402"/>
                <a:gd name="T32" fmla="*/ 304 w 361"/>
                <a:gd name="T33" fmla="*/ 130 h 402"/>
                <a:gd name="T34" fmla="*/ 304 w 361"/>
                <a:gd name="T35" fmla="*/ 261 h 402"/>
                <a:gd name="T36" fmla="*/ 286 w 361"/>
                <a:gd name="T37" fmla="*/ 261 h 402"/>
                <a:gd name="T38" fmla="*/ 238 w 361"/>
                <a:gd name="T39" fmla="*/ 209 h 402"/>
                <a:gd name="T40" fmla="*/ 138 w 361"/>
                <a:gd name="T41" fmla="*/ 209 h 402"/>
                <a:gd name="T42" fmla="*/ 138 w 361"/>
                <a:gd name="T43" fmla="*/ 327 h 402"/>
                <a:gd name="T44" fmla="*/ 176 w 361"/>
                <a:gd name="T45" fmla="*/ 373 h 402"/>
                <a:gd name="T46" fmla="*/ 248 w 361"/>
                <a:gd name="T47" fmla="*/ 373 h 402"/>
                <a:gd name="T48" fmla="*/ 343 w 361"/>
                <a:gd name="T49" fmla="*/ 301 h 402"/>
                <a:gd name="T50" fmla="*/ 361 w 361"/>
                <a:gd name="T51" fmla="*/ 301 h 402"/>
                <a:gd name="T52" fmla="*/ 351 w 361"/>
                <a:gd name="T53" fmla="*/ 402 h 402"/>
                <a:gd name="T54" fmla="*/ 0 w 361"/>
                <a:gd name="T5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402">
                  <a:moveTo>
                    <a:pt x="0" y="402"/>
                  </a:moveTo>
                  <a:lnTo>
                    <a:pt x="0" y="402"/>
                  </a:lnTo>
                  <a:lnTo>
                    <a:pt x="0" y="385"/>
                  </a:lnTo>
                  <a:cubicBezTo>
                    <a:pt x="53" y="385"/>
                    <a:pt x="66" y="376"/>
                    <a:pt x="66" y="340"/>
                  </a:cubicBezTo>
                  <a:lnTo>
                    <a:pt x="66" y="61"/>
                  </a:lnTo>
                  <a:cubicBezTo>
                    <a:pt x="66" y="18"/>
                    <a:pt x="44" y="17"/>
                    <a:pt x="0" y="17"/>
                  </a:cubicBezTo>
                  <a:lnTo>
                    <a:pt x="0" y="0"/>
                  </a:lnTo>
                  <a:lnTo>
                    <a:pt x="331" y="0"/>
                  </a:lnTo>
                  <a:lnTo>
                    <a:pt x="337" y="97"/>
                  </a:lnTo>
                  <a:lnTo>
                    <a:pt x="319" y="97"/>
                  </a:lnTo>
                  <a:lnTo>
                    <a:pt x="316" y="83"/>
                  </a:lnTo>
                  <a:cubicBezTo>
                    <a:pt x="303" y="30"/>
                    <a:pt x="293" y="29"/>
                    <a:pt x="251" y="29"/>
                  </a:cubicBezTo>
                  <a:lnTo>
                    <a:pt x="138" y="29"/>
                  </a:lnTo>
                  <a:lnTo>
                    <a:pt x="138" y="180"/>
                  </a:lnTo>
                  <a:lnTo>
                    <a:pt x="238" y="180"/>
                  </a:lnTo>
                  <a:cubicBezTo>
                    <a:pt x="275" y="180"/>
                    <a:pt x="283" y="175"/>
                    <a:pt x="286" y="130"/>
                  </a:cubicBezTo>
                  <a:lnTo>
                    <a:pt x="304" y="130"/>
                  </a:lnTo>
                  <a:lnTo>
                    <a:pt x="304" y="261"/>
                  </a:lnTo>
                  <a:lnTo>
                    <a:pt x="286" y="261"/>
                  </a:lnTo>
                  <a:cubicBezTo>
                    <a:pt x="282" y="215"/>
                    <a:pt x="274" y="209"/>
                    <a:pt x="238" y="209"/>
                  </a:cubicBezTo>
                  <a:lnTo>
                    <a:pt x="138" y="209"/>
                  </a:lnTo>
                  <a:lnTo>
                    <a:pt x="138" y="327"/>
                  </a:lnTo>
                  <a:cubicBezTo>
                    <a:pt x="138" y="367"/>
                    <a:pt x="143" y="373"/>
                    <a:pt x="176" y="373"/>
                  </a:cubicBezTo>
                  <a:lnTo>
                    <a:pt x="248" y="373"/>
                  </a:lnTo>
                  <a:cubicBezTo>
                    <a:pt x="313" y="373"/>
                    <a:pt x="326" y="364"/>
                    <a:pt x="343" y="301"/>
                  </a:cubicBezTo>
                  <a:lnTo>
                    <a:pt x="361" y="301"/>
                  </a:lnTo>
                  <a:lnTo>
                    <a:pt x="351" y="402"/>
                  </a:lnTo>
                  <a:lnTo>
                    <a:pt x="0" y="40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3A18C142-C973-4808-B192-710FFDB0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5" y="2661311"/>
              <a:ext cx="261938" cy="404813"/>
            </a:xfrm>
            <a:custGeom>
              <a:avLst/>
              <a:gdLst>
                <a:gd name="T0" fmla="*/ 0 w 275"/>
                <a:gd name="T1" fmla="*/ 307 h 424"/>
                <a:gd name="T2" fmla="*/ 0 w 275"/>
                <a:gd name="T3" fmla="*/ 307 h 424"/>
                <a:gd name="T4" fmla="*/ 19 w 275"/>
                <a:gd name="T5" fmla="*/ 307 h 424"/>
                <a:gd name="T6" fmla="*/ 131 w 275"/>
                <a:gd name="T7" fmla="*/ 400 h 424"/>
                <a:gd name="T8" fmla="*/ 211 w 275"/>
                <a:gd name="T9" fmla="*/ 334 h 424"/>
                <a:gd name="T10" fmla="*/ 8 w 275"/>
                <a:gd name="T11" fmla="*/ 95 h 424"/>
                <a:gd name="T12" fmla="*/ 126 w 275"/>
                <a:gd name="T13" fmla="*/ 0 h 424"/>
                <a:gd name="T14" fmla="*/ 176 w 275"/>
                <a:gd name="T15" fmla="*/ 6 h 424"/>
                <a:gd name="T16" fmla="*/ 210 w 275"/>
                <a:gd name="T17" fmla="*/ 11 h 424"/>
                <a:gd name="T18" fmla="*/ 228 w 275"/>
                <a:gd name="T19" fmla="*/ 3 h 424"/>
                <a:gd name="T20" fmla="*/ 244 w 275"/>
                <a:gd name="T21" fmla="*/ 3 h 424"/>
                <a:gd name="T22" fmla="*/ 259 w 275"/>
                <a:gd name="T23" fmla="*/ 103 h 424"/>
                <a:gd name="T24" fmla="*/ 239 w 275"/>
                <a:gd name="T25" fmla="*/ 103 h 424"/>
                <a:gd name="T26" fmla="*/ 134 w 275"/>
                <a:gd name="T27" fmla="*/ 21 h 424"/>
                <a:gd name="T28" fmla="*/ 70 w 275"/>
                <a:gd name="T29" fmla="*/ 74 h 424"/>
                <a:gd name="T30" fmla="*/ 275 w 275"/>
                <a:gd name="T31" fmla="*/ 312 h 424"/>
                <a:gd name="T32" fmla="*/ 136 w 275"/>
                <a:gd name="T33" fmla="*/ 424 h 424"/>
                <a:gd name="T34" fmla="*/ 49 w 275"/>
                <a:gd name="T35" fmla="*/ 412 h 424"/>
                <a:gd name="T36" fmla="*/ 31 w 275"/>
                <a:gd name="T37" fmla="*/ 419 h 424"/>
                <a:gd name="T38" fmla="*/ 16 w 275"/>
                <a:gd name="T39" fmla="*/ 419 h 424"/>
                <a:gd name="T40" fmla="*/ 0 w 275"/>
                <a:gd name="T41" fmla="*/ 30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4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5" y="367"/>
                    <a:pt x="76" y="400"/>
                    <a:pt x="131" y="400"/>
                  </a:cubicBezTo>
                  <a:cubicBezTo>
                    <a:pt x="178" y="400"/>
                    <a:pt x="211" y="373"/>
                    <a:pt x="211" y="334"/>
                  </a:cubicBezTo>
                  <a:cubicBezTo>
                    <a:pt x="211" y="243"/>
                    <a:pt x="8" y="208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7" y="0"/>
                    <a:pt x="163" y="3"/>
                    <a:pt x="176" y="6"/>
                  </a:cubicBezTo>
                  <a:cubicBezTo>
                    <a:pt x="189" y="8"/>
                    <a:pt x="199" y="11"/>
                    <a:pt x="210" y="11"/>
                  </a:cubicBezTo>
                  <a:cubicBezTo>
                    <a:pt x="219" y="11"/>
                    <a:pt x="223" y="9"/>
                    <a:pt x="228" y="3"/>
                  </a:cubicBezTo>
                  <a:lnTo>
                    <a:pt x="244" y="3"/>
                  </a:lnTo>
                  <a:lnTo>
                    <a:pt x="259" y="103"/>
                  </a:lnTo>
                  <a:lnTo>
                    <a:pt x="239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2" y="21"/>
                    <a:pt x="70" y="46"/>
                    <a:pt x="70" y="74"/>
                  </a:cubicBezTo>
                  <a:cubicBezTo>
                    <a:pt x="70" y="161"/>
                    <a:pt x="275" y="187"/>
                    <a:pt x="275" y="312"/>
                  </a:cubicBezTo>
                  <a:cubicBezTo>
                    <a:pt x="275" y="378"/>
                    <a:pt x="219" y="424"/>
                    <a:pt x="136" y="424"/>
                  </a:cubicBezTo>
                  <a:cubicBezTo>
                    <a:pt x="87" y="424"/>
                    <a:pt x="67" y="412"/>
                    <a:pt x="49" y="412"/>
                  </a:cubicBezTo>
                  <a:cubicBezTo>
                    <a:pt x="41" y="412"/>
                    <a:pt x="36" y="414"/>
                    <a:pt x="31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08EF10A1-DCA0-4942-9CDA-F791C10A5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661311"/>
              <a:ext cx="261938" cy="404813"/>
            </a:xfrm>
            <a:custGeom>
              <a:avLst/>
              <a:gdLst>
                <a:gd name="T0" fmla="*/ 0 w 275"/>
                <a:gd name="T1" fmla="*/ 307 h 424"/>
                <a:gd name="T2" fmla="*/ 0 w 275"/>
                <a:gd name="T3" fmla="*/ 307 h 424"/>
                <a:gd name="T4" fmla="*/ 20 w 275"/>
                <a:gd name="T5" fmla="*/ 307 h 424"/>
                <a:gd name="T6" fmla="*/ 132 w 275"/>
                <a:gd name="T7" fmla="*/ 400 h 424"/>
                <a:gd name="T8" fmla="*/ 212 w 275"/>
                <a:gd name="T9" fmla="*/ 334 h 424"/>
                <a:gd name="T10" fmla="*/ 8 w 275"/>
                <a:gd name="T11" fmla="*/ 95 h 424"/>
                <a:gd name="T12" fmla="*/ 126 w 275"/>
                <a:gd name="T13" fmla="*/ 0 h 424"/>
                <a:gd name="T14" fmla="*/ 176 w 275"/>
                <a:gd name="T15" fmla="*/ 6 h 424"/>
                <a:gd name="T16" fmla="*/ 211 w 275"/>
                <a:gd name="T17" fmla="*/ 11 h 424"/>
                <a:gd name="T18" fmla="*/ 229 w 275"/>
                <a:gd name="T19" fmla="*/ 3 h 424"/>
                <a:gd name="T20" fmla="*/ 245 w 275"/>
                <a:gd name="T21" fmla="*/ 3 h 424"/>
                <a:gd name="T22" fmla="*/ 259 w 275"/>
                <a:gd name="T23" fmla="*/ 103 h 424"/>
                <a:gd name="T24" fmla="*/ 240 w 275"/>
                <a:gd name="T25" fmla="*/ 103 h 424"/>
                <a:gd name="T26" fmla="*/ 134 w 275"/>
                <a:gd name="T27" fmla="*/ 21 h 424"/>
                <a:gd name="T28" fmla="*/ 71 w 275"/>
                <a:gd name="T29" fmla="*/ 74 h 424"/>
                <a:gd name="T30" fmla="*/ 275 w 275"/>
                <a:gd name="T31" fmla="*/ 312 h 424"/>
                <a:gd name="T32" fmla="*/ 136 w 275"/>
                <a:gd name="T33" fmla="*/ 424 h 424"/>
                <a:gd name="T34" fmla="*/ 49 w 275"/>
                <a:gd name="T35" fmla="*/ 412 h 424"/>
                <a:gd name="T36" fmla="*/ 32 w 275"/>
                <a:gd name="T37" fmla="*/ 419 h 424"/>
                <a:gd name="T38" fmla="*/ 16 w 275"/>
                <a:gd name="T39" fmla="*/ 419 h 424"/>
                <a:gd name="T40" fmla="*/ 0 w 275"/>
                <a:gd name="T41" fmla="*/ 30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4">
                  <a:moveTo>
                    <a:pt x="0" y="307"/>
                  </a:moveTo>
                  <a:lnTo>
                    <a:pt x="0" y="307"/>
                  </a:lnTo>
                  <a:lnTo>
                    <a:pt x="20" y="307"/>
                  </a:lnTo>
                  <a:cubicBezTo>
                    <a:pt x="36" y="367"/>
                    <a:pt x="76" y="400"/>
                    <a:pt x="132" y="400"/>
                  </a:cubicBezTo>
                  <a:cubicBezTo>
                    <a:pt x="179" y="400"/>
                    <a:pt x="212" y="373"/>
                    <a:pt x="212" y="334"/>
                  </a:cubicBezTo>
                  <a:cubicBezTo>
                    <a:pt x="212" y="243"/>
                    <a:pt x="8" y="208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8" y="0"/>
                    <a:pt x="163" y="3"/>
                    <a:pt x="176" y="6"/>
                  </a:cubicBezTo>
                  <a:cubicBezTo>
                    <a:pt x="189" y="8"/>
                    <a:pt x="200" y="11"/>
                    <a:pt x="211" y="11"/>
                  </a:cubicBezTo>
                  <a:cubicBezTo>
                    <a:pt x="219" y="11"/>
                    <a:pt x="224" y="9"/>
                    <a:pt x="229" y="3"/>
                  </a:cubicBezTo>
                  <a:lnTo>
                    <a:pt x="245" y="3"/>
                  </a:lnTo>
                  <a:lnTo>
                    <a:pt x="259" y="103"/>
                  </a:lnTo>
                  <a:lnTo>
                    <a:pt x="240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3" y="21"/>
                    <a:pt x="71" y="46"/>
                    <a:pt x="71" y="74"/>
                  </a:cubicBezTo>
                  <a:cubicBezTo>
                    <a:pt x="71" y="161"/>
                    <a:pt x="275" y="187"/>
                    <a:pt x="275" y="312"/>
                  </a:cubicBezTo>
                  <a:cubicBezTo>
                    <a:pt x="275" y="378"/>
                    <a:pt x="219" y="424"/>
                    <a:pt x="136" y="424"/>
                  </a:cubicBezTo>
                  <a:cubicBezTo>
                    <a:pt x="88" y="424"/>
                    <a:pt x="68" y="412"/>
                    <a:pt x="49" y="412"/>
                  </a:cubicBezTo>
                  <a:cubicBezTo>
                    <a:pt x="42" y="412"/>
                    <a:pt x="37" y="414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9" name="Group 4">
            <a:extLst>
              <a:ext uri="{FF2B5EF4-FFF2-40B4-BE49-F238E27FC236}">
                <a16:creationId xmlns:a16="http://schemas.microsoft.com/office/drawing/2014/main" id="{E01165A0-7B1D-4B08-995E-DD1ACEE9D4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2621227"/>
            <a:ext cx="4446000" cy="1346400"/>
            <a:chOff x="3204" y="2167"/>
            <a:chExt cx="2810" cy="859"/>
          </a:xfrm>
          <a:solidFill>
            <a:schemeClr val="accent2"/>
          </a:solidFill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BB14BB70-0F55-4607-8BA9-A67150029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170"/>
              <a:ext cx="136" cy="176"/>
            </a:xfrm>
            <a:custGeom>
              <a:avLst/>
              <a:gdLst>
                <a:gd name="T0" fmla="*/ 0 w 226"/>
                <a:gd name="T1" fmla="*/ 290 h 290"/>
                <a:gd name="T2" fmla="*/ 0 w 226"/>
                <a:gd name="T3" fmla="*/ 290 h 290"/>
                <a:gd name="T4" fmla="*/ 0 w 226"/>
                <a:gd name="T5" fmla="*/ 0 h 290"/>
                <a:gd name="T6" fmla="*/ 27 w 226"/>
                <a:gd name="T7" fmla="*/ 0 h 290"/>
                <a:gd name="T8" fmla="*/ 27 w 226"/>
                <a:gd name="T9" fmla="*/ 125 h 290"/>
                <a:gd name="T10" fmla="*/ 199 w 226"/>
                <a:gd name="T11" fmla="*/ 125 h 290"/>
                <a:gd name="T12" fmla="*/ 199 w 226"/>
                <a:gd name="T13" fmla="*/ 0 h 290"/>
                <a:gd name="T14" fmla="*/ 226 w 226"/>
                <a:gd name="T15" fmla="*/ 0 h 290"/>
                <a:gd name="T16" fmla="*/ 226 w 226"/>
                <a:gd name="T17" fmla="*/ 290 h 290"/>
                <a:gd name="T18" fmla="*/ 199 w 226"/>
                <a:gd name="T19" fmla="*/ 290 h 290"/>
                <a:gd name="T20" fmla="*/ 199 w 226"/>
                <a:gd name="T21" fmla="*/ 148 h 290"/>
                <a:gd name="T22" fmla="*/ 27 w 226"/>
                <a:gd name="T23" fmla="*/ 148 h 290"/>
                <a:gd name="T24" fmla="*/ 27 w 226"/>
                <a:gd name="T25" fmla="*/ 290 h 290"/>
                <a:gd name="T26" fmla="*/ 0 w 226"/>
                <a:gd name="T2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290">
                  <a:moveTo>
                    <a:pt x="0" y="290"/>
                  </a:moveTo>
                  <a:lnTo>
                    <a:pt x="0" y="29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25"/>
                  </a:lnTo>
                  <a:lnTo>
                    <a:pt x="199" y="125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26" y="290"/>
                  </a:lnTo>
                  <a:lnTo>
                    <a:pt x="199" y="290"/>
                  </a:lnTo>
                  <a:lnTo>
                    <a:pt x="199" y="148"/>
                  </a:lnTo>
                  <a:lnTo>
                    <a:pt x="27" y="148"/>
                  </a:lnTo>
                  <a:lnTo>
                    <a:pt x="27" y="290"/>
                  </a:lnTo>
                  <a:lnTo>
                    <a:pt x="0" y="2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1A1765FF-AE1B-430D-9450-1D8DA9235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7" y="2216"/>
              <a:ext cx="116" cy="134"/>
            </a:xfrm>
            <a:custGeom>
              <a:avLst/>
              <a:gdLst>
                <a:gd name="T0" fmla="*/ 97 w 193"/>
                <a:gd name="T1" fmla="*/ 220 h 220"/>
                <a:gd name="T2" fmla="*/ 97 w 193"/>
                <a:gd name="T3" fmla="*/ 220 h 220"/>
                <a:gd name="T4" fmla="*/ 59 w 193"/>
                <a:gd name="T5" fmla="*/ 213 h 220"/>
                <a:gd name="T6" fmla="*/ 28 w 193"/>
                <a:gd name="T7" fmla="*/ 192 h 220"/>
                <a:gd name="T8" fmla="*/ 8 w 193"/>
                <a:gd name="T9" fmla="*/ 158 h 220"/>
                <a:gd name="T10" fmla="*/ 0 w 193"/>
                <a:gd name="T11" fmla="*/ 110 h 220"/>
                <a:gd name="T12" fmla="*/ 6 w 193"/>
                <a:gd name="T13" fmla="*/ 67 h 220"/>
                <a:gd name="T14" fmla="*/ 24 w 193"/>
                <a:gd name="T15" fmla="*/ 32 h 220"/>
                <a:gd name="T16" fmla="*/ 54 w 193"/>
                <a:gd name="T17" fmla="*/ 9 h 220"/>
                <a:gd name="T18" fmla="*/ 97 w 193"/>
                <a:gd name="T19" fmla="*/ 0 h 220"/>
                <a:gd name="T20" fmla="*/ 139 w 193"/>
                <a:gd name="T21" fmla="*/ 9 h 220"/>
                <a:gd name="T22" fmla="*/ 170 w 193"/>
                <a:gd name="T23" fmla="*/ 32 h 220"/>
                <a:gd name="T24" fmla="*/ 188 w 193"/>
                <a:gd name="T25" fmla="*/ 67 h 220"/>
                <a:gd name="T26" fmla="*/ 193 w 193"/>
                <a:gd name="T27" fmla="*/ 110 h 220"/>
                <a:gd name="T28" fmla="*/ 187 w 193"/>
                <a:gd name="T29" fmla="*/ 155 h 220"/>
                <a:gd name="T30" fmla="*/ 167 w 193"/>
                <a:gd name="T31" fmla="*/ 190 h 220"/>
                <a:gd name="T32" fmla="*/ 136 w 193"/>
                <a:gd name="T33" fmla="*/ 212 h 220"/>
                <a:gd name="T34" fmla="*/ 97 w 193"/>
                <a:gd name="T35" fmla="*/ 220 h 220"/>
                <a:gd name="T36" fmla="*/ 168 w 193"/>
                <a:gd name="T37" fmla="*/ 110 h 220"/>
                <a:gd name="T38" fmla="*/ 168 w 193"/>
                <a:gd name="T39" fmla="*/ 110 h 220"/>
                <a:gd name="T40" fmla="*/ 164 w 193"/>
                <a:gd name="T41" fmla="*/ 75 h 220"/>
                <a:gd name="T42" fmla="*/ 151 w 193"/>
                <a:gd name="T43" fmla="*/ 47 h 220"/>
                <a:gd name="T44" fmla="*/ 129 w 193"/>
                <a:gd name="T45" fmla="*/ 29 h 220"/>
                <a:gd name="T46" fmla="*/ 97 w 193"/>
                <a:gd name="T47" fmla="*/ 22 h 220"/>
                <a:gd name="T48" fmla="*/ 64 w 193"/>
                <a:gd name="T49" fmla="*/ 29 h 220"/>
                <a:gd name="T50" fmla="*/ 42 w 193"/>
                <a:gd name="T51" fmla="*/ 49 h 220"/>
                <a:gd name="T52" fmla="*/ 30 w 193"/>
                <a:gd name="T53" fmla="*/ 77 h 220"/>
                <a:gd name="T54" fmla="*/ 26 w 193"/>
                <a:gd name="T55" fmla="*/ 110 h 220"/>
                <a:gd name="T56" fmla="*/ 30 w 193"/>
                <a:gd name="T57" fmla="*/ 146 h 220"/>
                <a:gd name="T58" fmla="*/ 44 w 193"/>
                <a:gd name="T59" fmla="*/ 174 h 220"/>
                <a:gd name="T60" fmla="*/ 66 w 193"/>
                <a:gd name="T61" fmla="*/ 192 h 220"/>
                <a:gd name="T62" fmla="*/ 97 w 193"/>
                <a:gd name="T63" fmla="*/ 198 h 220"/>
                <a:gd name="T64" fmla="*/ 129 w 193"/>
                <a:gd name="T65" fmla="*/ 191 h 220"/>
                <a:gd name="T66" fmla="*/ 151 w 193"/>
                <a:gd name="T67" fmla="*/ 171 h 220"/>
                <a:gd name="T68" fmla="*/ 164 w 193"/>
                <a:gd name="T69" fmla="*/ 143 h 220"/>
                <a:gd name="T70" fmla="*/ 168 w 193"/>
                <a:gd name="T71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" h="220">
                  <a:moveTo>
                    <a:pt x="97" y="220"/>
                  </a:moveTo>
                  <a:lnTo>
                    <a:pt x="97" y="220"/>
                  </a:lnTo>
                  <a:cubicBezTo>
                    <a:pt x="83" y="220"/>
                    <a:pt x="71" y="217"/>
                    <a:pt x="59" y="213"/>
                  </a:cubicBezTo>
                  <a:cubicBezTo>
                    <a:pt x="47" y="208"/>
                    <a:pt x="37" y="201"/>
                    <a:pt x="28" y="192"/>
                  </a:cubicBezTo>
                  <a:cubicBezTo>
                    <a:pt x="20" y="183"/>
                    <a:pt x="13" y="172"/>
                    <a:pt x="8" y="158"/>
                  </a:cubicBezTo>
                  <a:cubicBezTo>
                    <a:pt x="3" y="144"/>
                    <a:pt x="0" y="128"/>
                    <a:pt x="0" y="110"/>
                  </a:cubicBezTo>
                  <a:cubicBezTo>
                    <a:pt x="0" y="95"/>
                    <a:pt x="2" y="80"/>
                    <a:pt x="6" y="67"/>
                  </a:cubicBezTo>
                  <a:cubicBezTo>
                    <a:pt x="10" y="54"/>
                    <a:pt x="16" y="42"/>
                    <a:pt x="24" y="32"/>
                  </a:cubicBezTo>
                  <a:cubicBezTo>
                    <a:pt x="32" y="22"/>
                    <a:pt x="42" y="15"/>
                    <a:pt x="54" y="9"/>
                  </a:cubicBezTo>
                  <a:cubicBezTo>
                    <a:pt x="66" y="3"/>
                    <a:pt x="81" y="0"/>
                    <a:pt x="97" y="0"/>
                  </a:cubicBezTo>
                  <a:cubicBezTo>
                    <a:pt x="113" y="0"/>
                    <a:pt x="127" y="3"/>
                    <a:pt x="139" y="9"/>
                  </a:cubicBezTo>
                  <a:cubicBezTo>
                    <a:pt x="151" y="15"/>
                    <a:pt x="162" y="22"/>
                    <a:pt x="170" y="32"/>
                  </a:cubicBezTo>
                  <a:cubicBezTo>
                    <a:pt x="178" y="42"/>
                    <a:pt x="184" y="54"/>
                    <a:pt x="188" y="67"/>
                  </a:cubicBezTo>
                  <a:cubicBezTo>
                    <a:pt x="191" y="80"/>
                    <a:pt x="193" y="95"/>
                    <a:pt x="193" y="110"/>
                  </a:cubicBezTo>
                  <a:cubicBezTo>
                    <a:pt x="193" y="127"/>
                    <a:pt x="191" y="142"/>
                    <a:pt x="187" y="155"/>
                  </a:cubicBezTo>
                  <a:cubicBezTo>
                    <a:pt x="182" y="169"/>
                    <a:pt x="175" y="180"/>
                    <a:pt x="167" y="190"/>
                  </a:cubicBezTo>
                  <a:cubicBezTo>
                    <a:pt x="159" y="200"/>
                    <a:pt x="148" y="207"/>
                    <a:pt x="136" y="212"/>
                  </a:cubicBezTo>
                  <a:cubicBezTo>
                    <a:pt x="124" y="217"/>
                    <a:pt x="111" y="220"/>
                    <a:pt x="97" y="220"/>
                  </a:cubicBezTo>
                  <a:close/>
                  <a:moveTo>
                    <a:pt x="168" y="110"/>
                  </a:moveTo>
                  <a:lnTo>
                    <a:pt x="168" y="110"/>
                  </a:lnTo>
                  <a:cubicBezTo>
                    <a:pt x="168" y="98"/>
                    <a:pt x="166" y="86"/>
                    <a:pt x="164" y="75"/>
                  </a:cubicBezTo>
                  <a:cubicBezTo>
                    <a:pt x="161" y="65"/>
                    <a:pt x="157" y="55"/>
                    <a:pt x="151" y="47"/>
                  </a:cubicBezTo>
                  <a:cubicBezTo>
                    <a:pt x="145" y="40"/>
                    <a:pt x="138" y="33"/>
                    <a:pt x="129" y="29"/>
                  </a:cubicBezTo>
                  <a:cubicBezTo>
                    <a:pt x="120" y="24"/>
                    <a:pt x="110" y="22"/>
                    <a:pt x="97" y="22"/>
                  </a:cubicBezTo>
                  <a:cubicBezTo>
                    <a:pt x="84" y="22"/>
                    <a:pt x="73" y="24"/>
                    <a:pt x="64" y="29"/>
                  </a:cubicBezTo>
                  <a:cubicBezTo>
                    <a:pt x="55" y="34"/>
                    <a:pt x="48" y="41"/>
                    <a:pt x="42" y="49"/>
                  </a:cubicBezTo>
                  <a:cubicBezTo>
                    <a:pt x="37" y="57"/>
                    <a:pt x="32" y="67"/>
                    <a:pt x="30" y="77"/>
                  </a:cubicBezTo>
                  <a:cubicBezTo>
                    <a:pt x="27" y="88"/>
                    <a:pt x="26" y="99"/>
                    <a:pt x="26" y="110"/>
                  </a:cubicBezTo>
                  <a:cubicBezTo>
                    <a:pt x="26" y="123"/>
                    <a:pt x="27" y="135"/>
                    <a:pt x="30" y="146"/>
                  </a:cubicBezTo>
                  <a:cubicBezTo>
                    <a:pt x="33" y="157"/>
                    <a:pt x="38" y="166"/>
                    <a:pt x="44" y="174"/>
                  </a:cubicBezTo>
                  <a:cubicBezTo>
                    <a:pt x="50" y="182"/>
                    <a:pt x="57" y="188"/>
                    <a:pt x="66" y="192"/>
                  </a:cubicBezTo>
                  <a:cubicBezTo>
                    <a:pt x="75" y="196"/>
                    <a:pt x="85" y="198"/>
                    <a:pt x="97" y="198"/>
                  </a:cubicBezTo>
                  <a:cubicBezTo>
                    <a:pt x="109" y="198"/>
                    <a:pt x="120" y="196"/>
                    <a:pt x="129" y="191"/>
                  </a:cubicBezTo>
                  <a:cubicBezTo>
                    <a:pt x="138" y="186"/>
                    <a:pt x="145" y="179"/>
                    <a:pt x="151" y="171"/>
                  </a:cubicBezTo>
                  <a:cubicBezTo>
                    <a:pt x="157" y="163"/>
                    <a:pt x="161" y="153"/>
                    <a:pt x="164" y="143"/>
                  </a:cubicBezTo>
                  <a:cubicBezTo>
                    <a:pt x="166" y="132"/>
                    <a:pt x="168" y="121"/>
                    <a:pt x="168" y="1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59D6A0F8-1B64-4C96-8088-8FAEDE60C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" y="2216"/>
              <a:ext cx="171" cy="130"/>
            </a:xfrm>
            <a:custGeom>
              <a:avLst/>
              <a:gdLst>
                <a:gd name="T0" fmla="*/ 25 w 284"/>
                <a:gd name="T1" fmla="*/ 214 h 214"/>
                <a:gd name="T2" fmla="*/ 25 w 284"/>
                <a:gd name="T3" fmla="*/ 214 h 214"/>
                <a:gd name="T4" fmla="*/ 0 w 284"/>
                <a:gd name="T5" fmla="*/ 214 h 214"/>
                <a:gd name="T6" fmla="*/ 0 w 284"/>
                <a:gd name="T7" fmla="*/ 6 h 214"/>
                <a:gd name="T8" fmla="*/ 25 w 284"/>
                <a:gd name="T9" fmla="*/ 6 h 214"/>
                <a:gd name="T10" fmla="*/ 25 w 284"/>
                <a:gd name="T11" fmla="*/ 37 h 214"/>
                <a:gd name="T12" fmla="*/ 25 w 284"/>
                <a:gd name="T13" fmla="*/ 37 h 214"/>
                <a:gd name="T14" fmla="*/ 52 w 284"/>
                <a:gd name="T15" fmla="*/ 10 h 214"/>
                <a:gd name="T16" fmla="*/ 90 w 284"/>
                <a:gd name="T17" fmla="*/ 0 h 214"/>
                <a:gd name="T18" fmla="*/ 114 w 284"/>
                <a:gd name="T19" fmla="*/ 3 h 214"/>
                <a:gd name="T20" fmla="*/ 132 w 284"/>
                <a:gd name="T21" fmla="*/ 12 h 214"/>
                <a:gd name="T22" fmla="*/ 143 w 284"/>
                <a:gd name="T23" fmla="*/ 25 h 214"/>
                <a:gd name="T24" fmla="*/ 151 w 284"/>
                <a:gd name="T25" fmla="*/ 40 h 214"/>
                <a:gd name="T26" fmla="*/ 179 w 284"/>
                <a:gd name="T27" fmla="*/ 10 h 214"/>
                <a:gd name="T28" fmla="*/ 219 w 284"/>
                <a:gd name="T29" fmla="*/ 0 h 214"/>
                <a:gd name="T30" fmla="*/ 253 w 284"/>
                <a:gd name="T31" fmla="*/ 7 h 214"/>
                <a:gd name="T32" fmla="*/ 273 w 284"/>
                <a:gd name="T33" fmla="*/ 26 h 214"/>
                <a:gd name="T34" fmla="*/ 282 w 284"/>
                <a:gd name="T35" fmla="*/ 52 h 214"/>
                <a:gd name="T36" fmla="*/ 284 w 284"/>
                <a:gd name="T37" fmla="*/ 83 h 214"/>
                <a:gd name="T38" fmla="*/ 284 w 284"/>
                <a:gd name="T39" fmla="*/ 214 h 214"/>
                <a:gd name="T40" fmla="*/ 260 w 284"/>
                <a:gd name="T41" fmla="*/ 214 h 214"/>
                <a:gd name="T42" fmla="*/ 260 w 284"/>
                <a:gd name="T43" fmla="*/ 70 h 214"/>
                <a:gd name="T44" fmla="*/ 250 w 284"/>
                <a:gd name="T45" fmla="*/ 35 h 214"/>
                <a:gd name="T46" fmla="*/ 215 w 284"/>
                <a:gd name="T47" fmla="*/ 22 h 214"/>
                <a:gd name="T48" fmla="*/ 190 w 284"/>
                <a:gd name="T49" fmla="*/ 28 h 214"/>
                <a:gd name="T50" fmla="*/ 168 w 284"/>
                <a:gd name="T51" fmla="*/ 46 h 214"/>
                <a:gd name="T52" fmla="*/ 161 w 284"/>
                <a:gd name="T53" fmla="*/ 58 h 214"/>
                <a:gd name="T54" fmla="*/ 157 w 284"/>
                <a:gd name="T55" fmla="*/ 73 h 214"/>
                <a:gd name="T56" fmla="*/ 155 w 284"/>
                <a:gd name="T57" fmla="*/ 88 h 214"/>
                <a:gd name="T58" fmla="*/ 154 w 284"/>
                <a:gd name="T59" fmla="*/ 102 h 214"/>
                <a:gd name="T60" fmla="*/ 154 w 284"/>
                <a:gd name="T61" fmla="*/ 214 h 214"/>
                <a:gd name="T62" fmla="*/ 130 w 284"/>
                <a:gd name="T63" fmla="*/ 214 h 214"/>
                <a:gd name="T64" fmla="*/ 130 w 284"/>
                <a:gd name="T65" fmla="*/ 70 h 214"/>
                <a:gd name="T66" fmla="*/ 121 w 284"/>
                <a:gd name="T67" fmla="*/ 35 h 214"/>
                <a:gd name="T68" fmla="*/ 85 w 284"/>
                <a:gd name="T69" fmla="*/ 22 h 214"/>
                <a:gd name="T70" fmla="*/ 60 w 284"/>
                <a:gd name="T71" fmla="*/ 28 h 214"/>
                <a:gd name="T72" fmla="*/ 38 w 284"/>
                <a:gd name="T73" fmla="*/ 46 h 214"/>
                <a:gd name="T74" fmla="*/ 32 w 284"/>
                <a:gd name="T75" fmla="*/ 58 h 214"/>
                <a:gd name="T76" fmla="*/ 27 w 284"/>
                <a:gd name="T77" fmla="*/ 73 h 214"/>
                <a:gd name="T78" fmla="*/ 25 w 284"/>
                <a:gd name="T79" fmla="*/ 88 h 214"/>
                <a:gd name="T80" fmla="*/ 25 w 284"/>
                <a:gd name="T81" fmla="*/ 102 h 214"/>
                <a:gd name="T82" fmla="*/ 25 w 284"/>
                <a:gd name="T8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214">
                  <a:moveTo>
                    <a:pt x="25" y="214"/>
                  </a:moveTo>
                  <a:lnTo>
                    <a:pt x="25" y="214"/>
                  </a:lnTo>
                  <a:lnTo>
                    <a:pt x="0" y="214"/>
                  </a:lnTo>
                  <a:lnTo>
                    <a:pt x="0" y="6"/>
                  </a:lnTo>
                  <a:lnTo>
                    <a:pt x="25" y="6"/>
                  </a:lnTo>
                  <a:lnTo>
                    <a:pt x="25" y="37"/>
                  </a:lnTo>
                  <a:lnTo>
                    <a:pt x="25" y="37"/>
                  </a:lnTo>
                  <a:cubicBezTo>
                    <a:pt x="32" y="25"/>
                    <a:pt x="40" y="16"/>
                    <a:pt x="52" y="10"/>
                  </a:cubicBezTo>
                  <a:cubicBezTo>
                    <a:pt x="64" y="3"/>
                    <a:pt x="76" y="0"/>
                    <a:pt x="90" y="0"/>
                  </a:cubicBezTo>
                  <a:cubicBezTo>
                    <a:pt x="100" y="0"/>
                    <a:pt x="108" y="1"/>
                    <a:pt x="114" y="3"/>
                  </a:cubicBezTo>
                  <a:cubicBezTo>
                    <a:pt x="121" y="6"/>
                    <a:pt x="127" y="8"/>
                    <a:pt x="132" y="12"/>
                  </a:cubicBezTo>
                  <a:cubicBezTo>
                    <a:pt x="136" y="16"/>
                    <a:pt x="140" y="20"/>
                    <a:pt x="143" y="25"/>
                  </a:cubicBezTo>
                  <a:cubicBezTo>
                    <a:pt x="146" y="30"/>
                    <a:pt x="149" y="35"/>
                    <a:pt x="151" y="40"/>
                  </a:cubicBezTo>
                  <a:cubicBezTo>
                    <a:pt x="158" y="27"/>
                    <a:pt x="167" y="17"/>
                    <a:pt x="179" y="10"/>
                  </a:cubicBezTo>
                  <a:cubicBezTo>
                    <a:pt x="191" y="3"/>
                    <a:pt x="204" y="0"/>
                    <a:pt x="219" y="0"/>
                  </a:cubicBezTo>
                  <a:cubicBezTo>
                    <a:pt x="233" y="0"/>
                    <a:pt x="245" y="2"/>
                    <a:pt x="253" y="7"/>
                  </a:cubicBezTo>
                  <a:cubicBezTo>
                    <a:pt x="262" y="12"/>
                    <a:pt x="268" y="18"/>
                    <a:pt x="273" y="26"/>
                  </a:cubicBezTo>
                  <a:cubicBezTo>
                    <a:pt x="277" y="33"/>
                    <a:pt x="280" y="42"/>
                    <a:pt x="282" y="52"/>
                  </a:cubicBezTo>
                  <a:cubicBezTo>
                    <a:pt x="283" y="62"/>
                    <a:pt x="284" y="72"/>
                    <a:pt x="284" y="83"/>
                  </a:cubicBezTo>
                  <a:lnTo>
                    <a:pt x="284" y="214"/>
                  </a:lnTo>
                  <a:lnTo>
                    <a:pt x="260" y="214"/>
                  </a:lnTo>
                  <a:lnTo>
                    <a:pt x="260" y="70"/>
                  </a:lnTo>
                  <a:cubicBezTo>
                    <a:pt x="260" y="55"/>
                    <a:pt x="257" y="43"/>
                    <a:pt x="250" y="35"/>
                  </a:cubicBezTo>
                  <a:cubicBezTo>
                    <a:pt x="244" y="26"/>
                    <a:pt x="232" y="22"/>
                    <a:pt x="215" y="22"/>
                  </a:cubicBezTo>
                  <a:cubicBezTo>
                    <a:pt x="206" y="22"/>
                    <a:pt x="198" y="24"/>
                    <a:pt x="190" y="28"/>
                  </a:cubicBezTo>
                  <a:cubicBezTo>
                    <a:pt x="181" y="32"/>
                    <a:pt x="174" y="38"/>
                    <a:pt x="168" y="46"/>
                  </a:cubicBezTo>
                  <a:cubicBezTo>
                    <a:pt x="165" y="49"/>
                    <a:pt x="163" y="53"/>
                    <a:pt x="161" y="58"/>
                  </a:cubicBezTo>
                  <a:cubicBezTo>
                    <a:pt x="160" y="63"/>
                    <a:pt x="158" y="68"/>
                    <a:pt x="157" y="73"/>
                  </a:cubicBezTo>
                  <a:cubicBezTo>
                    <a:pt x="156" y="78"/>
                    <a:pt x="155" y="83"/>
                    <a:pt x="155" y="88"/>
                  </a:cubicBezTo>
                  <a:cubicBezTo>
                    <a:pt x="154" y="93"/>
                    <a:pt x="154" y="98"/>
                    <a:pt x="154" y="102"/>
                  </a:cubicBezTo>
                  <a:lnTo>
                    <a:pt x="154" y="214"/>
                  </a:lnTo>
                  <a:lnTo>
                    <a:pt x="130" y="214"/>
                  </a:lnTo>
                  <a:lnTo>
                    <a:pt x="130" y="70"/>
                  </a:lnTo>
                  <a:cubicBezTo>
                    <a:pt x="130" y="55"/>
                    <a:pt x="127" y="43"/>
                    <a:pt x="121" y="35"/>
                  </a:cubicBezTo>
                  <a:cubicBezTo>
                    <a:pt x="114" y="26"/>
                    <a:pt x="103" y="22"/>
                    <a:pt x="85" y="22"/>
                  </a:cubicBezTo>
                  <a:cubicBezTo>
                    <a:pt x="77" y="22"/>
                    <a:pt x="68" y="24"/>
                    <a:pt x="60" y="28"/>
                  </a:cubicBezTo>
                  <a:cubicBezTo>
                    <a:pt x="52" y="32"/>
                    <a:pt x="44" y="38"/>
                    <a:pt x="38" y="46"/>
                  </a:cubicBezTo>
                  <a:cubicBezTo>
                    <a:pt x="36" y="49"/>
                    <a:pt x="33" y="53"/>
                    <a:pt x="32" y="58"/>
                  </a:cubicBezTo>
                  <a:cubicBezTo>
                    <a:pt x="30" y="63"/>
                    <a:pt x="28" y="68"/>
                    <a:pt x="27" y="73"/>
                  </a:cubicBezTo>
                  <a:cubicBezTo>
                    <a:pt x="26" y="78"/>
                    <a:pt x="26" y="83"/>
                    <a:pt x="25" y="88"/>
                  </a:cubicBezTo>
                  <a:cubicBezTo>
                    <a:pt x="25" y="93"/>
                    <a:pt x="25" y="98"/>
                    <a:pt x="25" y="102"/>
                  </a:cubicBezTo>
                  <a:lnTo>
                    <a:pt x="25" y="2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ADC3C469-7921-49D8-B94A-3831D651B9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6" y="2216"/>
              <a:ext cx="113" cy="134"/>
            </a:xfrm>
            <a:custGeom>
              <a:avLst/>
              <a:gdLst>
                <a:gd name="T0" fmla="*/ 26 w 188"/>
                <a:gd name="T1" fmla="*/ 116 h 220"/>
                <a:gd name="T2" fmla="*/ 26 w 188"/>
                <a:gd name="T3" fmla="*/ 116 h 220"/>
                <a:gd name="T4" fmla="*/ 31 w 188"/>
                <a:gd name="T5" fmla="*/ 148 h 220"/>
                <a:gd name="T6" fmla="*/ 44 w 188"/>
                <a:gd name="T7" fmla="*/ 174 h 220"/>
                <a:gd name="T8" fmla="*/ 66 w 188"/>
                <a:gd name="T9" fmla="*/ 192 h 220"/>
                <a:gd name="T10" fmla="*/ 96 w 188"/>
                <a:gd name="T11" fmla="*/ 198 h 220"/>
                <a:gd name="T12" fmla="*/ 137 w 188"/>
                <a:gd name="T13" fmla="*/ 186 h 220"/>
                <a:gd name="T14" fmla="*/ 159 w 188"/>
                <a:gd name="T15" fmla="*/ 150 h 220"/>
                <a:gd name="T16" fmla="*/ 186 w 188"/>
                <a:gd name="T17" fmla="*/ 150 h 220"/>
                <a:gd name="T18" fmla="*/ 175 w 188"/>
                <a:gd name="T19" fmla="*/ 178 h 220"/>
                <a:gd name="T20" fmla="*/ 157 w 188"/>
                <a:gd name="T21" fmla="*/ 200 h 220"/>
                <a:gd name="T22" fmla="*/ 131 w 188"/>
                <a:gd name="T23" fmla="*/ 215 h 220"/>
                <a:gd name="T24" fmla="*/ 96 w 188"/>
                <a:gd name="T25" fmla="*/ 220 h 220"/>
                <a:gd name="T26" fmla="*/ 53 w 188"/>
                <a:gd name="T27" fmla="*/ 212 h 220"/>
                <a:gd name="T28" fmla="*/ 23 w 188"/>
                <a:gd name="T29" fmla="*/ 188 h 220"/>
                <a:gd name="T30" fmla="*/ 6 w 188"/>
                <a:gd name="T31" fmla="*/ 154 h 220"/>
                <a:gd name="T32" fmla="*/ 0 w 188"/>
                <a:gd name="T33" fmla="*/ 111 h 220"/>
                <a:gd name="T34" fmla="*/ 7 w 188"/>
                <a:gd name="T35" fmla="*/ 68 h 220"/>
                <a:gd name="T36" fmla="*/ 26 w 188"/>
                <a:gd name="T37" fmla="*/ 33 h 220"/>
                <a:gd name="T38" fmla="*/ 56 w 188"/>
                <a:gd name="T39" fmla="*/ 9 h 220"/>
                <a:gd name="T40" fmla="*/ 96 w 188"/>
                <a:gd name="T41" fmla="*/ 0 h 220"/>
                <a:gd name="T42" fmla="*/ 164 w 188"/>
                <a:gd name="T43" fmla="*/ 30 h 220"/>
                <a:gd name="T44" fmla="*/ 188 w 188"/>
                <a:gd name="T45" fmla="*/ 116 h 220"/>
                <a:gd name="T46" fmla="*/ 26 w 188"/>
                <a:gd name="T47" fmla="*/ 116 h 220"/>
                <a:gd name="T48" fmla="*/ 26 w 188"/>
                <a:gd name="T49" fmla="*/ 116 h 220"/>
                <a:gd name="T50" fmla="*/ 162 w 188"/>
                <a:gd name="T51" fmla="*/ 96 h 220"/>
                <a:gd name="T52" fmla="*/ 162 w 188"/>
                <a:gd name="T53" fmla="*/ 96 h 220"/>
                <a:gd name="T54" fmla="*/ 158 w 188"/>
                <a:gd name="T55" fmla="*/ 67 h 220"/>
                <a:gd name="T56" fmla="*/ 146 w 188"/>
                <a:gd name="T57" fmla="*/ 43 h 220"/>
                <a:gd name="T58" fmla="*/ 125 w 188"/>
                <a:gd name="T59" fmla="*/ 28 h 220"/>
                <a:gd name="T60" fmla="*/ 96 w 188"/>
                <a:gd name="T61" fmla="*/ 22 h 220"/>
                <a:gd name="T62" fmla="*/ 68 w 188"/>
                <a:gd name="T63" fmla="*/ 28 h 220"/>
                <a:gd name="T64" fmla="*/ 47 w 188"/>
                <a:gd name="T65" fmla="*/ 44 h 220"/>
                <a:gd name="T66" fmla="*/ 33 w 188"/>
                <a:gd name="T67" fmla="*/ 67 h 220"/>
                <a:gd name="T68" fmla="*/ 26 w 188"/>
                <a:gd name="T69" fmla="*/ 96 h 220"/>
                <a:gd name="T70" fmla="*/ 162 w 188"/>
                <a:gd name="T71" fmla="*/ 9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" h="220">
                  <a:moveTo>
                    <a:pt x="26" y="116"/>
                  </a:moveTo>
                  <a:lnTo>
                    <a:pt x="26" y="116"/>
                  </a:lnTo>
                  <a:cubicBezTo>
                    <a:pt x="26" y="127"/>
                    <a:pt x="28" y="138"/>
                    <a:pt x="31" y="148"/>
                  </a:cubicBezTo>
                  <a:cubicBezTo>
                    <a:pt x="33" y="158"/>
                    <a:pt x="38" y="167"/>
                    <a:pt x="44" y="174"/>
                  </a:cubicBezTo>
                  <a:cubicBezTo>
                    <a:pt x="49" y="181"/>
                    <a:pt x="57" y="187"/>
                    <a:pt x="66" y="192"/>
                  </a:cubicBezTo>
                  <a:cubicBezTo>
                    <a:pt x="74" y="196"/>
                    <a:pt x="85" y="198"/>
                    <a:pt x="96" y="198"/>
                  </a:cubicBezTo>
                  <a:cubicBezTo>
                    <a:pt x="112" y="198"/>
                    <a:pt x="126" y="194"/>
                    <a:pt x="137" y="186"/>
                  </a:cubicBezTo>
                  <a:cubicBezTo>
                    <a:pt x="148" y="178"/>
                    <a:pt x="156" y="166"/>
                    <a:pt x="159" y="150"/>
                  </a:cubicBezTo>
                  <a:lnTo>
                    <a:pt x="186" y="150"/>
                  </a:lnTo>
                  <a:cubicBezTo>
                    <a:pt x="183" y="160"/>
                    <a:pt x="180" y="170"/>
                    <a:pt x="175" y="178"/>
                  </a:cubicBezTo>
                  <a:cubicBezTo>
                    <a:pt x="170" y="186"/>
                    <a:pt x="164" y="194"/>
                    <a:pt x="157" y="200"/>
                  </a:cubicBezTo>
                  <a:cubicBezTo>
                    <a:pt x="149" y="206"/>
                    <a:pt x="141" y="211"/>
                    <a:pt x="131" y="215"/>
                  </a:cubicBezTo>
                  <a:cubicBezTo>
                    <a:pt x="121" y="218"/>
                    <a:pt x="109" y="220"/>
                    <a:pt x="96" y="220"/>
                  </a:cubicBezTo>
                  <a:cubicBezTo>
                    <a:pt x="80" y="220"/>
                    <a:pt x="65" y="217"/>
                    <a:pt x="53" y="212"/>
                  </a:cubicBezTo>
                  <a:cubicBezTo>
                    <a:pt x="41" y="206"/>
                    <a:pt x="31" y="198"/>
                    <a:pt x="23" y="188"/>
                  </a:cubicBezTo>
                  <a:cubicBezTo>
                    <a:pt x="15" y="179"/>
                    <a:pt x="10" y="167"/>
                    <a:pt x="6" y="154"/>
                  </a:cubicBezTo>
                  <a:cubicBezTo>
                    <a:pt x="2" y="141"/>
                    <a:pt x="0" y="126"/>
                    <a:pt x="0" y="111"/>
                  </a:cubicBezTo>
                  <a:cubicBezTo>
                    <a:pt x="0" y="96"/>
                    <a:pt x="3" y="81"/>
                    <a:pt x="7" y="68"/>
                  </a:cubicBezTo>
                  <a:cubicBezTo>
                    <a:pt x="11" y="54"/>
                    <a:pt x="18" y="43"/>
                    <a:pt x="26" y="33"/>
                  </a:cubicBezTo>
                  <a:cubicBezTo>
                    <a:pt x="34" y="22"/>
                    <a:pt x="44" y="15"/>
                    <a:pt x="56" y="9"/>
                  </a:cubicBezTo>
                  <a:cubicBezTo>
                    <a:pt x="68" y="3"/>
                    <a:pt x="81" y="0"/>
                    <a:pt x="96" y="0"/>
                  </a:cubicBezTo>
                  <a:cubicBezTo>
                    <a:pt x="125" y="0"/>
                    <a:pt x="147" y="10"/>
                    <a:pt x="164" y="30"/>
                  </a:cubicBezTo>
                  <a:cubicBezTo>
                    <a:pt x="180" y="49"/>
                    <a:pt x="188" y="78"/>
                    <a:pt x="188" y="116"/>
                  </a:cubicBezTo>
                  <a:lnTo>
                    <a:pt x="26" y="116"/>
                  </a:lnTo>
                  <a:lnTo>
                    <a:pt x="26" y="116"/>
                  </a:lnTo>
                  <a:close/>
                  <a:moveTo>
                    <a:pt x="162" y="96"/>
                  </a:moveTo>
                  <a:lnTo>
                    <a:pt x="162" y="96"/>
                  </a:lnTo>
                  <a:cubicBezTo>
                    <a:pt x="162" y="85"/>
                    <a:pt x="161" y="76"/>
                    <a:pt x="158" y="67"/>
                  </a:cubicBezTo>
                  <a:cubicBezTo>
                    <a:pt x="155" y="58"/>
                    <a:pt x="151" y="50"/>
                    <a:pt x="146" y="43"/>
                  </a:cubicBezTo>
                  <a:cubicBezTo>
                    <a:pt x="140" y="37"/>
                    <a:pt x="133" y="32"/>
                    <a:pt x="125" y="28"/>
                  </a:cubicBezTo>
                  <a:cubicBezTo>
                    <a:pt x="116" y="24"/>
                    <a:pt x="107" y="22"/>
                    <a:pt x="96" y="22"/>
                  </a:cubicBezTo>
                  <a:cubicBezTo>
                    <a:pt x="85" y="22"/>
                    <a:pt x="76" y="24"/>
                    <a:pt x="68" y="28"/>
                  </a:cubicBezTo>
                  <a:cubicBezTo>
                    <a:pt x="60" y="32"/>
                    <a:pt x="53" y="37"/>
                    <a:pt x="47" y="44"/>
                  </a:cubicBezTo>
                  <a:cubicBezTo>
                    <a:pt x="41" y="51"/>
                    <a:pt x="36" y="59"/>
                    <a:pt x="33" y="67"/>
                  </a:cubicBezTo>
                  <a:cubicBezTo>
                    <a:pt x="29" y="76"/>
                    <a:pt x="27" y="86"/>
                    <a:pt x="26" y="96"/>
                  </a:cubicBezTo>
                  <a:lnTo>
                    <a:pt x="162" y="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6C629FA0-5B5D-4D1F-A3E1-9D9F36515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6" y="2216"/>
              <a:ext cx="117" cy="134"/>
            </a:xfrm>
            <a:custGeom>
              <a:avLst/>
              <a:gdLst>
                <a:gd name="T0" fmla="*/ 97 w 194"/>
                <a:gd name="T1" fmla="*/ 220 h 220"/>
                <a:gd name="T2" fmla="*/ 97 w 194"/>
                <a:gd name="T3" fmla="*/ 220 h 220"/>
                <a:gd name="T4" fmla="*/ 59 w 194"/>
                <a:gd name="T5" fmla="*/ 213 h 220"/>
                <a:gd name="T6" fmla="*/ 29 w 194"/>
                <a:gd name="T7" fmla="*/ 192 h 220"/>
                <a:gd name="T8" fmla="*/ 8 w 194"/>
                <a:gd name="T9" fmla="*/ 158 h 220"/>
                <a:gd name="T10" fmla="*/ 0 w 194"/>
                <a:gd name="T11" fmla="*/ 110 h 220"/>
                <a:gd name="T12" fmla="*/ 6 w 194"/>
                <a:gd name="T13" fmla="*/ 67 h 220"/>
                <a:gd name="T14" fmla="*/ 25 w 194"/>
                <a:gd name="T15" fmla="*/ 32 h 220"/>
                <a:gd name="T16" fmla="*/ 55 w 194"/>
                <a:gd name="T17" fmla="*/ 9 h 220"/>
                <a:gd name="T18" fmla="*/ 97 w 194"/>
                <a:gd name="T19" fmla="*/ 0 h 220"/>
                <a:gd name="T20" fmla="*/ 140 w 194"/>
                <a:gd name="T21" fmla="*/ 9 h 220"/>
                <a:gd name="T22" fmla="*/ 170 w 194"/>
                <a:gd name="T23" fmla="*/ 32 h 220"/>
                <a:gd name="T24" fmla="*/ 188 w 194"/>
                <a:gd name="T25" fmla="*/ 67 h 220"/>
                <a:gd name="T26" fmla="*/ 194 w 194"/>
                <a:gd name="T27" fmla="*/ 110 h 220"/>
                <a:gd name="T28" fmla="*/ 187 w 194"/>
                <a:gd name="T29" fmla="*/ 155 h 220"/>
                <a:gd name="T30" fmla="*/ 167 w 194"/>
                <a:gd name="T31" fmla="*/ 190 h 220"/>
                <a:gd name="T32" fmla="*/ 137 w 194"/>
                <a:gd name="T33" fmla="*/ 212 h 220"/>
                <a:gd name="T34" fmla="*/ 97 w 194"/>
                <a:gd name="T35" fmla="*/ 220 h 220"/>
                <a:gd name="T36" fmla="*/ 168 w 194"/>
                <a:gd name="T37" fmla="*/ 110 h 220"/>
                <a:gd name="T38" fmla="*/ 168 w 194"/>
                <a:gd name="T39" fmla="*/ 110 h 220"/>
                <a:gd name="T40" fmla="*/ 164 w 194"/>
                <a:gd name="T41" fmla="*/ 75 h 220"/>
                <a:gd name="T42" fmla="*/ 151 w 194"/>
                <a:gd name="T43" fmla="*/ 47 h 220"/>
                <a:gd name="T44" fmla="*/ 130 w 194"/>
                <a:gd name="T45" fmla="*/ 29 h 220"/>
                <a:gd name="T46" fmla="*/ 97 w 194"/>
                <a:gd name="T47" fmla="*/ 22 h 220"/>
                <a:gd name="T48" fmla="*/ 65 w 194"/>
                <a:gd name="T49" fmla="*/ 29 h 220"/>
                <a:gd name="T50" fmla="*/ 43 w 194"/>
                <a:gd name="T51" fmla="*/ 49 h 220"/>
                <a:gd name="T52" fmla="*/ 30 w 194"/>
                <a:gd name="T53" fmla="*/ 77 h 220"/>
                <a:gd name="T54" fmla="*/ 26 w 194"/>
                <a:gd name="T55" fmla="*/ 110 h 220"/>
                <a:gd name="T56" fmla="*/ 31 w 194"/>
                <a:gd name="T57" fmla="*/ 146 h 220"/>
                <a:gd name="T58" fmla="*/ 44 w 194"/>
                <a:gd name="T59" fmla="*/ 174 h 220"/>
                <a:gd name="T60" fmla="*/ 66 w 194"/>
                <a:gd name="T61" fmla="*/ 192 h 220"/>
                <a:gd name="T62" fmla="*/ 97 w 194"/>
                <a:gd name="T63" fmla="*/ 198 h 220"/>
                <a:gd name="T64" fmla="*/ 129 w 194"/>
                <a:gd name="T65" fmla="*/ 191 h 220"/>
                <a:gd name="T66" fmla="*/ 151 w 194"/>
                <a:gd name="T67" fmla="*/ 171 h 220"/>
                <a:gd name="T68" fmla="*/ 164 w 194"/>
                <a:gd name="T69" fmla="*/ 143 h 220"/>
                <a:gd name="T70" fmla="*/ 168 w 194"/>
                <a:gd name="T71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20">
                  <a:moveTo>
                    <a:pt x="97" y="220"/>
                  </a:moveTo>
                  <a:lnTo>
                    <a:pt x="97" y="220"/>
                  </a:lnTo>
                  <a:cubicBezTo>
                    <a:pt x="84" y="220"/>
                    <a:pt x="71" y="217"/>
                    <a:pt x="59" y="213"/>
                  </a:cubicBezTo>
                  <a:cubicBezTo>
                    <a:pt x="48" y="208"/>
                    <a:pt x="37" y="201"/>
                    <a:pt x="29" y="192"/>
                  </a:cubicBezTo>
                  <a:cubicBezTo>
                    <a:pt x="20" y="183"/>
                    <a:pt x="13" y="172"/>
                    <a:pt x="8" y="158"/>
                  </a:cubicBezTo>
                  <a:cubicBezTo>
                    <a:pt x="3" y="144"/>
                    <a:pt x="0" y="128"/>
                    <a:pt x="0" y="110"/>
                  </a:cubicBezTo>
                  <a:cubicBezTo>
                    <a:pt x="0" y="95"/>
                    <a:pt x="2" y="80"/>
                    <a:pt x="6" y="67"/>
                  </a:cubicBezTo>
                  <a:cubicBezTo>
                    <a:pt x="10" y="54"/>
                    <a:pt x="16" y="42"/>
                    <a:pt x="25" y="32"/>
                  </a:cubicBezTo>
                  <a:cubicBezTo>
                    <a:pt x="33" y="22"/>
                    <a:pt x="43" y="15"/>
                    <a:pt x="55" y="9"/>
                  </a:cubicBezTo>
                  <a:cubicBezTo>
                    <a:pt x="67" y="3"/>
                    <a:pt x="81" y="0"/>
                    <a:pt x="97" y="0"/>
                  </a:cubicBezTo>
                  <a:cubicBezTo>
                    <a:pt x="113" y="0"/>
                    <a:pt x="128" y="3"/>
                    <a:pt x="140" y="9"/>
                  </a:cubicBezTo>
                  <a:cubicBezTo>
                    <a:pt x="152" y="15"/>
                    <a:pt x="162" y="22"/>
                    <a:pt x="170" y="32"/>
                  </a:cubicBezTo>
                  <a:cubicBezTo>
                    <a:pt x="178" y="42"/>
                    <a:pt x="184" y="54"/>
                    <a:pt x="188" y="67"/>
                  </a:cubicBezTo>
                  <a:cubicBezTo>
                    <a:pt x="192" y="80"/>
                    <a:pt x="194" y="95"/>
                    <a:pt x="194" y="110"/>
                  </a:cubicBezTo>
                  <a:cubicBezTo>
                    <a:pt x="194" y="127"/>
                    <a:pt x="191" y="142"/>
                    <a:pt x="187" y="155"/>
                  </a:cubicBezTo>
                  <a:cubicBezTo>
                    <a:pt x="182" y="169"/>
                    <a:pt x="176" y="180"/>
                    <a:pt x="167" y="190"/>
                  </a:cubicBezTo>
                  <a:cubicBezTo>
                    <a:pt x="159" y="200"/>
                    <a:pt x="149" y="207"/>
                    <a:pt x="137" y="212"/>
                  </a:cubicBezTo>
                  <a:cubicBezTo>
                    <a:pt x="125" y="217"/>
                    <a:pt x="112" y="220"/>
                    <a:pt x="97" y="220"/>
                  </a:cubicBezTo>
                  <a:close/>
                  <a:moveTo>
                    <a:pt x="168" y="110"/>
                  </a:moveTo>
                  <a:lnTo>
                    <a:pt x="168" y="110"/>
                  </a:lnTo>
                  <a:cubicBezTo>
                    <a:pt x="168" y="98"/>
                    <a:pt x="167" y="86"/>
                    <a:pt x="164" y="75"/>
                  </a:cubicBezTo>
                  <a:cubicBezTo>
                    <a:pt x="161" y="65"/>
                    <a:pt x="157" y="55"/>
                    <a:pt x="151" y="47"/>
                  </a:cubicBezTo>
                  <a:cubicBezTo>
                    <a:pt x="146" y="40"/>
                    <a:pt x="139" y="33"/>
                    <a:pt x="130" y="29"/>
                  </a:cubicBezTo>
                  <a:cubicBezTo>
                    <a:pt x="121" y="24"/>
                    <a:pt x="110" y="22"/>
                    <a:pt x="97" y="22"/>
                  </a:cubicBezTo>
                  <a:cubicBezTo>
                    <a:pt x="84" y="22"/>
                    <a:pt x="74" y="24"/>
                    <a:pt x="65" y="29"/>
                  </a:cubicBezTo>
                  <a:cubicBezTo>
                    <a:pt x="56" y="34"/>
                    <a:pt x="48" y="41"/>
                    <a:pt x="43" y="49"/>
                  </a:cubicBezTo>
                  <a:cubicBezTo>
                    <a:pt x="37" y="57"/>
                    <a:pt x="33" y="67"/>
                    <a:pt x="30" y="77"/>
                  </a:cubicBezTo>
                  <a:cubicBezTo>
                    <a:pt x="27" y="88"/>
                    <a:pt x="26" y="99"/>
                    <a:pt x="26" y="110"/>
                  </a:cubicBezTo>
                  <a:cubicBezTo>
                    <a:pt x="26" y="123"/>
                    <a:pt x="28" y="135"/>
                    <a:pt x="31" y="146"/>
                  </a:cubicBezTo>
                  <a:cubicBezTo>
                    <a:pt x="34" y="157"/>
                    <a:pt x="38" y="166"/>
                    <a:pt x="44" y="174"/>
                  </a:cubicBezTo>
                  <a:cubicBezTo>
                    <a:pt x="50" y="182"/>
                    <a:pt x="58" y="188"/>
                    <a:pt x="66" y="192"/>
                  </a:cubicBezTo>
                  <a:cubicBezTo>
                    <a:pt x="75" y="196"/>
                    <a:pt x="86" y="198"/>
                    <a:pt x="97" y="198"/>
                  </a:cubicBezTo>
                  <a:cubicBezTo>
                    <a:pt x="110" y="198"/>
                    <a:pt x="120" y="196"/>
                    <a:pt x="129" y="191"/>
                  </a:cubicBezTo>
                  <a:cubicBezTo>
                    <a:pt x="138" y="186"/>
                    <a:pt x="146" y="179"/>
                    <a:pt x="151" y="171"/>
                  </a:cubicBezTo>
                  <a:cubicBezTo>
                    <a:pt x="157" y="163"/>
                    <a:pt x="161" y="153"/>
                    <a:pt x="164" y="143"/>
                  </a:cubicBezTo>
                  <a:cubicBezTo>
                    <a:pt x="167" y="132"/>
                    <a:pt x="168" y="121"/>
                    <a:pt x="168" y="1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19EB3C61-A849-4E69-B462-6CB6F0058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2167"/>
              <a:ext cx="58" cy="179"/>
            </a:xfrm>
            <a:custGeom>
              <a:avLst/>
              <a:gdLst>
                <a:gd name="T0" fmla="*/ 0 w 96"/>
                <a:gd name="T1" fmla="*/ 107 h 295"/>
                <a:gd name="T2" fmla="*/ 0 w 96"/>
                <a:gd name="T3" fmla="*/ 107 h 295"/>
                <a:gd name="T4" fmla="*/ 0 w 96"/>
                <a:gd name="T5" fmla="*/ 87 h 295"/>
                <a:gd name="T6" fmla="*/ 31 w 96"/>
                <a:gd name="T7" fmla="*/ 87 h 295"/>
                <a:gd name="T8" fmla="*/ 31 w 96"/>
                <a:gd name="T9" fmla="*/ 54 h 295"/>
                <a:gd name="T10" fmla="*/ 41 w 96"/>
                <a:gd name="T11" fmla="*/ 14 h 295"/>
                <a:gd name="T12" fmla="*/ 75 w 96"/>
                <a:gd name="T13" fmla="*/ 0 h 295"/>
                <a:gd name="T14" fmla="*/ 86 w 96"/>
                <a:gd name="T15" fmla="*/ 0 h 295"/>
                <a:gd name="T16" fmla="*/ 96 w 96"/>
                <a:gd name="T17" fmla="*/ 1 h 295"/>
                <a:gd name="T18" fmla="*/ 96 w 96"/>
                <a:gd name="T19" fmla="*/ 24 h 295"/>
                <a:gd name="T20" fmla="*/ 81 w 96"/>
                <a:gd name="T21" fmla="*/ 21 h 295"/>
                <a:gd name="T22" fmla="*/ 67 w 96"/>
                <a:gd name="T23" fmla="*/ 25 h 295"/>
                <a:gd name="T24" fmla="*/ 59 w 96"/>
                <a:gd name="T25" fmla="*/ 34 h 295"/>
                <a:gd name="T26" fmla="*/ 56 w 96"/>
                <a:gd name="T27" fmla="*/ 47 h 295"/>
                <a:gd name="T28" fmla="*/ 55 w 96"/>
                <a:gd name="T29" fmla="*/ 61 h 295"/>
                <a:gd name="T30" fmla="*/ 55 w 96"/>
                <a:gd name="T31" fmla="*/ 87 h 295"/>
                <a:gd name="T32" fmla="*/ 96 w 96"/>
                <a:gd name="T33" fmla="*/ 87 h 295"/>
                <a:gd name="T34" fmla="*/ 96 w 96"/>
                <a:gd name="T35" fmla="*/ 107 h 295"/>
                <a:gd name="T36" fmla="*/ 55 w 96"/>
                <a:gd name="T37" fmla="*/ 107 h 295"/>
                <a:gd name="T38" fmla="*/ 55 w 96"/>
                <a:gd name="T39" fmla="*/ 295 h 295"/>
                <a:gd name="T40" fmla="*/ 31 w 96"/>
                <a:gd name="T41" fmla="*/ 295 h 295"/>
                <a:gd name="T42" fmla="*/ 31 w 96"/>
                <a:gd name="T43" fmla="*/ 107 h 295"/>
                <a:gd name="T44" fmla="*/ 0 w 96"/>
                <a:gd name="T45" fmla="*/ 10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295">
                  <a:moveTo>
                    <a:pt x="0" y="107"/>
                  </a:moveTo>
                  <a:lnTo>
                    <a:pt x="0" y="107"/>
                  </a:lnTo>
                  <a:lnTo>
                    <a:pt x="0" y="87"/>
                  </a:lnTo>
                  <a:lnTo>
                    <a:pt x="31" y="87"/>
                  </a:lnTo>
                  <a:lnTo>
                    <a:pt x="31" y="54"/>
                  </a:lnTo>
                  <a:cubicBezTo>
                    <a:pt x="31" y="37"/>
                    <a:pt x="34" y="24"/>
                    <a:pt x="41" y="14"/>
                  </a:cubicBezTo>
                  <a:cubicBezTo>
                    <a:pt x="48" y="5"/>
                    <a:pt x="59" y="0"/>
                    <a:pt x="75" y="0"/>
                  </a:cubicBezTo>
                  <a:cubicBezTo>
                    <a:pt x="79" y="0"/>
                    <a:pt x="83" y="0"/>
                    <a:pt x="86" y="0"/>
                  </a:cubicBezTo>
                  <a:cubicBezTo>
                    <a:pt x="89" y="0"/>
                    <a:pt x="92" y="1"/>
                    <a:pt x="96" y="1"/>
                  </a:cubicBezTo>
                  <a:lnTo>
                    <a:pt x="96" y="24"/>
                  </a:lnTo>
                  <a:cubicBezTo>
                    <a:pt x="90" y="22"/>
                    <a:pt x="85" y="21"/>
                    <a:pt x="81" y="21"/>
                  </a:cubicBezTo>
                  <a:cubicBezTo>
                    <a:pt x="75" y="21"/>
                    <a:pt x="70" y="23"/>
                    <a:pt x="67" y="25"/>
                  </a:cubicBezTo>
                  <a:cubicBezTo>
                    <a:pt x="63" y="27"/>
                    <a:pt x="60" y="30"/>
                    <a:pt x="59" y="34"/>
                  </a:cubicBezTo>
                  <a:cubicBezTo>
                    <a:pt x="57" y="38"/>
                    <a:pt x="56" y="42"/>
                    <a:pt x="56" y="47"/>
                  </a:cubicBezTo>
                  <a:cubicBezTo>
                    <a:pt x="55" y="51"/>
                    <a:pt x="55" y="56"/>
                    <a:pt x="55" y="61"/>
                  </a:cubicBezTo>
                  <a:lnTo>
                    <a:pt x="55" y="87"/>
                  </a:lnTo>
                  <a:lnTo>
                    <a:pt x="96" y="87"/>
                  </a:lnTo>
                  <a:lnTo>
                    <a:pt x="96" y="107"/>
                  </a:lnTo>
                  <a:lnTo>
                    <a:pt x="55" y="107"/>
                  </a:lnTo>
                  <a:lnTo>
                    <a:pt x="55" y="295"/>
                  </a:lnTo>
                  <a:lnTo>
                    <a:pt x="31" y="295"/>
                  </a:lnTo>
                  <a:lnTo>
                    <a:pt x="31" y="107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F27FF413-C26F-4E93-8EAA-E485B810A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" y="2537"/>
              <a:ext cx="232" cy="293"/>
            </a:xfrm>
            <a:custGeom>
              <a:avLst/>
              <a:gdLst>
                <a:gd name="T0" fmla="*/ 347 w 385"/>
                <a:gd name="T1" fmla="*/ 262 h 483"/>
                <a:gd name="T2" fmla="*/ 347 w 385"/>
                <a:gd name="T3" fmla="*/ 262 h 483"/>
                <a:gd name="T4" fmla="*/ 376 w 385"/>
                <a:gd name="T5" fmla="*/ 212 h 483"/>
                <a:gd name="T6" fmla="*/ 385 w 385"/>
                <a:gd name="T7" fmla="*/ 155 h 483"/>
                <a:gd name="T8" fmla="*/ 376 w 385"/>
                <a:gd name="T9" fmla="*/ 98 h 483"/>
                <a:gd name="T10" fmla="*/ 347 w 385"/>
                <a:gd name="T11" fmla="*/ 48 h 483"/>
                <a:gd name="T12" fmla="*/ 295 w 385"/>
                <a:gd name="T13" fmla="*/ 13 h 483"/>
                <a:gd name="T14" fmla="*/ 218 w 385"/>
                <a:gd name="T15" fmla="*/ 0 h 483"/>
                <a:gd name="T16" fmla="*/ 0 w 385"/>
                <a:gd name="T17" fmla="*/ 0 h 483"/>
                <a:gd name="T18" fmla="*/ 0 w 385"/>
                <a:gd name="T19" fmla="*/ 483 h 483"/>
                <a:gd name="T20" fmla="*/ 106 w 385"/>
                <a:gd name="T21" fmla="*/ 483 h 483"/>
                <a:gd name="T22" fmla="*/ 106 w 385"/>
                <a:gd name="T23" fmla="*/ 310 h 483"/>
                <a:gd name="T24" fmla="*/ 218 w 385"/>
                <a:gd name="T25" fmla="*/ 310 h 483"/>
                <a:gd name="T26" fmla="*/ 295 w 385"/>
                <a:gd name="T27" fmla="*/ 297 h 483"/>
                <a:gd name="T28" fmla="*/ 347 w 385"/>
                <a:gd name="T29" fmla="*/ 262 h 483"/>
                <a:gd name="T30" fmla="*/ 274 w 385"/>
                <a:gd name="T31" fmla="*/ 192 h 483"/>
                <a:gd name="T32" fmla="*/ 274 w 385"/>
                <a:gd name="T33" fmla="*/ 192 h 483"/>
                <a:gd name="T34" fmla="*/ 254 w 385"/>
                <a:gd name="T35" fmla="*/ 214 h 483"/>
                <a:gd name="T36" fmla="*/ 224 w 385"/>
                <a:gd name="T37" fmla="*/ 225 h 483"/>
                <a:gd name="T38" fmla="*/ 189 w 385"/>
                <a:gd name="T39" fmla="*/ 228 h 483"/>
                <a:gd name="T40" fmla="*/ 106 w 385"/>
                <a:gd name="T41" fmla="*/ 228 h 483"/>
                <a:gd name="T42" fmla="*/ 106 w 385"/>
                <a:gd name="T43" fmla="*/ 83 h 483"/>
                <a:gd name="T44" fmla="*/ 189 w 385"/>
                <a:gd name="T45" fmla="*/ 83 h 483"/>
                <a:gd name="T46" fmla="*/ 224 w 385"/>
                <a:gd name="T47" fmla="*/ 86 h 483"/>
                <a:gd name="T48" fmla="*/ 254 w 385"/>
                <a:gd name="T49" fmla="*/ 96 h 483"/>
                <a:gd name="T50" fmla="*/ 274 w 385"/>
                <a:gd name="T51" fmla="*/ 118 h 483"/>
                <a:gd name="T52" fmla="*/ 282 w 385"/>
                <a:gd name="T53" fmla="*/ 155 h 483"/>
                <a:gd name="T54" fmla="*/ 274 w 385"/>
                <a:gd name="T55" fmla="*/ 19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83">
                  <a:moveTo>
                    <a:pt x="347" y="262"/>
                  </a:moveTo>
                  <a:lnTo>
                    <a:pt x="347" y="262"/>
                  </a:lnTo>
                  <a:cubicBezTo>
                    <a:pt x="360" y="248"/>
                    <a:pt x="370" y="231"/>
                    <a:pt x="376" y="212"/>
                  </a:cubicBezTo>
                  <a:cubicBezTo>
                    <a:pt x="382" y="194"/>
                    <a:pt x="385" y="175"/>
                    <a:pt x="385" y="155"/>
                  </a:cubicBezTo>
                  <a:cubicBezTo>
                    <a:pt x="385" y="135"/>
                    <a:pt x="382" y="116"/>
                    <a:pt x="376" y="98"/>
                  </a:cubicBezTo>
                  <a:cubicBezTo>
                    <a:pt x="370" y="79"/>
                    <a:pt x="360" y="63"/>
                    <a:pt x="347" y="48"/>
                  </a:cubicBezTo>
                  <a:cubicBezTo>
                    <a:pt x="333" y="34"/>
                    <a:pt x="316" y="22"/>
                    <a:pt x="295" y="13"/>
                  </a:cubicBezTo>
                  <a:cubicBezTo>
                    <a:pt x="274" y="5"/>
                    <a:pt x="248" y="0"/>
                    <a:pt x="218" y="0"/>
                  </a:cubicBezTo>
                  <a:lnTo>
                    <a:pt x="0" y="0"/>
                  </a:lnTo>
                  <a:lnTo>
                    <a:pt x="0" y="483"/>
                  </a:lnTo>
                  <a:lnTo>
                    <a:pt x="106" y="483"/>
                  </a:lnTo>
                  <a:lnTo>
                    <a:pt x="106" y="310"/>
                  </a:lnTo>
                  <a:lnTo>
                    <a:pt x="218" y="310"/>
                  </a:lnTo>
                  <a:cubicBezTo>
                    <a:pt x="248" y="310"/>
                    <a:pt x="274" y="306"/>
                    <a:pt x="295" y="297"/>
                  </a:cubicBezTo>
                  <a:cubicBezTo>
                    <a:pt x="316" y="288"/>
                    <a:pt x="333" y="277"/>
                    <a:pt x="347" y="262"/>
                  </a:cubicBezTo>
                  <a:close/>
                  <a:moveTo>
                    <a:pt x="274" y="192"/>
                  </a:moveTo>
                  <a:lnTo>
                    <a:pt x="274" y="192"/>
                  </a:lnTo>
                  <a:cubicBezTo>
                    <a:pt x="269" y="202"/>
                    <a:pt x="262" y="209"/>
                    <a:pt x="254" y="214"/>
                  </a:cubicBezTo>
                  <a:cubicBezTo>
                    <a:pt x="245" y="220"/>
                    <a:pt x="235" y="223"/>
                    <a:pt x="224" y="225"/>
                  </a:cubicBezTo>
                  <a:cubicBezTo>
                    <a:pt x="212" y="227"/>
                    <a:pt x="201" y="228"/>
                    <a:pt x="189" y="228"/>
                  </a:cubicBezTo>
                  <a:lnTo>
                    <a:pt x="106" y="228"/>
                  </a:lnTo>
                  <a:lnTo>
                    <a:pt x="106" y="83"/>
                  </a:lnTo>
                  <a:lnTo>
                    <a:pt x="189" y="83"/>
                  </a:lnTo>
                  <a:cubicBezTo>
                    <a:pt x="201" y="83"/>
                    <a:pt x="212" y="84"/>
                    <a:pt x="224" y="86"/>
                  </a:cubicBezTo>
                  <a:cubicBezTo>
                    <a:pt x="235" y="87"/>
                    <a:pt x="245" y="91"/>
                    <a:pt x="254" y="96"/>
                  </a:cubicBezTo>
                  <a:cubicBezTo>
                    <a:pt x="262" y="101"/>
                    <a:pt x="269" y="109"/>
                    <a:pt x="274" y="118"/>
                  </a:cubicBezTo>
                  <a:cubicBezTo>
                    <a:pt x="279" y="127"/>
                    <a:pt x="282" y="140"/>
                    <a:pt x="282" y="155"/>
                  </a:cubicBezTo>
                  <a:cubicBezTo>
                    <a:pt x="282" y="171"/>
                    <a:pt x="279" y="183"/>
                    <a:pt x="274" y="1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5D442EB1-C6E3-4E94-9618-639CD058A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" y="2612"/>
              <a:ext cx="218" cy="223"/>
            </a:xfrm>
            <a:custGeom>
              <a:avLst/>
              <a:gdLst>
                <a:gd name="T0" fmla="*/ 312 w 362"/>
                <a:gd name="T1" fmla="*/ 319 h 368"/>
                <a:gd name="T2" fmla="*/ 312 w 362"/>
                <a:gd name="T3" fmla="*/ 319 h 368"/>
                <a:gd name="T4" fmla="*/ 349 w 362"/>
                <a:gd name="T5" fmla="*/ 261 h 368"/>
                <a:gd name="T6" fmla="*/ 362 w 362"/>
                <a:gd name="T7" fmla="*/ 185 h 368"/>
                <a:gd name="T8" fmla="*/ 349 w 362"/>
                <a:gd name="T9" fmla="*/ 109 h 368"/>
                <a:gd name="T10" fmla="*/ 312 w 362"/>
                <a:gd name="T11" fmla="*/ 51 h 368"/>
                <a:gd name="T12" fmla="*/ 255 w 362"/>
                <a:gd name="T13" fmla="*/ 13 h 368"/>
                <a:gd name="T14" fmla="*/ 180 w 362"/>
                <a:gd name="T15" fmla="*/ 0 h 368"/>
                <a:gd name="T16" fmla="*/ 106 w 362"/>
                <a:gd name="T17" fmla="*/ 13 h 368"/>
                <a:gd name="T18" fmla="*/ 49 w 362"/>
                <a:gd name="T19" fmla="*/ 51 h 368"/>
                <a:gd name="T20" fmla="*/ 13 w 362"/>
                <a:gd name="T21" fmla="*/ 109 h 368"/>
                <a:gd name="T22" fmla="*/ 0 w 362"/>
                <a:gd name="T23" fmla="*/ 185 h 368"/>
                <a:gd name="T24" fmla="*/ 13 w 362"/>
                <a:gd name="T25" fmla="*/ 261 h 368"/>
                <a:gd name="T26" fmla="*/ 49 w 362"/>
                <a:gd name="T27" fmla="*/ 319 h 368"/>
                <a:gd name="T28" fmla="*/ 106 w 362"/>
                <a:gd name="T29" fmla="*/ 355 h 368"/>
                <a:gd name="T30" fmla="*/ 180 w 362"/>
                <a:gd name="T31" fmla="*/ 368 h 368"/>
                <a:gd name="T32" fmla="*/ 255 w 362"/>
                <a:gd name="T33" fmla="*/ 355 h 368"/>
                <a:gd name="T34" fmla="*/ 312 w 362"/>
                <a:gd name="T35" fmla="*/ 319 h 368"/>
                <a:gd name="T36" fmla="*/ 221 w 362"/>
                <a:gd name="T37" fmla="*/ 287 h 368"/>
                <a:gd name="T38" fmla="*/ 221 w 362"/>
                <a:gd name="T39" fmla="*/ 287 h 368"/>
                <a:gd name="T40" fmla="*/ 180 w 362"/>
                <a:gd name="T41" fmla="*/ 297 h 368"/>
                <a:gd name="T42" fmla="*/ 140 w 362"/>
                <a:gd name="T43" fmla="*/ 287 h 368"/>
                <a:gd name="T44" fmla="*/ 114 w 362"/>
                <a:gd name="T45" fmla="*/ 262 h 368"/>
                <a:gd name="T46" fmla="*/ 100 w 362"/>
                <a:gd name="T47" fmla="*/ 226 h 368"/>
                <a:gd name="T48" fmla="*/ 96 w 362"/>
                <a:gd name="T49" fmla="*/ 185 h 368"/>
                <a:gd name="T50" fmla="*/ 100 w 362"/>
                <a:gd name="T51" fmla="*/ 144 h 368"/>
                <a:gd name="T52" fmla="*/ 114 w 362"/>
                <a:gd name="T53" fmla="*/ 108 h 368"/>
                <a:gd name="T54" fmla="*/ 140 w 362"/>
                <a:gd name="T55" fmla="*/ 82 h 368"/>
                <a:gd name="T56" fmla="*/ 180 w 362"/>
                <a:gd name="T57" fmla="*/ 73 h 368"/>
                <a:gd name="T58" fmla="*/ 221 w 362"/>
                <a:gd name="T59" fmla="*/ 82 h 368"/>
                <a:gd name="T60" fmla="*/ 248 w 362"/>
                <a:gd name="T61" fmla="*/ 108 h 368"/>
                <a:gd name="T62" fmla="*/ 262 w 362"/>
                <a:gd name="T63" fmla="*/ 144 h 368"/>
                <a:gd name="T64" fmla="*/ 266 w 362"/>
                <a:gd name="T65" fmla="*/ 185 h 368"/>
                <a:gd name="T66" fmla="*/ 262 w 362"/>
                <a:gd name="T67" fmla="*/ 226 h 368"/>
                <a:gd name="T68" fmla="*/ 248 w 362"/>
                <a:gd name="T69" fmla="*/ 262 h 368"/>
                <a:gd name="T70" fmla="*/ 221 w 362"/>
                <a:gd name="T71" fmla="*/ 28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2" h="368">
                  <a:moveTo>
                    <a:pt x="312" y="319"/>
                  </a:moveTo>
                  <a:lnTo>
                    <a:pt x="312" y="319"/>
                  </a:lnTo>
                  <a:cubicBezTo>
                    <a:pt x="328" y="303"/>
                    <a:pt x="340" y="283"/>
                    <a:pt x="349" y="261"/>
                  </a:cubicBezTo>
                  <a:cubicBezTo>
                    <a:pt x="358" y="238"/>
                    <a:pt x="362" y="213"/>
                    <a:pt x="362" y="185"/>
                  </a:cubicBezTo>
                  <a:cubicBezTo>
                    <a:pt x="362" y="157"/>
                    <a:pt x="358" y="132"/>
                    <a:pt x="349" y="109"/>
                  </a:cubicBezTo>
                  <a:cubicBezTo>
                    <a:pt x="340" y="86"/>
                    <a:pt x="328" y="67"/>
                    <a:pt x="312" y="51"/>
                  </a:cubicBezTo>
                  <a:cubicBezTo>
                    <a:pt x="297" y="35"/>
                    <a:pt x="278" y="22"/>
                    <a:pt x="255" y="13"/>
                  </a:cubicBezTo>
                  <a:cubicBezTo>
                    <a:pt x="233" y="5"/>
                    <a:pt x="208" y="0"/>
                    <a:pt x="180" y="0"/>
                  </a:cubicBezTo>
                  <a:cubicBezTo>
                    <a:pt x="153" y="0"/>
                    <a:pt x="128" y="5"/>
                    <a:pt x="106" y="13"/>
                  </a:cubicBezTo>
                  <a:cubicBezTo>
                    <a:pt x="84" y="22"/>
                    <a:pt x="65" y="35"/>
                    <a:pt x="49" y="51"/>
                  </a:cubicBezTo>
                  <a:cubicBezTo>
                    <a:pt x="33" y="67"/>
                    <a:pt x="21" y="86"/>
                    <a:pt x="13" y="109"/>
                  </a:cubicBezTo>
                  <a:cubicBezTo>
                    <a:pt x="4" y="132"/>
                    <a:pt x="0" y="157"/>
                    <a:pt x="0" y="185"/>
                  </a:cubicBezTo>
                  <a:cubicBezTo>
                    <a:pt x="0" y="213"/>
                    <a:pt x="4" y="238"/>
                    <a:pt x="13" y="261"/>
                  </a:cubicBezTo>
                  <a:cubicBezTo>
                    <a:pt x="21" y="283"/>
                    <a:pt x="33" y="303"/>
                    <a:pt x="49" y="319"/>
                  </a:cubicBezTo>
                  <a:cubicBezTo>
                    <a:pt x="65" y="335"/>
                    <a:pt x="84" y="347"/>
                    <a:pt x="106" y="355"/>
                  </a:cubicBezTo>
                  <a:cubicBezTo>
                    <a:pt x="128" y="364"/>
                    <a:pt x="153" y="368"/>
                    <a:pt x="180" y="368"/>
                  </a:cubicBezTo>
                  <a:cubicBezTo>
                    <a:pt x="208" y="368"/>
                    <a:pt x="233" y="364"/>
                    <a:pt x="255" y="355"/>
                  </a:cubicBezTo>
                  <a:cubicBezTo>
                    <a:pt x="278" y="347"/>
                    <a:pt x="297" y="335"/>
                    <a:pt x="312" y="319"/>
                  </a:cubicBezTo>
                  <a:close/>
                  <a:moveTo>
                    <a:pt x="221" y="287"/>
                  </a:moveTo>
                  <a:lnTo>
                    <a:pt x="221" y="287"/>
                  </a:lnTo>
                  <a:cubicBezTo>
                    <a:pt x="210" y="293"/>
                    <a:pt x="197" y="297"/>
                    <a:pt x="180" y="297"/>
                  </a:cubicBezTo>
                  <a:cubicBezTo>
                    <a:pt x="164" y="297"/>
                    <a:pt x="151" y="293"/>
                    <a:pt x="140" y="287"/>
                  </a:cubicBezTo>
                  <a:cubicBezTo>
                    <a:pt x="129" y="281"/>
                    <a:pt x="120" y="272"/>
                    <a:pt x="114" y="262"/>
                  </a:cubicBezTo>
                  <a:cubicBezTo>
                    <a:pt x="107" y="251"/>
                    <a:pt x="103" y="239"/>
                    <a:pt x="100" y="226"/>
                  </a:cubicBezTo>
                  <a:cubicBezTo>
                    <a:pt x="97" y="213"/>
                    <a:pt x="96" y="199"/>
                    <a:pt x="96" y="185"/>
                  </a:cubicBezTo>
                  <a:cubicBezTo>
                    <a:pt x="96" y="171"/>
                    <a:pt x="97" y="157"/>
                    <a:pt x="100" y="144"/>
                  </a:cubicBezTo>
                  <a:cubicBezTo>
                    <a:pt x="103" y="130"/>
                    <a:pt x="107" y="118"/>
                    <a:pt x="114" y="108"/>
                  </a:cubicBezTo>
                  <a:cubicBezTo>
                    <a:pt x="120" y="97"/>
                    <a:pt x="129" y="89"/>
                    <a:pt x="140" y="82"/>
                  </a:cubicBezTo>
                  <a:cubicBezTo>
                    <a:pt x="151" y="76"/>
                    <a:pt x="164" y="73"/>
                    <a:pt x="180" y="73"/>
                  </a:cubicBezTo>
                  <a:cubicBezTo>
                    <a:pt x="197" y="73"/>
                    <a:pt x="210" y="76"/>
                    <a:pt x="221" y="82"/>
                  </a:cubicBezTo>
                  <a:cubicBezTo>
                    <a:pt x="232" y="89"/>
                    <a:pt x="241" y="97"/>
                    <a:pt x="248" y="108"/>
                  </a:cubicBezTo>
                  <a:cubicBezTo>
                    <a:pt x="254" y="118"/>
                    <a:pt x="259" y="130"/>
                    <a:pt x="262" y="144"/>
                  </a:cubicBezTo>
                  <a:cubicBezTo>
                    <a:pt x="264" y="157"/>
                    <a:pt x="266" y="171"/>
                    <a:pt x="266" y="185"/>
                  </a:cubicBezTo>
                  <a:cubicBezTo>
                    <a:pt x="266" y="199"/>
                    <a:pt x="264" y="213"/>
                    <a:pt x="262" y="226"/>
                  </a:cubicBezTo>
                  <a:cubicBezTo>
                    <a:pt x="259" y="239"/>
                    <a:pt x="254" y="251"/>
                    <a:pt x="248" y="262"/>
                  </a:cubicBezTo>
                  <a:cubicBezTo>
                    <a:pt x="241" y="272"/>
                    <a:pt x="232" y="281"/>
                    <a:pt x="221" y="2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D3135DCF-0064-4C15-87E8-F90AD9314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2537"/>
              <a:ext cx="58" cy="293"/>
            </a:xfrm>
            <a:custGeom>
              <a:avLst/>
              <a:gdLst>
                <a:gd name="T0" fmla="*/ 0 w 96"/>
                <a:gd name="T1" fmla="*/ 0 h 484"/>
                <a:gd name="T2" fmla="*/ 0 w 96"/>
                <a:gd name="T3" fmla="*/ 0 h 484"/>
                <a:gd name="T4" fmla="*/ 96 w 96"/>
                <a:gd name="T5" fmla="*/ 0 h 484"/>
                <a:gd name="T6" fmla="*/ 96 w 96"/>
                <a:gd name="T7" fmla="*/ 484 h 484"/>
                <a:gd name="T8" fmla="*/ 0 w 96"/>
                <a:gd name="T9" fmla="*/ 484 h 484"/>
                <a:gd name="T10" fmla="*/ 0 w 96"/>
                <a:gd name="T11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484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484"/>
                  </a:lnTo>
                  <a:lnTo>
                    <a:pt x="0" y="4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C672927E-8672-4015-A1FD-3CAAE6DB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537"/>
              <a:ext cx="58" cy="48"/>
            </a:xfrm>
            <a:custGeom>
              <a:avLst/>
              <a:gdLst>
                <a:gd name="T0" fmla="*/ 0 w 96"/>
                <a:gd name="T1" fmla="*/ 0 h 79"/>
                <a:gd name="T2" fmla="*/ 0 w 96"/>
                <a:gd name="T3" fmla="*/ 0 h 79"/>
                <a:gd name="T4" fmla="*/ 96 w 96"/>
                <a:gd name="T5" fmla="*/ 0 h 79"/>
                <a:gd name="T6" fmla="*/ 96 w 96"/>
                <a:gd name="T7" fmla="*/ 79 h 79"/>
                <a:gd name="T8" fmla="*/ 0 w 96"/>
                <a:gd name="T9" fmla="*/ 79 h 79"/>
                <a:gd name="T10" fmla="*/ 0 w 96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7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5089C2D5-AA8A-4B91-95A3-ADE94453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618"/>
              <a:ext cx="58" cy="212"/>
            </a:xfrm>
            <a:custGeom>
              <a:avLst/>
              <a:gdLst>
                <a:gd name="T0" fmla="*/ 0 w 96"/>
                <a:gd name="T1" fmla="*/ 0 h 350"/>
                <a:gd name="T2" fmla="*/ 0 w 96"/>
                <a:gd name="T3" fmla="*/ 0 h 350"/>
                <a:gd name="T4" fmla="*/ 96 w 96"/>
                <a:gd name="T5" fmla="*/ 0 h 350"/>
                <a:gd name="T6" fmla="*/ 96 w 96"/>
                <a:gd name="T7" fmla="*/ 350 h 350"/>
                <a:gd name="T8" fmla="*/ 0 w 96"/>
                <a:gd name="T9" fmla="*/ 350 h 350"/>
                <a:gd name="T10" fmla="*/ 0 w 96"/>
                <a:gd name="T11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50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350"/>
                  </a:lnTo>
                  <a:lnTo>
                    <a:pt x="0" y="3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DB475A22-1CD8-47BE-B3DB-8C390745D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2612"/>
              <a:ext cx="208" cy="223"/>
            </a:xfrm>
            <a:custGeom>
              <a:avLst/>
              <a:gdLst>
                <a:gd name="T0" fmla="*/ 229 w 345"/>
                <a:gd name="T1" fmla="*/ 277 h 368"/>
                <a:gd name="T2" fmla="*/ 229 w 345"/>
                <a:gd name="T3" fmla="*/ 277 h 368"/>
                <a:gd name="T4" fmla="*/ 176 w 345"/>
                <a:gd name="T5" fmla="*/ 297 h 368"/>
                <a:gd name="T6" fmla="*/ 138 w 345"/>
                <a:gd name="T7" fmla="*/ 286 h 368"/>
                <a:gd name="T8" fmla="*/ 114 w 345"/>
                <a:gd name="T9" fmla="*/ 260 h 368"/>
                <a:gd name="T10" fmla="*/ 100 w 345"/>
                <a:gd name="T11" fmla="*/ 225 h 368"/>
                <a:gd name="T12" fmla="*/ 96 w 345"/>
                <a:gd name="T13" fmla="*/ 186 h 368"/>
                <a:gd name="T14" fmla="*/ 100 w 345"/>
                <a:gd name="T15" fmla="*/ 147 h 368"/>
                <a:gd name="T16" fmla="*/ 114 w 345"/>
                <a:gd name="T17" fmla="*/ 110 h 368"/>
                <a:gd name="T18" fmla="*/ 140 w 345"/>
                <a:gd name="T19" fmla="*/ 83 h 368"/>
                <a:gd name="T20" fmla="*/ 178 w 345"/>
                <a:gd name="T21" fmla="*/ 73 h 368"/>
                <a:gd name="T22" fmla="*/ 249 w 345"/>
                <a:gd name="T23" fmla="*/ 133 h 368"/>
                <a:gd name="T24" fmla="*/ 343 w 345"/>
                <a:gd name="T25" fmla="*/ 133 h 368"/>
                <a:gd name="T26" fmla="*/ 327 w 345"/>
                <a:gd name="T27" fmla="*/ 74 h 368"/>
                <a:gd name="T28" fmla="*/ 290 w 345"/>
                <a:gd name="T29" fmla="*/ 33 h 368"/>
                <a:gd name="T30" fmla="*/ 239 w 345"/>
                <a:gd name="T31" fmla="*/ 8 h 368"/>
                <a:gd name="T32" fmla="*/ 179 w 345"/>
                <a:gd name="T33" fmla="*/ 0 h 368"/>
                <a:gd name="T34" fmla="*/ 103 w 345"/>
                <a:gd name="T35" fmla="*/ 14 h 368"/>
                <a:gd name="T36" fmla="*/ 47 w 345"/>
                <a:gd name="T37" fmla="*/ 54 h 368"/>
                <a:gd name="T38" fmla="*/ 12 w 345"/>
                <a:gd name="T39" fmla="*/ 114 h 368"/>
                <a:gd name="T40" fmla="*/ 0 w 345"/>
                <a:gd name="T41" fmla="*/ 190 h 368"/>
                <a:gd name="T42" fmla="*/ 13 w 345"/>
                <a:gd name="T43" fmla="*/ 262 h 368"/>
                <a:gd name="T44" fmla="*/ 49 w 345"/>
                <a:gd name="T45" fmla="*/ 318 h 368"/>
                <a:gd name="T46" fmla="*/ 105 w 345"/>
                <a:gd name="T47" fmla="*/ 355 h 368"/>
                <a:gd name="T48" fmla="*/ 177 w 345"/>
                <a:gd name="T49" fmla="*/ 368 h 368"/>
                <a:gd name="T50" fmla="*/ 291 w 345"/>
                <a:gd name="T51" fmla="*/ 332 h 368"/>
                <a:gd name="T52" fmla="*/ 345 w 345"/>
                <a:gd name="T53" fmla="*/ 226 h 368"/>
                <a:gd name="T54" fmla="*/ 253 w 345"/>
                <a:gd name="T55" fmla="*/ 226 h 368"/>
                <a:gd name="T56" fmla="*/ 229 w 345"/>
                <a:gd name="T57" fmla="*/ 27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5" h="368">
                  <a:moveTo>
                    <a:pt x="229" y="277"/>
                  </a:moveTo>
                  <a:lnTo>
                    <a:pt x="229" y="277"/>
                  </a:lnTo>
                  <a:cubicBezTo>
                    <a:pt x="217" y="290"/>
                    <a:pt x="199" y="297"/>
                    <a:pt x="176" y="297"/>
                  </a:cubicBezTo>
                  <a:cubicBezTo>
                    <a:pt x="161" y="297"/>
                    <a:pt x="149" y="293"/>
                    <a:pt x="138" y="286"/>
                  </a:cubicBezTo>
                  <a:cubicBezTo>
                    <a:pt x="128" y="280"/>
                    <a:pt x="120" y="271"/>
                    <a:pt x="114" y="260"/>
                  </a:cubicBezTo>
                  <a:cubicBezTo>
                    <a:pt x="108" y="250"/>
                    <a:pt x="103" y="238"/>
                    <a:pt x="100" y="225"/>
                  </a:cubicBezTo>
                  <a:cubicBezTo>
                    <a:pt x="98" y="212"/>
                    <a:pt x="96" y="199"/>
                    <a:pt x="96" y="186"/>
                  </a:cubicBezTo>
                  <a:cubicBezTo>
                    <a:pt x="96" y="173"/>
                    <a:pt x="98" y="160"/>
                    <a:pt x="100" y="147"/>
                  </a:cubicBezTo>
                  <a:cubicBezTo>
                    <a:pt x="103" y="133"/>
                    <a:pt x="108" y="121"/>
                    <a:pt x="114" y="110"/>
                  </a:cubicBezTo>
                  <a:cubicBezTo>
                    <a:pt x="121" y="99"/>
                    <a:pt x="129" y="90"/>
                    <a:pt x="140" y="83"/>
                  </a:cubicBezTo>
                  <a:cubicBezTo>
                    <a:pt x="150" y="76"/>
                    <a:pt x="163" y="73"/>
                    <a:pt x="178" y="73"/>
                  </a:cubicBezTo>
                  <a:cubicBezTo>
                    <a:pt x="219" y="73"/>
                    <a:pt x="243" y="93"/>
                    <a:pt x="249" y="133"/>
                  </a:cubicBezTo>
                  <a:lnTo>
                    <a:pt x="343" y="133"/>
                  </a:lnTo>
                  <a:cubicBezTo>
                    <a:pt x="342" y="110"/>
                    <a:pt x="337" y="91"/>
                    <a:pt x="327" y="74"/>
                  </a:cubicBezTo>
                  <a:cubicBezTo>
                    <a:pt x="318" y="58"/>
                    <a:pt x="305" y="44"/>
                    <a:pt x="290" y="33"/>
                  </a:cubicBezTo>
                  <a:cubicBezTo>
                    <a:pt x="275" y="22"/>
                    <a:pt x="258" y="14"/>
                    <a:pt x="239" y="8"/>
                  </a:cubicBezTo>
                  <a:cubicBezTo>
                    <a:pt x="220" y="3"/>
                    <a:pt x="200" y="0"/>
                    <a:pt x="179" y="0"/>
                  </a:cubicBezTo>
                  <a:cubicBezTo>
                    <a:pt x="151" y="0"/>
                    <a:pt x="125" y="5"/>
                    <a:pt x="103" y="14"/>
                  </a:cubicBezTo>
                  <a:cubicBezTo>
                    <a:pt x="81" y="24"/>
                    <a:pt x="62" y="37"/>
                    <a:pt x="47" y="54"/>
                  </a:cubicBezTo>
                  <a:cubicBezTo>
                    <a:pt x="32" y="71"/>
                    <a:pt x="20" y="91"/>
                    <a:pt x="12" y="114"/>
                  </a:cubicBezTo>
                  <a:cubicBezTo>
                    <a:pt x="4" y="137"/>
                    <a:pt x="0" y="163"/>
                    <a:pt x="0" y="190"/>
                  </a:cubicBezTo>
                  <a:cubicBezTo>
                    <a:pt x="0" y="216"/>
                    <a:pt x="5" y="240"/>
                    <a:pt x="13" y="262"/>
                  </a:cubicBezTo>
                  <a:cubicBezTo>
                    <a:pt x="22" y="284"/>
                    <a:pt x="34" y="302"/>
                    <a:pt x="49" y="318"/>
                  </a:cubicBezTo>
                  <a:cubicBezTo>
                    <a:pt x="64" y="334"/>
                    <a:pt x="83" y="346"/>
                    <a:pt x="105" y="355"/>
                  </a:cubicBezTo>
                  <a:cubicBezTo>
                    <a:pt x="127" y="364"/>
                    <a:pt x="151" y="368"/>
                    <a:pt x="177" y="368"/>
                  </a:cubicBezTo>
                  <a:cubicBezTo>
                    <a:pt x="223" y="368"/>
                    <a:pt x="262" y="356"/>
                    <a:pt x="291" y="332"/>
                  </a:cubicBezTo>
                  <a:cubicBezTo>
                    <a:pt x="321" y="307"/>
                    <a:pt x="339" y="272"/>
                    <a:pt x="345" y="226"/>
                  </a:cubicBezTo>
                  <a:lnTo>
                    <a:pt x="253" y="226"/>
                  </a:lnTo>
                  <a:cubicBezTo>
                    <a:pt x="250" y="247"/>
                    <a:pt x="242" y="264"/>
                    <a:pt x="229" y="27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7A35AEA4-6010-425C-A40F-D7AD20CB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618"/>
              <a:ext cx="216" cy="287"/>
            </a:xfrm>
            <a:custGeom>
              <a:avLst/>
              <a:gdLst>
                <a:gd name="T0" fmla="*/ 259 w 358"/>
                <a:gd name="T1" fmla="*/ 0 h 472"/>
                <a:gd name="T2" fmla="*/ 259 w 358"/>
                <a:gd name="T3" fmla="*/ 0 h 472"/>
                <a:gd name="T4" fmla="*/ 182 w 358"/>
                <a:gd name="T5" fmla="*/ 239 h 472"/>
                <a:gd name="T6" fmla="*/ 181 w 358"/>
                <a:gd name="T7" fmla="*/ 239 h 472"/>
                <a:gd name="T8" fmla="*/ 102 w 358"/>
                <a:gd name="T9" fmla="*/ 0 h 472"/>
                <a:gd name="T10" fmla="*/ 0 w 358"/>
                <a:gd name="T11" fmla="*/ 0 h 472"/>
                <a:gd name="T12" fmla="*/ 122 w 358"/>
                <a:gd name="T13" fmla="*/ 328 h 472"/>
                <a:gd name="T14" fmla="*/ 126 w 358"/>
                <a:gd name="T15" fmla="*/ 349 h 472"/>
                <a:gd name="T16" fmla="*/ 117 w 358"/>
                <a:gd name="T17" fmla="*/ 378 h 472"/>
                <a:gd name="T18" fmla="*/ 89 w 358"/>
                <a:gd name="T19" fmla="*/ 393 h 472"/>
                <a:gd name="T20" fmla="*/ 61 w 358"/>
                <a:gd name="T21" fmla="*/ 392 h 472"/>
                <a:gd name="T22" fmla="*/ 33 w 358"/>
                <a:gd name="T23" fmla="*/ 389 h 472"/>
                <a:gd name="T24" fmla="*/ 33 w 358"/>
                <a:gd name="T25" fmla="*/ 469 h 472"/>
                <a:gd name="T26" fmla="*/ 62 w 358"/>
                <a:gd name="T27" fmla="*/ 471 h 472"/>
                <a:gd name="T28" fmla="*/ 92 w 358"/>
                <a:gd name="T29" fmla="*/ 472 h 472"/>
                <a:gd name="T30" fmla="*/ 169 w 358"/>
                <a:gd name="T31" fmla="*/ 454 h 472"/>
                <a:gd name="T32" fmla="*/ 212 w 358"/>
                <a:gd name="T33" fmla="*/ 393 h 472"/>
                <a:gd name="T34" fmla="*/ 358 w 358"/>
                <a:gd name="T35" fmla="*/ 0 h 472"/>
                <a:gd name="T36" fmla="*/ 259 w 358"/>
                <a:gd name="T3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8" h="472">
                  <a:moveTo>
                    <a:pt x="259" y="0"/>
                  </a:moveTo>
                  <a:lnTo>
                    <a:pt x="259" y="0"/>
                  </a:lnTo>
                  <a:lnTo>
                    <a:pt x="182" y="239"/>
                  </a:lnTo>
                  <a:lnTo>
                    <a:pt x="181" y="239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122" y="328"/>
                  </a:lnTo>
                  <a:cubicBezTo>
                    <a:pt x="125" y="335"/>
                    <a:pt x="126" y="342"/>
                    <a:pt x="126" y="349"/>
                  </a:cubicBezTo>
                  <a:cubicBezTo>
                    <a:pt x="126" y="360"/>
                    <a:pt x="123" y="369"/>
                    <a:pt x="117" y="378"/>
                  </a:cubicBezTo>
                  <a:cubicBezTo>
                    <a:pt x="111" y="386"/>
                    <a:pt x="102" y="391"/>
                    <a:pt x="89" y="393"/>
                  </a:cubicBezTo>
                  <a:cubicBezTo>
                    <a:pt x="79" y="393"/>
                    <a:pt x="70" y="393"/>
                    <a:pt x="61" y="392"/>
                  </a:cubicBezTo>
                  <a:cubicBezTo>
                    <a:pt x="51" y="391"/>
                    <a:pt x="42" y="390"/>
                    <a:pt x="33" y="389"/>
                  </a:cubicBezTo>
                  <a:lnTo>
                    <a:pt x="33" y="469"/>
                  </a:lnTo>
                  <a:cubicBezTo>
                    <a:pt x="43" y="470"/>
                    <a:pt x="53" y="470"/>
                    <a:pt x="62" y="471"/>
                  </a:cubicBezTo>
                  <a:cubicBezTo>
                    <a:pt x="72" y="472"/>
                    <a:pt x="82" y="472"/>
                    <a:pt x="92" y="472"/>
                  </a:cubicBezTo>
                  <a:cubicBezTo>
                    <a:pt x="125" y="472"/>
                    <a:pt x="150" y="466"/>
                    <a:pt x="169" y="454"/>
                  </a:cubicBezTo>
                  <a:cubicBezTo>
                    <a:pt x="187" y="442"/>
                    <a:pt x="202" y="421"/>
                    <a:pt x="212" y="393"/>
                  </a:cubicBezTo>
                  <a:lnTo>
                    <a:pt x="358" y="0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6A8C9EDE-D45E-4E70-A446-751BEEEF8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" y="2537"/>
              <a:ext cx="232" cy="293"/>
            </a:xfrm>
            <a:custGeom>
              <a:avLst/>
              <a:gdLst>
                <a:gd name="T0" fmla="*/ 347 w 385"/>
                <a:gd name="T1" fmla="*/ 48 h 483"/>
                <a:gd name="T2" fmla="*/ 347 w 385"/>
                <a:gd name="T3" fmla="*/ 48 h 483"/>
                <a:gd name="T4" fmla="*/ 295 w 385"/>
                <a:gd name="T5" fmla="*/ 13 h 483"/>
                <a:gd name="T6" fmla="*/ 218 w 385"/>
                <a:gd name="T7" fmla="*/ 0 h 483"/>
                <a:gd name="T8" fmla="*/ 0 w 385"/>
                <a:gd name="T9" fmla="*/ 0 h 483"/>
                <a:gd name="T10" fmla="*/ 0 w 385"/>
                <a:gd name="T11" fmla="*/ 483 h 483"/>
                <a:gd name="T12" fmla="*/ 106 w 385"/>
                <a:gd name="T13" fmla="*/ 483 h 483"/>
                <a:gd name="T14" fmla="*/ 106 w 385"/>
                <a:gd name="T15" fmla="*/ 310 h 483"/>
                <a:gd name="T16" fmla="*/ 218 w 385"/>
                <a:gd name="T17" fmla="*/ 310 h 483"/>
                <a:gd name="T18" fmla="*/ 295 w 385"/>
                <a:gd name="T19" fmla="*/ 297 h 483"/>
                <a:gd name="T20" fmla="*/ 347 w 385"/>
                <a:gd name="T21" fmla="*/ 262 h 483"/>
                <a:gd name="T22" fmla="*/ 376 w 385"/>
                <a:gd name="T23" fmla="*/ 212 h 483"/>
                <a:gd name="T24" fmla="*/ 385 w 385"/>
                <a:gd name="T25" fmla="*/ 155 h 483"/>
                <a:gd name="T26" fmla="*/ 376 w 385"/>
                <a:gd name="T27" fmla="*/ 98 h 483"/>
                <a:gd name="T28" fmla="*/ 347 w 385"/>
                <a:gd name="T29" fmla="*/ 48 h 483"/>
                <a:gd name="T30" fmla="*/ 275 w 385"/>
                <a:gd name="T31" fmla="*/ 192 h 483"/>
                <a:gd name="T32" fmla="*/ 275 w 385"/>
                <a:gd name="T33" fmla="*/ 192 h 483"/>
                <a:gd name="T34" fmla="*/ 254 w 385"/>
                <a:gd name="T35" fmla="*/ 214 h 483"/>
                <a:gd name="T36" fmla="*/ 224 w 385"/>
                <a:gd name="T37" fmla="*/ 225 h 483"/>
                <a:gd name="T38" fmla="*/ 189 w 385"/>
                <a:gd name="T39" fmla="*/ 228 h 483"/>
                <a:gd name="T40" fmla="*/ 106 w 385"/>
                <a:gd name="T41" fmla="*/ 228 h 483"/>
                <a:gd name="T42" fmla="*/ 106 w 385"/>
                <a:gd name="T43" fmla="*/ 83 h 483"/>
                <a:gd name="T44" fmla="*/ 189 w 385"/>
                <a:gd name="T45" fmla="*/ 83 h 483"/>
                <a:gd name="T46" fmla="*/ 224 w 385"/>
                <a:gd name="T47" fmla="*/ 86 h 483"/>
                <a:gd name="T48" fmla="*/ 254 w 385"/>
                <a:gd name="T49" fmla="*/ 96 h 483"/>
                <a:gd name="T50" fmla="*/ 275 w 385"/>
                <a:gd name="T51" fmla="*/ 118 h 483"/>
                <a:gd name="T52" fmla="*/ 282 w 385"/>
                <a:gd name="T53" fmla="*/ 155 h 483"/>
                <a:gd name="T54" fmla="*/ 275 w 385"/>
                <a:gd name="T55" fmla="*/ 19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83">
                  <a:moveTo>
                    <a:pt x="347" y="48"/>
                  </a:moveTo>
                  <a:lnTo>
                    <a:pt x="347" y="48"/>
                  </a:lnTo>
                  <a:cubicBezTo>
                    <a:pt x="334" y="34"/>
                    <a:pt x="316" y="22"/>
                    <a:pt x="295" y="13"/>
                  </a:cubicBezTo>
                  <a:cubicBezTo>
                    <a:pt x="274" y="5"/>
                    <a:pt x="248" y="0"/>
                    <a:pt x="218" y="0"/>
                  </a:cubicBezTo>
                  <a:lnTo>
                    <a:pt x="0" y="0"/>
                  </a:lnTo>
                  <a:lnTo>
                    <a:pt x="0" y="483"/>
                  </a:lnTo>
                  <a:lnTo>
                    <a:pt x="106" y="483"/>
                  </a:lnTo>
                  <a:lnTo>
                    <a:pt x="106" y="310"/>
                  </a:lnTo>
                  <a:lnTo>
                    <a:pt x="218" y="310"/>
                  </a:lnTo>
                  <a:cubicBezTo>
                    <a:pt x="248" y="310"/>
                    <a:pt x="274" y="306"/>
                    <a:pt x="295" y="297"/>
                  </a:cubicBezTo>
                  <a:cubicBezTo>
                    <a:pt x="316" y="288"/>
                    <a:pt x="334" y="277"/>
                    <a:pt x="347" y="262"/>
                  </a:cubicBezTo>
                  <a:cubicBezTo>
                    <a:pt x="360" y="248"/>
                    <a:pt x="370" y="231"/>
                    <a:pt x="376" y="212"/>
                  </a:cubicBezTo>
                  <a:cubicBezTo>
                    <a:pt x="382" y="194"/>
                    <a:pt x="385" y="175"/>
                    <a:pt x="385" y="155"/>
                  </a:cubicBezTo>
                  <a:cubicBezTo>
                    <a:pt x="385" y="135"/>
                    <a:pt x="382" y="116"/>
                    <a:pt x="376" y="98"/>
                  </a:cubicBezTo>
                  <a:cubicBezTo>
                    <a:pt x="370" y="79"/>
                    <a:pt x="360" y="63"/>
                    <a:pt x="347" y="48"/>
                  </a:cubicBezTo>
                  <a:close/>
                  <a:moveTo>
                    <a:pt x="275" y="192"/>
                  </a:moveTo>
                  <a:lnTo>
                    <a:pt x="275" y="192"/>
                  </a:lnTo>
                  <a:cubicBezTo>
                    <a:pt x="269" y="202"/>
                    <a:pt x="263" y="209"/>
                    <a:pt x="254" y="214"/>
                  </a:cubicBezTo>
                  <a:cubicBezTo>
                    <a:pt x="245" y="220"/>
                    <a:pt x="235" y="223"/>
                    <a:pt x="224" y="225"/>
                  </a:cubicBezTo>
                  <a:cubicBezTo>
                    <a:pt x="213" y="227"/>
                    <a:pt x="201" y="228"/>
                    <a:pt x="189" y="228"/>
                  </a:cubicBezTo>
                  <a:lnTo>
                    <a:pt x="106" y="228"/>
                  </a:lnTo>
                  <a:lnTo>
                    <a:pt x="106" y="83"/>
                  </a:lnTo>
                  <a:lnTo>
                    <a:pt x="189" y="83"/>
                  </a:lnTo>
                  <a:cubicBezTo>
                    <a:pt x="201" y="83"/>
                    <a:pt x="213" y="84"/>
                    <a:pt x="224" y="86"/>
                  </a:cubicBezTo>
                  <a:cubicBezTo>
                    <a:pt x="235" y="87"/>
                    <a:pt x="245" y="91"/>
                    <a:pt x="254" y="96"/>
                  </a:cubicBezTo>
                  <a:cubicBezTo>
                    <a:pt x="263" y="101"/>
                    <a:pt x="269" y="109"/>
                    <a:pt x="275" y="118"/>
                  </a:cubicBezTo>
                  <a:cubicBezTo>
                    <a:pt x="280" y="127"/>
                    <a:pt x="282" y="140"/>
                    <a:pt x="282" y="155"/>
                  </a:cubicBezTo>
                  <a:cubicBezTo>
                    <a:pt x="282" y="171"/>
                    <a:pt x="280" y="183"/>
                    <a:pt x="275" y="1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CE679CA5-D745-47D3-B207-E1763FF1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" y="2612"/>
              <a:ext cx="136" cy="218"/>
            </a:xfrm>
            <a:custGeom>
              <a:avLst/>
              <a:gdLst>
                <a:gd name="T0" fmla="*/ 169 w 225"/>
                <a:gd name="T1" fmla="*/ 6 h 360"/>
                <a:gd name="T2" fmla="*/ 169 w 225"/>
                <a:gd name="T3" fmla="*/ 6 h 360"/>
                <a:gd name="T4" fmla="*/ 137 w 225"/>
                <a:gd name="T5" fmla="*/ 21 h 360"/>
                <a:gd name="T6" fmla="*/ 111 w 225"/>
                <a:gd name="T7" fmla="*/ 44 h 360"/>
                <a:gd name="T8" fmla="*/ 92 w 225"/>
                <a:gd name="T9" fmla="*/ 75 h 360"/>
                <a:gd name="T10" fmla="*/ 91 w 225"/>
                <a:gd name="T11" fmla="*/ 75 h 360"/>
                <a:gd name="T12" fmla="*/ 91 w 225"/>
                <a:gd name="T13" fmla="*/ 10 h 360"/>
                <a:gd name="T14" fmla="*/ 0 w 225"/>
                <a:gd name="T15" fmla="*/ 10 h 360"/>
                <a:gd name="T16" fmla="*/ 0 w 225"/>
                <a:gd name="T17" fmla="*/ 360 h 360"/>
                <a:gd name="T18" fmla="*/ 96 w 225"/>
                <a:gd name="T19" fmla="*/ 360 h 360"/>
                <a:gd name="T20" fmla="*/ 96 w 225"/>
                <a:gd name="T21" fmla="*/ 202 h 360"/>
                <a:gd name="T22" fmla="*/ 101 w 225"/>
                <a:gd name="T23" fmla="*/ 158 h 360"/>
                <a:gd name="T24" fmla="*/ 116 w 225"/>
                <a:gd name="T25" fmla="*/ 122 h 360"/>
                <a:gd name="T26" fmla="*/ 146 w 225"/>
                <a:gd name="T27" fmla="*/ 98 h 360"/>
                <a:gd name="T28" fmla="*/ 191 w 225"/>
                <a:gd name="T29" fmla="*/ 89 h 360"/>
                <a:gd name="T30" fmla="*/ 209 w 225"/>
                <a:gd name="T31" fmla="*/ 90 h 360"/>
                <a:gd name="T32" fmla="*/ 225 w 225"/>
                <a:gd name="T33" fmla="*/ 93 h 360"/>
                <a:gd name="T34" fmla="*/ 225 w 225"/>
                <a:gd name="T35" fmla="*/ 3 h 360"/>
                <a:gd name="T36" fmla="*/ 204 w 225"/>
                <a:gd name="T37" fmla="*/ 0 h 360"/>
                <a:gd name="T38" fmla="*/ 169 w 225"/>
                <a:gd name="T39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360">
                  <a:moveTo>
                    <a:pt x="169" y="6"/>
                  </a:moveTo>
                  <a:lnTo>
                    <a:pt x="169" y="6"/>
                  </a:lnTo>
                  <a:cubicBezTo>
                    <a:pt x="158" y="9"/>
                    <a:pt x="147" y="14"/>
                    <a:pt x="137" y="21"/>
                  </a:cubicBezTo>
                  <a:cubicBezTo>
                    <a:pt x="127" y="27"/>
                    <a:pt x="118" y="35"/>
                    <a:pt x="111" y="44"/>
                  </a:cubicBezTo>
                  <a:cubicBezTo>
                    <a:pt x="103" y="54"/>
                    <a:pt x="97" y="64"/>
                    <a:pt x="92" y="75"/>
                  </a:cubicBezTo>
                  <a:lnTo>
                    <a:pt x="91" y="75"/>
                  </a:lnTo>
                  <a:lnTo>
                    <a:pt x="91" y="10"/>
                  </a:lnTo>
                  <a:lnTo>
                    <a:pt x="0" y="10"/>
                  </a:lnTo>
                  <a:lnTo>
                    <a:pt x="0" y="360"/>
                  </a:lnTo>
                  <a:lnTo>
                    <a:pt x="96" y="360"/>
                  </a:lnTo>
                  <a:lnTo>
                    <a:pt x="96" y="202"/>
                  </a:lnTo>
                  <a:cubicBezTo>
                    <a:pt x="96" y="186"/>
                    <a:pt x="97" y="171"/>
                    <a:pt x="101" y="158"/>
                  </a:cubicBezTo>
                  <a:cubicBezTo>
                    <a:pt x="104" y="144"/>
                    <a:pt x="109" y="132"/>
                    <a:pt x="116" y="122"/>
                  </a:cubicBezTo>
                  <a:cubicBezTo>
                    <a:pt x="124" y="112"/>
                    <a:pt x="134" y="104"/>
                    <a:pt x="146" y="98"/>
                  </a:cubicBezTo>
                  <a:cubicBezTo>
                    <a:pt x="158" y="92"/>
                    <a:pt x="173" y="89"/>
                    <a:pt x="191" y="89"/>
                  </a:cubicBezTo>
                  <a:cubicBezTo>
                    <a:pt x="196" y="89"/>
                    <a:pt x="202" y="90"/>
                    <a:pt x="209" y="90"/>
                  </a:cubicBezTo>
                  <a:cubicBezTo>
                    <a:pt x="215" y="91"/>
                    <a:pt x="221" y="92"/>
                    <a:pt x="225" y="93"/>
                  </a:cubicBezTo>
                  <a:lnTo>
                    <a:pt x="225" y="3"/>
                  </a:lnTo>
                  <a:cubicBezTo>
                    <a:pt x="217" y="1"/>
                    <a:pt x="210" y="0"/>
                    <a:pt x="204" y="0"/>
                  </a:cubicBezTo>
                  <a:cubicBezTo>
                    <a:pt x="192" y="0"/>
                    <a:pt x="180" y="2"/>
                    <a:pt x="169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3EBDE9B7-2E64-4179-9D80-2E80355980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4" y="2612"/>
              <a:ext cx="211" cy="223"/>
            </a:xfrm>
            <a:custGeom>
              <a:avLst/>
              <a:gdLst>
                <a:gd name="T0" fmla="*/ 258 w 350"/>
                <a:gd name="T1" fmla="*/ 251 h 368"/>
                <a:gd name="T2" fmla="*/ 258 w 350"/>
                <a:gd name="T3" fmla="*/ 251 h 368"/>
                <a:gd name="T4" fmla="*/ 232 w 350"/>
                <a:gd name="T5" fmla="*/ 282 h 368"/>
                <a:gd name="T6" fmla="*/ 182 w 350"/>
                <a:gd name="T7" fmla="*/ 297 h 368"/>
                <a:gd name="T8" fmla="*/ 120 w 350"/>
                <a:gd name="T9" fmla="*/ 276 h 368"/>
                <a:gd name="T10" fmla="*/ 96 w 350"/>
                <a:gd name="T11" fmla="*/ 208 h 368"/>
                <a:gd name="T12" fmla="*/ 349 w 350"/>
                <a:gd name="T13" fmla="*/ 208 h 368"/>
                <a:gd name="T14" fmla="*/ 342 w 350"/>
                <a:gd name="T15" fmla="*/ 130 h 368"/>
                <a:gd name="T16" fmla="*/ 311 w 350"/>
                <a:gd name="T17" fmla="*/ 64 h 368"/>
                <a:gd name="T18" fmla="*/ 257 w 350"/>
                <a:gd name="T19" fmla="*/ 17 h 368"/>
                <a:gd name="T20" fmla="*/ 179 w 350"/>
                <a:gd name="T21" fmla="*/ 0 h 368"/>
                <a:gd name="T22" fmla="*/ 106 w 350"/>
                <a:gd name="T23" fmla="*/ 14 h 368"/>
                <a:gd name="T24" fmla="*/ 49 w 350"/>
                <a:gd name="T25" fmla="*/ 53 h 368"/>
                <a:gd name="T26" fmla="*/ 13 w 350"/>
                <a:gd name="T27" fmla="*/ 112 h 368"/>
                <a:gd name="T28" fmla="*/ 0 w 350"/>
                <a:gd name="T29" fmla="*/ 185 h 368"/>
                <a:gd name="T30" fmla="*/ 13 w 350"/>
                <a:gd name="T31" fmla="*/ 259 h 368"/>
                <a:gd name="T32" fmla="*/ 48 w 350"/>
                <a:gd name="T33" fmla="*/ 318 h 368"/>
                <a:gd name="T34" fmla="*/ 104 w 350"/>
                <a:gd name="T35" fmla="*/ 355 h 368"/>
                <a:gd name="T36" fmla="*/ 179 w 350"/>
                <a:gd name="T37" fmla="*/ 368 h 368"/>
                <a:gd name="T38" fmla="*/ 280 w 350"/>
                <a:gd name="T39" fmla="*/ 341 h 368"/>
                <a:gd name="T40" fmla="*/ 342 w 350"/>
                <a:gd name="T41" fmla="*/ 251 h 368"/>
                <a:gd name="T42" fmla="*/ 258 w 350"/>
                <a:gd name="T43" fmla="*/ 251 h 368"/>
                <a:gd name="T44" fmla="*/ 258 w 350"/>
                <a:gd name="T45" fmla="*/ 251 h 368"/>
                <a:gd name="T46" fmla="*/ 101 w 350"/>
                <a:gd name="T47" fmla="*/ 124 h 368"/>
                <a:gd name="T48" fmla="*/ 101 w 350"/>
                <a:gd name="T49" fmla="*/ 124 h 368"/>
                <a:gd name="T50" fmla="*/ 113 w 350"/>
                <a:gd name="T51" fmla="*/ 100 h 368"/>
                <a:gd name="T52" fmla="*/ 138 w 350"/>
                <a:gd name="T53" fmla="*/ 80 h 368"/>
                <a:gd name="T54" fmla="*/ 176 w 350"/>
                <a:gd name="T55" fmla="*/ 73 h 368"/>
                <a:gd name="T56" fmla="*/ 228 w 350"/>
                <a:gd name="T57" fmla="*/ 91 h 368"/>
                <a:gd name="T58" fmla="*/ 252 w 350"/>
                <a:gd name="T59" fmla="*/ 147 h 368"/>
                <a:gd name="T60" fmla="*/ 96 w 350"/>
                <a:gd name="T61" fmla="*/ 147 h 368"/>
                <a:gd name="T62" fmla="*/ 101 w 350"/>
                <a:gd name="T63" fmla="*/ 12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68">
                  <a:moveTo>
                    <a:pt x="258" y="251"/>
                  </a:moveTo>
                  <a:lnTo>
                    <a:pt x="258" y="251"/>
                  </a:lnTo>
                  <a:cubicBezTo>
                    <a:pt x="255" y="262"/>
                    <a:pt x="246" y="272"/>
                    <a:pt x="232" y="282"/>
                  </a:cubicBezTo>
                  <a:cubicBezTo>
                    <a:pt x="218" y="292"/>
                    <a:pt x="201" y="297"/>
                    <a:pt x="182" y="297"/>
                  </a:cubicBezTo>
                  <a:cubicBezTo>
                    <a:pt x="155" y="297"/>
                    <a:pt x="134" y="290"/>
                    <a:pt x="120" y="276"/>
                  </a:cubicBezTo>
                  <a:cubicBezTo>
                    <a:pt x="105" y="262"/>
                    <a:pt x="97" y="239"/>
                    <a:pt x="96" y="208"/>
                  </a:cubicBezTo>
                  <a:lnTo>
                    <a:pt x="349" y="208"/>
                  </a:lnTo>
                  <a:cubicBezTo>
                    <a:pt x="350" y="181"/>
                    <a:pt x="348" y="155"/>
                    <a:pt x="342" y="130"/>
                  </a:cubicBezTo>
                  <a:cubicBezTo>
                    <a:pt x="335" y="105"/>
                    <a:pt x="325" y="83"/>
                    <a:pt x="311" y="64"/>
                  </a:cubicBezTo>
                  <a:cubicBezTo>
                    <a:pt x="297" y="44"/>
                    <a:pt x="279" y="29"/>
                    <a:pt x="257" y="17"/>
                  </a:cubicBezTo>
                  <a:cubicBezTo>
                    <a:pt x="234" y="6"/>
                    <a:pt x="208" y="0"/>
                    <a:pt x="179" y="0"/>
                  </a:cubicBezTo>
                  <a:cubicBezTo>
                    <a:pt x="152" y="0"/>
                    <a:pt x="128" y="5"/>
                    <a:pt x="106" y="14"/>
                  </a:cubicBezTo>
                  <a:cubicBezTo>
                    <a:pt x="84" y="24"/>
                    <a:pt x="65" y="37"/>
                    <a:pt x="49" y="53"/>
                  </a:cubicBezTo>
                  <a:cubicBezTo>
                    <a:pt x="34" y="70"/>
                    <a:pt x="21" y="89"/>
                    <a:pt x="13" y="112"/>
                  </a:cubicBezTo>
                  <a:cubicBezTo>
                    <a:pt x="4" y="134"/>
                    <a:pt x="0" y="159"/>
                    <a:pt x="0" y="185"/>
                  </a:cubicBezTo>
                  <a:cubicBezTo>
                    <a:pt x="0" y="212"/>
                    <a:pt x="4" y="237"/>
                    <a:pt x="13" y="259"/>
                  </a:cubicBezTo>
                  <a:cubicBezTo>
                    <a:pt x="21" y="282"/>
                    <a:pt x="33" y="301"/>
                    <a:pt x="48" y="318"/>
                  </a:cubicBezTo>
                  <a:cubicBezTo>
                    <a:pt x="63" y="334"/>
                    <a:pt x="82" y="346"/>
                    <a:pt x="104" y="355"/>
                  </a:cubicBezTo>
                  <a:cubicBezTo>
                    <a:pt x="126" y="364"/>
                    <a:pt x="151" y="368"/>
                    <a:pt x="179" y="368"/>
                  </a:cubicBezTo>
                  <a:cubicBezTo>
                    <a:pt x="218" y="368"/>
                    <a:pt x="252" y="359"/>
                    <a:pt x="280" y="341"/>
                  </a:cubicBezTo>
                  <a:cubicBezTo>
                    <a:pt x="308" y="323"/>
                    <a:pt x="329" y="293"/>
                    <a:pt x="342" y="251"/>
                  </a:cubicBezTo>
                  <a:lnTo>
                    <a:pt x="258" y="251"/>
                  </a:lnTo>
                  <a:lnTo>
                    <a:pt x="258" y="251"/>
                  </a:lnTo>
                  <a:close/>
                  <a:moveTo>
                    <a:pt x="101" y="124"/>
                  </a:moveTo>
                  <a:lnTo>
                    <a:pt x="101" y="124"/>
                  </a:lnTo>
                  <a:cubicBezTo>
                    <a:pt x="103" y="115"/>
                    <a:pt x="107" y="107"/>
                    <a:pt x="113" y="100"/>
                  </a:cubicBezTo>
                  <a:cubicBezTo>
                    <a:pt x="119" y="92"/>
                    <a:pt x="128" y="86"/>
                    <a:pt x="138" y="80"/>
                  </a:cubicBezTo>
                  <a:cubicBezTo>
                    <a:pt x="148" y="75"/>
                    <a:pt x="161" y="73"/>
                    <a:pt x="176" y="73"/>
                  </a:cubicBezTo>
                  <a:cubicBezTo>
                    <a:pt x="199" y="73"/>
                    <a:pt x="217" y="79"/>
                    <a:pt x="228" y="91"/>
                  </a:cubicBezTo>
                  <a:cubicBezTo>
                    <a:pt x="240" y="104"/>
                    <a:pt x="248" y="123"/>
                    <a:pt x="252" y="147"/>
                  </a:cubicBezTo>
                  <a:lnTo>
                    <a:pt x="96" y="147"/>
                  </a:lnTo>
                  <a:cubicBezTo>
                    <a:pt x="97" y="140"/>
                    <a:pt x="98" y="133"/>
                    <a:pt x="101" y="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69A9A67D-7336-4004-A968-4EFFF2F5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" y="2612"/>
              <a:ext cx="195" cy="223"/>
            </a:xfrm>
            <a:custGeom>
              <a:avLst/>
              <a:gdLst>
                <a:gd name="T0" fmla="*/ 315 w 324"/>
                <a:gd name="T1" fmla="*/ 206 h 368"/>
                <a:gd name="T2" fmla="*/ 315 w 324"/>
                <a:gd name="T3" fmla="*/ 206 h 368"/>
                <a:gd name="T4" fmla="*/ 290 w 324"/>
                <a:gd name="T5" fmla="*/ 178 h 368"/>
                <a:gd name="T6" fmla="*/ 254 w 324"/>
                <a:gd name="T7" fmla="*/ 161 h 368"/>
                <a:gd name="T8" fmla="*/ 213 w 324"/>
                <a:gd name="T9" fmla="*/ 149 h 368"/>
                <a:gd name="T10" fmla="*/ 174 w 324"/>
                <a:gd name="T11" fmla="*/ 140 h 368"/>
                <a:gd name="T12" fmla="*/ 139 w 324"/>
                <a:gd name="T13" fmla="*/ 131 h 368"/>
                <a:gd name="T14" fmla="*/ 114 w 324"/>
                <a:gd name="T15" fmla="*/ 118 h 368"/>
                <a:gd name="T16" fmla="*/ 105 w 324"/>
                <a:gd name="T17" fmla="*/ 97 h 368"/>
                <a:gd name="T18" fmla="*/ 110 w 324"/>
                <a:gd name="T19" fmla="*/ 80 h 368"/>
                <a:gd name="T20" fmla="*/ 123 w 324"/>
                <a:gd name="T21" fmla="*/ 70 h 368"/>
                <a:gd name="T22" fmla="*/ 140 w 324"/>
                <a:gd name="T23" fmla="*/ 65 h 368"/>
                <a:gd name="T24" fmla="*/ 158 w 324"/>
                <a:gd name="T25" fmla="*/ 64 h 368"/>
                <a:gd name="T26" fmla="*/ 203 w 324"/>
                <a:gd name="T27" fmla="*/ 74 h 368"/>
                <a:gd name="T28" fmla="*/ 224 w 324"/>
                <a:gd name="T29" fmla="*/ 112 h 368"/>
                <a:gd name="T30" fmla="*/ 315 w 324"/>
                <a:gd name="T31" fmla="*/ 112 h 368"/>
                <a:gd name="T32" fmla="*/ 298 w 324"/>
                <a:gd name="T33" fmla="*/ 58 h 368"/>
                <a:gd name="T34" fmla="*/ 264 w 324"/>
                <a:gd name="T35" fmla="*/ 24 h 368"/>
                <a:gd name="T36" fmla="*/ 216 w 324"/>
                <a:gd name="T37" fmla="*/ 6 h 368"/>
                <a:gd name="T38" fmla="*/ 161 w 324"/>
                <a:gd name="T39" fmla="*/ 0 h 368"/>
                <a:gd name="T40" fmla="*/ 105 w 324"/>
                <a:gd name="T41" fmla="*/ 5 h 368"/>
                <a:gd name="T42" fmla="*/ 56 w 324"/>
                <a:gd name="T43" fmla="*/ 23 h 368"/>
                <a:gd name="T44" fmla="*/ 22 w 324"/>
                <a:gd name="T45" fmla="*/ 57 h 368"/>
                <a:gd name="T46" fmla="*/ 8 w 324"/>
                <a:gd name="T47" fmla="*/ 112 h 368"/>
                <a:gd name="T48" fmla="*/ 18 w 324"/>
                <a:gd name="T49" fmla="*/ 151 h 368"/>
                <a:gd name="T50" fmla="*/ 43 w 324"/>
                <a:gd name="T51" fmla="*/ 178 h 368"/>
                <a:gd name="T52" fmla="*/ 78 w 324"/>
                <a:gd name="T53" fmla="*/ 195 h 368"/>
                <a:gd name="T54" fmla="*/ 119 w 324"/>
                <a:gd name="T55" fmla="*/ 206 h 368"/>
                <a:gd name="T56" fmla="*/ 200 w 324"/>
                <a:gd name="T57" fmla="*/ 228 h 368"/>
                <a:gd name="T58" fmla="*/ 228 w 324"/>
                <a:gd name="T59" fmla="*/ 260 h 368"/>
                <a:gd name="T60" fmla="*/ 222 w 324"/>
                <a:gd name="T61" fmla="*/ 281 h 368"/>
                <a:gd name="T62" fmla="*/ 207 w 324"/>
                <a:gd name="T63" fmla="*/ 295 h 368"/>
                <a:gd name="T64" fmla="*/ 187 w 324"/>
                <a:gd name="T65" fmla="*/ 302 h 368"/>
                <a:gd name="T66" fmla="*/ 165 w 324"/>
                <a:gd name="T67" fmla="*/ 305 h 368"/>
                <a:gd name="T68" fmla="*/ 138 w 324"/>
                <a:gd name="T69" fmla="*/ 301 h 368"/>
                <a:gd name="T70" fmla="*/ 115 w 324"/>
                <a:gd name="T71" fmla="*/ 291 h 368"/>
                <a:gd name="T72" fmla="*/ 98 w 324"/>
                <a:gd name="T73" fmla="*/ 273 h 368"/>
                <a:gd name="T74" fmla="*/ 92 w 324"/>
                <a:gd name="T75" fmla="*/ 246 h 368"/>
                <a:gd name="T76" fmla="*/ 0 w 324"/>
                <a:gd name="T77" fmla="*/ 246 h 368"/>
                <a:gd name="T78" fmla="*/ 16 w 324"/>
                <a:gd name="T79" fmla="*/ 304 h 368"/>
                <a:gd name="T80" fmla="*/ 53 w 324"/>
                <a:gd name="T81" fmla="*/ 342 h 368"/>
                <a:gd name="T82" fmla="*/ 105 w 324"/>
                <a:gd name="T83" fmla="*/ 362 h 368"/>
                <a:gd name="T84" fmla="*/ 165 w 324"/>
                <a:gd name="T85" fmla="*/ 368 h 368"/>
                <a:gd name="T86" fmla="*/ 223 w 324"/>
                <a:gd name="T87" fmla="*/ 363 h 368"/>
                <a:gd name="T88" fmla="*/ 274 w 324"/>
                <a:gd name="T89" fmla="*/ 343 h 368"/>
                <a:gd name="T90" fmla="*/ 311 w 324"/>
                <a:gd name="T91" fmla="*/ 305 h 368"/>
                <a:gd name="T92" fmla="*/ 324 w 324"/>
                <a:gd name="T93" fmla="*/ 247 h 368"/>
                <a:gd name="T94" fmla="*/ 315 w 324"/>
                <a:gd name="T95" fmla="*/ 20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68">
                  <a:moveTo>
                    <a:pt x="315" y="206"/>
                  </a:moveTo>
                  <a:lnTo>
                    <a:pt x="315" y="206"/>
                  </a:lnTo>
                  <a:cubicBezTo>
                    <a:pt x="309" y="195"/>
                    <a:pt x="300" y="186"/>
                    <a:pt x="290" y="178"/>
                  </a:cubicBezTo>
                  <a:cubicBezTo>
                    <a:pt x="280" y="171"/>
                    <a:pt x="268" y="165"/>
                    <a:pt x="254" y="161"/>
                  </a:cubicBezTo>
                  <a:cubicBezTo>
                    <a:pt x="241" y="156"/>
                    <a:pt x="227" y="152"/>
                    <a:pt x="213" y="149"/>
                  </a:cubicBezTo>
                  <a:cubicBezTo>
                    <a:pt x="200" y="146"/>
                    <a:pt x="187" y="143"/>
                    <a:pt x="174" y="140"/>
                  </a:cubicBezTo>
                  <a:cubicBezTo>
                    <a:pt x="160" y="138"/>
                    <a:pt x="149" y="134"/>
                    <a:pt x="139" y="131"/>
                  </a:cubicBezTo>
                  <a:cubicBezTo>
                    <a:pt x="129" y="128"/>
                    <a:pt x="120" y="123"/>
                    <a:pt x="114" y="118"/>
                  </a:cubicBezTo>
                  <a:cubicBezTo>
                    <a:pt x="108" y="112"/>
                    <a:pt x="105" y="105"/>
                    <a:pt x="105" y="97"/>
                  </a:cubicBezTo>
                  <a:cubicBezTo>
                    <a:pt x="105" y="90"/>
                    <a:pt x="106" y="84"/>
                    <a:pt x="110" y="80"/>
                  </a:cubicBezTo>
                  <a:cubicBezTo>
                    <a:pt x="114" y="75"/>
                    <a:pt x="118" y="72"/>
                    <a:pt x="123" y="70"/>
                  </a:cubicBezTo>
                  <a:cubicBezTo>
                    <a:pt x="128" y="68"/>
                    <a:pt x="134" y="66"/>
                    <a:pt x="140" y="65"/>
                  </a:cubicBezTo>
                  <a:cubicBezTo>
                    <a:pt x="147" y="65"/>
                    <a:pt x="153" y="64"/>
                    <a:pt x="158" y="64"/>
                  </a:cubicBezTo>
                  <a:cubicBezTo>
                    <a:pt x="175" y="64"/>
                    <a:pt x="190" y="68"/>
                    <a:pt x="203" y="74"/>
                  </a:cubicBezTo>
                  <a:cubicBezTo>
                    <a:pt x="215" y="81"/>
                    <a:pt x="222" y="93"/>
                    <a:pt x="224" y="112"/>
                  </a:cubicBezTo>
                  <a:lnTo>
                    <a:pt x="315" y="112"/>
                  </a:lnTo>
                  <a:cubicBezTo>
                    <a:pt x="313" y="90"/>
                    <a:pt x="308" y="72"/>
                    <a:pt x="298" y="58"/>
                  </a:cubicBezTo>
                  <a:cubicBezTo>
                    <a:pt x="289" y="44"/>
                    <a:pt x="278" y="32"/>
                    <a:pt x="264" y="24"/>
                  </a:cubicBezTo>
                  <a:cubicBezTo>
                    <a:pt x="250" y="15"/>
                    <a:pt x="234" y="9"/>
                    <a:pt x="216" y="6"/>
                  </a:cubicBezTo>
                  <a:cubicBezTo>
                    <a:pt x="198" y="2"/>
                    <a:pt x="180" y="0"/>
                    <a:pt x="161" y="0"/>
                  </a:cubicBezTo>
                  <a:cubicBezTo>
                    <a:pt x="142" y="0"/>
                    <a:pt x="123" y="2"/>
                    <a:pt x="105" y="5"/>
                  </a:cubicBezTo>
                  <a:cubicBezTo>
                    <a:pt x="87" y="9"/>
                    <a:pt x="71" y="14"/>
                    <a:pt x="56" y="23"/>
                  </a:cubicBezTo>
                  <a:cubicBezTo>
                    <a:pt x="42" y="31"/>
                    <a:pt x="30" y="43"/>
                    <a:pt x="22" y="57"/>
                  </a:cubicBezTo>
                  <a:cubicBezTo>
                    <a:pt x="13" y="71"/>
                    <a:pt x="8" y="90"/>
                    <a:pt x="8" y="112"/>
                  </a:cubicBezTo>
                  <a:cubicBezTo>
                    <a:pt x="8" y="128"/>
                    <a:pt x="12" y="141"/>
                    <a:pt x="18" y="151"/>
                  </a:cubicBezTo>
                  <a:cubicBezTo>
                    <a:pt x="24" y="162"/>
                    <a:pt x="33" y="171"/>
                    <a:pt x="43" y="178"/>
                  </a:cubicBezTo>
                  <a:cubicBezTo>
                    <a:pt x="53" y="185"/>
                    <a:pt x="65" y="190"/>
                    <a:pt x="78" y="195"/>
                  </a:cubicBezTo>
                  <a:cubicBezTo>
                    <a:pt x="92" y="199"/>
                    <a:pt x="105" y="203"/>
                    <a:pt x="119" y="206"/>
                  </a:cubicBezTo>
                  <a:cubicBezTo>
                    <a:pt x="154" y="213"/>
                    <a:pt x="180" y="220"/>
                    <a:pt x="200" y="228"/>
                  </a:cubicBezTo>
                  <a:cubicBezTo>
                    <a:pt x="219" y="235"/>
                    <a:pt x="228" y="246"/>
                    <a:pt x="228" y="260"/>
                  </a:cubicBezTo>
                  <a:cubicBezTo>
                    <a:pt x="228" y="269"/>
                    <a:pt x="226" y="276"/>
                    <a:pt x="222" y="281"/>
                  </a:cubicBezTo>
                  <a:cubicBezTo>
                    <a:pt x="218" y="287"/>
                    <a:pt x="213" y="291"/>
                    <a:pt x="207" y="295"/>
                  </a:cubicBezTo>
                  <a:cubicBezTo>
                    <a:pt x="201" y="298"/>
                    <a:pt x="194" y="301"/>
                    <a:pt x="187" y="302"/>
                  </a:cubicBezTo>
                  <a:cubicBezTo>
                    <a:pt x="179" y="304"/>
                    <a:pt x="172" y="305"/>
                    <a:pt x="165" y="305"/>
                  </a:cubicBezTo>
                  <a:cubicBezTo>
                    <a:pt x="156" y="305"/>
                    <a:pt x="147" y="304"/>
                    <a:pt x="138" y="301"/>
                  </a:cubicBezTo>
                  <a:cubicBezTo>
                    <a:pt x="129" y="299"/>
                    <a:pt x="121" y="296"/>
                    <a:pt x="115" y="291"/>
                  </a:cubicBezTo>
                  <a:cubicBezTo>
                    <a:pt x="108" y="286"/>
                    <a:pt x="102" y="280"/>
                    <a:pt x="98" y="273"/>
                  </a:cubicBezTo>
                  <a:cubicBezTo>
                    <a:pt x="94" y="265"/>
                    <a:pt x="92" y="256"/>
                    <a:pt x="92" y="246"/>
                  </a:cubicBezTo>
                  <a:lnTo>
                    <a:pt x="0" y="246"/>
                  </a:lnTo>
                  <a:cubicBezTo>
                    <a:pt x="1" y="269"/>
                    <a:pt x="6" y="289"/>
                    <a:pt x="16" y="304"/>
                  </a:cubicBezTo>
                  <a:cubicBezTo>
                    <a:pt x="26" y="320"/>
                    <a:pt x="38" y="332"/>
                    <a:pt x="53" y="342"/>
                  </a:cubicBezTo>
                  <a:cubicBezTo>
                    <a:pt x="69" y="351"/>
                    <a:pt x="86" y="358"/>
                    <a:pt x="105" y="362"/>
                  </a:cubicBezTo>
                  <a:cubicBezTo>
                    <a:pt x="125" y="366"/>
                    <a:pt x="144" y="368"/>
                    <a:pt x="165" y="368"/>
                  </a:cubicBezTo>
                  <a:cubicBezTo>
                    <a:pt x="185" y="368"/>
                    <a:pt x="204" y="366"/>
                    <a:pt x="223" y="363"/>
                  </a:cubicBezTo>
                  <a:cubicBezTo>
                    <a:pt x="242" y="359"/>
                    <a:pt x="259" y="352"/>
                    <a:pt x="274" y="343"/>
                  </a:cubicBezTo>
                  <a:cubicBezTo>
                    <a:pt x="289" y="333"/>
                    <a:pt x="301" y="321"/>
                    <a:pt x="311" y="305"/>
                  </a:cubicBezTo>
                  <a:cubicBezTo>
                    <a:pt x="320" y="289"/>
                    <a:pt x="324" y="270"/>
                    <a:pt x="324" y="247"/>
                  </a:cubicBezTo>
                  <a:cubicBezTo>
                    <a:pt x="324" y="231"/>
                    <a:pt x="321" y="217"/>
                    <a:pt x="315" y="2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BDDDB019-FA8D-4DEA-871F-14ED102BC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" y="2612"/>
              <a:ext cx="195" cy="223"/>
            </a:xfrm>
            <a:custGeom>
              <a:avLst/>
              <a:gdLst>
                <a:gd name="T0" fmla="*/ 274 w 324"/>
                <a:gd name="T1" fmla="*/ 343 h 368"/>
                <a:gd name="T2" fmla="*/ 274 w 324"/>
                <a:gd name="T3" fmla="*/ 343 h 368"/>
                <a:gd name="T4" fmla="*/ 310 w 324"/>
                <a:gd name="T5" fmla="*/ 305 h 368"/>
                <a:gd name="T6" fmla="*/ 324 w 324"/>
                <a:gd name="T7" fmla="*/ 247 h 368"/>
                <a:gd name="T8" fmla="*/ 314 w 324"/>
                <a:gd name="T9" fmla="*/ 206 h 368"/>
                <a:gd name="T10" fmla="*/ 289 w 324"/>
                <a:gd name="T11" fmla="*/ 178 h 368"/>
                <a:gd name="T12" fmla="*/ 254 w 324"/>
                <a:gd name="T13" fmla="*/ 161 h 368"/>
                <a:gd name="T14" fmla="*/ 213 w 324"/>
                <a:gd name="T15" fmla="*/ 149 h 368"/>
                <a:gd name="T16" fmla="*/ 173 w 324"/>
                <a:gd name="T17" fmla="*/ 140 h 368"/>
                <a:gd name="T18" fmla="*/ 138 w 324"/>
                <a:gd name="T19" fmla="*/ 131 h 368"/>
                <a:gd name="T20" fmla="*/ 113 w 324"/>
                <a:gd name="T21" fmla="*/ 118 h 368"/>
                <a:gd name="T22" fmla="*/ 104 w 324"/>
                <a:gd name="T23" fmla="*/ 97 h 368"/>
                <a:gd name="T24" fmla="*/ 109 w 324"/>
                <a:gd name="T25" fmla="*/ 80 h 368"/>
                <a:gd name="T26" fmla="*/ 122 w 324"/>
                <a:gd name="T27" fmla="*/ 70 h 368"/>
                <a:gd name="T28" fmla="*/ 140 w 324"/>
                <a:gd name="T29" fmla="*/ 65 h 368"/>
                <a:gd name="T30" fmla="*/ 157 w 324"/>
                <a:gd name="T31" fmla="*/ 64 h 368"/>
                <a:gd name="T32" fmla="*/ 202 w 324"/>
                <a:gd name="T33" fmla="*/ 74 h 368"/>
                <a:gd name="T34" fmla="*/ 223 w 324"/>
                <a:gd name="T35" fmla="*/ 112 h 368"/>
                <a:gd name="T36" fmla="*/ 314 w 324"/>
                <a:gd name="T37" fmla="*/ 112 h 368"/>
                <a:gd name="T38" fmla="*/ 298 w 324"/>
                <a:gd name="T39" fmla="*/ 58 h 368"/>
                <a:gd name="T40" fmla="*/ 263 w 324"/>
                <a:gd name="T41" fmla="*/ 24 h 368"/>
                <a:gd name="T42" fmla="*/ 215 w 324"/>
                <a:gd name="T43" fmla="*/ 6 h 368"/>
                <a:gd name="T44" fmla="*/ 160 w 324"/>
                <a:gd name="T45" fmla="*/ 0 h 368"/>
                <a:gd name="T46" fmla="*/ 105 w 324"/>
                <a:gd name="T47" fmla="*/ 5 h 368"/>
                <a:gd name="T48" fmla="*/ 56 w 324"/>
                <a:gd name="T49" fmla="*/ 23 h 368"/>
                <a:gd name="T50" fmla="*/ 21 w 324"/>
                <a:gd name="T51" fmla="*/ 57 h 368"/>
                <a:gd name="T52" fmla="*/ 8 w 324"/>
                <a:gd name="T53" fmla="*/ 112 h 368"/>
                <a:gd name="T54" fmla="*/ 17 w 324"/>
                <a:gd name="T55" fmla="*/ 151 h 368"/>
                <a:gd name="T56" fmla="*/ 42 w 324"/>
                <a:gd name="T57" fmla="*/ 178 h 368"/>
                <a:gd name="T58" fmla="*/ 78 w 324"/>
                <a:gd name="T59" fmla="*/ 195 h 368"/>
                <a:gd name="T60" fmla="*/ 119 w 324"/>
                <a:gd name="T61" fmla="*/ 206 h 368"/>
                <a:gd name="T62" fmla="*/ 199 w 324"/>
                <a:gd name="T63" fmla="*/ 228 h 368"/>
                <a:gd name="T64" fmla="*/ 228 w 324"/>
                <a:gd name="T65" fmla="*/ 260 h 368"/>
                <a:gd name="T66" fmla="*/ 222 w 324"/>
                <a:gd name="T67" fmla="*/ 281 h 368"/>
                <a:gd name="T68" fmla="*/ 206 w 324"/>
                <a:gd name="T69" fmla="*/ 295 h 368"/>
                <a:gd name="T70" fmla="*/ 186 w 324"/>
                <a:gd name="T71" fmla="*/ 302 h 368"/>
                <a:gd name="T72" fmla="*/ 165 w 324"/>
                <a:gd name="T73" fmla="*/ 305 h 368"/>
                <a:gd name="T74" fmla="*/ 137 w 324"/>
                <a:gd name="T75" fmla="*/ 301 h 368"/>
                <a:gd name="T76" fmla="*/ 114 w 324"/>
                <a:gd name="T77" fmla="*/ 291 h 368"/>
                <a:gd name="T78" fmla="*/ 97 w 324"/>
                <a:gd name="T79" fmla="*/ 273 h 368"/>
                <a:gd name="T80" fmla="*/ 91 w 324"/>
                <a:gd name="T81" fmla="*/ 246 h 368"/>
                <a:gd name="T82" fmla="*/ 0 w 324"/>
                <a:gd name="T83" fmla="*/ 246 h 368"/>
                <a:gd name="T84" fmla="*/ 16 w 324"/>
                <a:gd name="T85" fmla="*/ 304 h 368"/>
                <a:gd name="T86" fmla="*/ 53 w 324"/>
                <a:gd name="T87" fmla="*/ 342 h 368"/>
                <a:gd name="T88" fmla="*/ 105 w 324"/>
                <a:gd name="T89" fmla="*/ 362 h 368"/>
                <a:gd name="T90" fmla="*/ 164 w 324"/>
                <a:gd name="T91" fmla="*/ 368 h 368"/>
                <a:gd name="T92" fmla="*/ 223 w 324"/>
                <a:gd name="T93" fmla="*/ 363 h 368"/>
                <a:gd name="T94" fmla="*/ 274 w 324"/>
                <a:gd name="T95" fmla="*/ 34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68">
                  <a:moveTo>
                    <a:pt x="274" y="343"/>
                  </a:moveTo>
                  <a:lnTo>
                    <a:pt x="274" y="343"/>
                  </a:lnTo>
                  <a:cubicBezTo>
                    <a:pt x="289" y="333"/>
                    <a:pt x="301" y="321"/>
                    <a:pt x="310" y="305"/>
                  </a:cubicBezTo>
                  <a:cubicBezTo>
                    <a:pt x="319" y="289"/>
                    <a:pt x="324" y="270"/>
                    <a:pt x="324" y="247"/>
                  </a:cubicBezTo>
                  <a:cubicBezTo>
                    <a:pt x="324" y="231"/>
                    <a:pt x="321" y="217"/>
                    <a:pt x="314" y="206"/>
                  </a:cubicBezTo>
                  <a:cubicBezTo>
                    <a:pt x="308" y="195"/>
                    <a:pt x="300" y="186"/>
                    <a:pt x="289" y="178"/>
                  </a:cubicBezTo>
                  <a:cubicBezTo>
                    <a:pt x="279" y="171"/>
                    <a:pt x="267" y="165"/>
                    <a:pt x="254" y="161"/>
                  </a:cubicBezTo>
                  <a:cubicBezTo>
                    <a:pt x="240" y="156"/>
                    <a:pt x="227" y="152"/>
                    <a:pt x="213" y="149"/>
                  </a:cubicBezTo>
                  <a:cubicBezTo>
                    <a:pt x="199" y="146"/>
                    <a:pt x="186" y="143"/>
                    <a:pt x="173" y="140"/>
                  </a:cubicBezTo>
                  <a:cubicBezTo>
                    <a:pt x="160" y="138"/>
                    <a:pt x="148" y="134"/>
                    <a:pt x="138" y="131"/>
                  </a:cubicBezTo>
                  <a:cubicBezTo>
                    <a:pt x="128" y="128"/>
                    <a:pt x="120" y="123"/>
                    <a:pt x="113" y="118"/>
                  </a:cubicBezTo>
                  <a:cubicBezTo>
                    <a:pt x="107" y="112"/>
                    <a:pt x="104" y="105"/>
                    <a:pt x="104" y="97"/>
                  </a:cubicBezTo>
                  <a:cubicBezTo>
                    <a:pt x="104" y="90"/>
                    <a:pt x="106" y="84"/>
                    <a:pt x="109" y="80"/>
                  </a:cubicBezTo>
                  <a:cubicBezTo>
                    <a:pt x="113" y="75"/>
                    <a:pt x="117" y="72"/>
                    <a:pt x="122" y="70"/>
                  </a:cubicBezTo>
                  <a:cubicBezTo>
                    <a:pt x="128" y="68"/>
                    <a:pt x="133" y="66"/>
                    <a:pt x="140" y="65"/>
                  </a:cubicBezTo>
                  <a:cubicBezTo>
                    <a:pt x="146" y="65"/>
                    <a:pt x="152" y="64"/>
                    <a:pt x="157" y="64"/>
                  </a:cubicBezTo>
                  <a:cubicBezTo>
                    <a:pt x="174" y="64"/>
                    <a:pt x="189" y="68"/>
                    <a:pt x="202" y="74"/>
                  </a:cubicBezTo>
                  <a:cubicBezTo>
                    <a:pt x="215" y="81"/>
                    <a:pt x="222" y="93"/>
                    <a:pt x="223" y="112"/>
                  </a:cubicBezTo>
                  <a:lnTo>
                    <a:pt x="314" y="112"/>
                  </a:lnTo>
                  <a:cubicBezTo>
                    <a:pt x="313" y="90"/>
                    <a:pt x="307" y="72"/>
                    <a:pt x="298" y="58"/>
                  </a:cubicBezTo>
                  <a:cubicBezTo>
                    <a:pt x="289" y="44"/>
                    <a:pt x="277" y="32"/>
                    <a:pt x="263" y="24"/>
                  </a:cubicBezTo>
                  <a:cubicBezTo>
                    <a:pt x="249" y="15"/>
                    <a:pt x="233" y="9"/>
                    <a:pt x="215" y="6"/>
                  </a:cubicBezTo>
                  <a:cubicBezTo>
                    <a:pt x="197" y="2"/>
                    <a:pt x="179" y="0"/>
                    <a:pt x="160" y="0"/>
                  </a:cubicBezTo>
                  <a:cubicBezTo>
                    <a:pt x="141" y="0"/>
                    <a:pt x="123" y="2"/>
                    <a:pt x="105" y="5"/>
                  </a:cubicBezTo>
                  <a:cubicBezTo>
                    <a:pt x="86" y="9"/>
                    <a:pt x="70" y="14"/>
                    <a:pt x="56" y="23"/>
                  </a:cubicBezTo>
                  <a:cubicBezTo>
                    <a:pt x="41" y="31"/>
                    <a:pt x="30" y="43"/>
                    <a:pt x="21" y="57"/>
                  </a:cubicBezTo>
                  <a:cubicBezTo>
                    <a:pt x="12" y="71"/>
                    <a:pt x="8" y="90"/>
                    <a:pt x="8" y="112"/>
                  </a:cubicBezTo>
                  <a:cubicBezTo>
                    <a:pt x="8" y="128"/>
                    <a:pt x="11" y="141"/>
                    <a:pt x="17" y="151"/>
                  </a:cubicBezTo>
                  <a:cubicBezTo>
                    <a:pt x="24" y="162"/>
                    <a:pt x="32" y="171"/>
                    <a:pt x="42" y="178"/>
                  </a:cubicBezTo>
                  <a:cubicBezTo>
                    <a:pt x="53" y="185"/>
                    <a:pt x="64" y="190"/>
                    <a:pt x="78" y="195"/>
                  </a:cubicBezTo>
                  <a:cubicBezTo>
                    <a:pt x="91" y="199"/>
                    <a:pt x="105" y="203"/>
                    <a:pt x="119" y="206"/>
                  </a:cubicBezTo>
                  <a:cubicBezTo>
                    <a:pt x="153" y="213"/>
                    <a:pt x="180" y="220"/>
                    <a:pt x="199" y="228"/>
                  </a:cubicBezTo>
                  <a:cubicBezTo>
                    <a:pt x="218" y="235"/>
                    <a:pt x="228" y="246"/>
                    <a:pt x="228" y="260"/>
                  </a:cubicBezTo>
                  <a:cubicBezTo>
                    <a:pt x="228" y="269"/>
                    <a:pt x="226" y="276"/>
                    <a:pt x="222" y="281"/>
                  </a:cubicBezTo>
                  <a:cubicBezTo>
                    <a:pt x="218" y="287"/>
                    <a:pt x="212" y="291"/>
                    <a:pt x="206" y="295"/>
                  </a:cubicBezTo>
                  <a:cubicBezTo>
                    <a:pt x="200" y="298"/>
                    <a:pt x="194" y="301"/>
                    <a:pt x="186" y="302"/>
                  </a:cubicBezTo>
                  <a:cubicBezTo>
                    <a:pt x="179" y="304"/>
                    <a:pt x="172" y="305"/>
                    <a:pt x="165" y="305"/>
                  </a:cubicBezTo>
                  <a:cubicBezTo>
                    <a:pt x="155" y="305"/>
                    <a:pt x="146" y="304"/>
                    <a:pt x="137" y="301"/>
                  </a:cubicBezTo>
                  <a:cubicBezTo>
                    <a:pt x="129" y="299"/>
                    <a:pt x="121" y="296"/>
                    <a:pt x="114" y="291"/>
                  </a:cubicBezTo>
                  <a:cubicBezTo>
                    <a:pt x="107" y="286"/>
                    <a:pt x="102" y="280"/>
                    <a:pt x="97" y="273"/>
                  </a:cubicBezTo>
                  <a:cubicBezTo>
                    <a:pt x="93" y="265"/>
                    <a:pt x="91" y="256"/>
                    <a:pt x="91" y="246"/>
                  </a:cubicBezTo>
                  <a:lnTo>
                    <a:pt x="0" y="246"/>
                  </a:lnTo>
                  <a:cubicBezTo>
                    <a:pt x="1" y="269"/>
                    <a:pt x="6" y="289"/>
                    <a:pt x="16" y="304"/>
                  </a:cubicBezTo>
                  <a:cubicBezTo>
                    <a:pt x="25" y="320"/>
                    <a:pt x="38" y="332"/>
                    <a:pt x="53" y="342"/>
                  </a:cubicBezTo>
                  <a:cubicBezTo>
                    <a:pt x="68" y="351"/>
                    <a:pt x="85" y="358"/>
                    <a:pt x="105" y="362"/>
                  </a:cubicBezTo>
                  <a:cubicBezTo>
                    <a:pt x="124" y="366"/>
                    <a:pt x="144" y="368"/>
                    <a:pt x="164" y="368"/>
                  </a:cubicBezTo>
                  <a:cubicBezTo>
                    <a:pt x="184" y="368"/>
                    <a:pt x="203" y="366"/>
                    <a:pt x="223" y="363"/>
                  </a:cubicBezTo>
                  <a:cubicBezTo>
                    <a:pt x="242" y="359"/>
                    <a:pt x="259" y="352"/>
                    <a:pt x="274" y="3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8E0EBE58-7A15-486C-9299-E875119E0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4" y="2357"/>
              <a:ext cx="451" cy="669"/>
            </a:xfrm>
            <a:custGeom>
              <a:avLst/>
              <a:gdLst>
                <a:gd name="T0" fmla="*/ 206 w 749"/>
                <a:gd name="T1" fmla="*/ 207 h 1102"/>
                <a:gd name="T2" fmla="*/ 206 w 749"/>
                <a:gd name="T3" fmla="*/ 207 h 1102"/>
                <a:gd name="T4" fmla="*/ 393 w 749"/>
                <a:gd name="T5" fmla="*/ 207 h 1102"/>
                <a:gd name="T6" fmla="*/ 503 w 749"/>
                <a:gd name="T7" fmla="*/ 240 h 1102"/>
                <a:gd name="T8" fmla="*/ 543 w 749"/>
                <a:gd name="T9" fmla="*/ 350 h 1102"/>
                <a:gd name="T10" fmla="*/ 503 w 749"/>
                <a:gd name="T11" fmla="*/ 464 h 1102"/>
                <a:gd name="T12" fmla="*/ 393 w 749"/>
                <a:gd name="T13" fmla="*/ 499 h 1102"/>
                <a:gd name="T14" fmla="*/ 206 w 749"/>
                <a:gd name="T15" fmla="*/ 499 h 1102"/>
                <a:gd name="T16" fmla="*/ 206 w 749"/>
                <a:gd name="T17" fmla="*/ 207 h 1102"/>
                <a:gd name="T18" fmla="*/ 206 w 749"/>
                <a:gd name="T19" fmla="*/ 207 h 1102"/>
                <a:gd name="T20" fmla="*/ 206 w 749"/>
                <a:gd name="T21" fmla="*/ 1102 h 1102"/>
                <a:gd name="T22" fmla="*/ 206 w 749"/>
                <a:gd name="T23" fmla="*/ 1102 h 1102"/>
                <a:gd name="T24" fmla="*/ 206 w 749"/>
                <a:gd name="T25" fmla="*/ 706 h 1102"/>
                <a:gd name="T26" fmla="*/ 393 w 749"/>
                <a:gd name="T27" fmla="*/ 706 h 1102"/>
                <a:gd name="T28" fmla="*/ 642 w 749"/>
                <a:gd name="T29" fmla="*/ 616 h 1102"/>
                <a:gd name="T30" fmla="*/ 749 w 749"/>
                <a:gd name="T31" fmla="*/ 350 h 1102"/>
                <a:gd name="T32" fmla="*/ 636 w 749"/>
                <a:gd name="T33" fmla="*/ 82 h 1102"/>
                <a:gd name="T34" fmla="*/ 393 w 749"/>
                <a:gd name="T35" fmla="*/ 0 h 1102"/>
                <a:gd name="T36" fmla="*/ 0 w 749"/>
                <a:gd name="T37" fmla="*/ 0 h 1102"/>
                <a:gd name="T38" fmla="*/ 0 w 749"/>
                <a:gd name="T39" fmla="*/ 1102 h 1102"/>
                <a:gd name="T40" fmla="*/ 103 w 749"/>
                <a:gd name="T41" fmla="*/ 998 h 1102"/>
                <a:gd name="T42" fmla="*/ 206 w 749"/>
                <a:gd name="T43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9" h="1102">
                  <a:moveTo>
                    <a:pt x="206" y="207"/>
                  </a:moveTo>
                  <a:lnTo>
                    <a:pt x="206" y="207"/>
                  </a:lnTo>
                  <a:lnTo>
                    <a:pt x="393" y="207"/>
                  </a:lnTo>
                  <a:cubicBezTo>
                    <a:pt x="440" y="207"/>
                    <a:pt x="477" y="218"/>
                    <a:pt x="503" y="240"/>
                  </a:cubicBezTo>
                  <a:cubicBezTo>
                    <a:pt x="513" y="248"/>
                    <a:pt x="543" y="273"/>
                    <a:pt x="543" y="350"/>
                  </a:cubicBezTo>
                  <a:cubicBezTo>
                    <a:pt x="543" y="402"/>
                    <a:pt x="530" y="439"/>
                    <a:pt x="503" y="464"/>
                  </a:cubicBezTo>
                  <a:cubicBezTo>
                    <a:pt x="477" y="488"/>
                    <a:pt x="441" y="499"/>
                    <a:pt x="393" y="499"/>
                  </a:cubicBezTo>
                  <a:lnTo>
                    <a:pt x="206" y="499"/>
                  </a:lnTo>
                  <a:lnTo>
                    <a:pt x="206" y="207"/>
                  </a:lnTo>
                  <a:lnTo>
                    <a:pt x="206" y="207"/>
                  </a:lnTo>
                  <a:close/>
                  <a:moveTo>
                    <a:pt x="206" y="1102"/>
                  </a:moveTo>
                  <a:lnTo>
                    <a:pt x="206" y="1102"/>
                  </a:lnTo>
                  <a:lnTo>
                    <a:pt x="206" y="706"/>
                  </a:lnTo>
                  <a:lnTo>
                    <a:pt x="393" y="706"/>
                  </a:lnTo>
                  <a:cubicBezTo>
                    <a:pt x="493" y="706"/>
                    <a:pt x="577" y="675"/>
                    <a:pt x="642" y="616"/>
                  </a:cubicBezTo>
                  <a:cubicBezTo>
                    <a:pt x="691" y="572"/>
                    <a:pt x="749" y="490"/>
                    <a:pt x="749" y="350"/>
                  </a:cubicBezTo>
                  <a:cubicBezTo>
                    <a:pt x="749" y="207"/>
                    <a:pt x="687" y="125"/>
                    <a:pt x="636" y="82"/>
                  </a:cubicBezTo>
                  <a:cubicBezTo>
                    <a:pt x="572" y="28"/>
                    <a:pt x="490" y="0"/>
                    <a:pt x="393" y="0"/>
                  </a:cubicBezTo>
                  <a:lnTo>
                    <a:pt x="0" y="0"/>
                  </a:lnTo>
                  <a:lnTo>
                    <a:pt x="0" y="1102"/>
                  </a:lnTo>
                  <a:lnTo>
                    <a:pt x="103" y="998"/>
                  </a:lnTo>
                  <a:lnTo>
                    <a:pt x="206" y="1102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527D6A22-35BA-4D93-BE5B-E17B14DFA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6" y="2420"/>
              <a:ext cx="327" cy="606"/>
            </a:xfrm>
            <a:custGeom>
              <a:avLst/>
              <a:gdLst>
                <a:gd name="T0" fmla="*/ 467 w 543"/>
                <a:gd name="T1" fmla="*/ 57 h 998"/>
                <a:gd name="T2" fmla="*/ 467 w 543"/>
                <a:gd name="T3" fmla="*/ 57 h 998"/>
                <a:gd name="T4" fmla="*/ 290 w 543"/>
                <a:gd name="T5" fmla="*/ 0 h 998"/>
                <a:gd name="T6" fmla="*/ 0 w 543"/>
                <a:gd name="T7" fmla="*/ 0 h 998"/>
                <a:gd name="T8" fmla="*/ 0 w 543"/>
                <a:gd name="T9" fmla="*/ 894 h 998"/>
                <a:gd name="T10" fmla="*/ 103 w 543"/>
                <a:gd name="T11" fmla="*/ 998 h 998"/>
                <a:gd name="T12" fmla="*/ 103 w 543"/>
                <a:gd name="T13" fmla="*/ 498 h 998"/>
                <a:gd name="T14" fmla="*/ 290 w 543"/>
                <a:gd name="T15" fmla="*/ 498 h 998"/>
                <a:gd name="T16" fmla="*/ 470 w 543"/>
                <a:gd name="T17" fmla="*/ 436 h 998"/>
                <a:gd name="T18" fmla="*/ 543 w 543"/>
                <a:gd name="T19" fmla="*/ 246 h 998"/>
                <a:gd name="T20" fmla="*/ 467 w 543"/>
                <a:gd name="T21" fmla="*/ 57 h 998"/>
                <a:gd name="T22" fmla="*/ 400 w 543"/>
                <a:gd name="T23" fmla="*/ 360 h 998"/>
                <a:gd name="T24" fmla="*/ 400 w 543"/>
                <a:gd name="T25" fmla="*/ 360 h 998"/>
                <a:gd name="T26" fmla="*/ 290 w 543"/>
                <a:gd name="T27" fmla="*/ 395 h 998"/>
                <a:gd name="T28" fmla="*/ 103 w 543"/>
                <a:gd name="T29" fmla="*/ 395 h 998"/>
                <a:gd name="T30" fmla="*/ 103 w 543"/>
                <a:gd name="T31" fmla="*/ 103 h 998"/>
                <a:gd name="T32" fmla="*/ 290 w 543"/>
                <a:gd name="T33" fmla="*/ 103 h 998"/>
                <a:gd name="T34" fmla="*/ 400 w 543"/>
                <a:gd name="T35" fmla="*/ 136 h 998"/>
                <a:gd name="T36" fmla="*/ 440 w 543"/>
                <a:gd name="T37" fmla="*/ 246 h 998"/>
                <a:gd name="T38" fmla="*/ 400 w 543"/>
                <a:gd name="T39" fmla="*/ 36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3" h="998">
                  <a:moveTo>
                    <a:pt x="467" y="57"/>
                  </a:moveTo>
                  <a:lnTo>
                    <a:pt x="467" y="57"/>
                  </a:lnTo>
                  <a:cubicBezTo>
                    <a:pt x="421" y="19"/>
                    <a:pt x="362" y="0"/>
                    <a:pt x="290" y="0"/>
                  </a:cubicBezTo>
                  <a:lnTo>
                    <a:pt x="0" y="0"/>
                  </a:lnTo>
                  <a:lnTo>
                    <a:pt x="0" y="894"/>
                  </a:lnTo>
                  <a:lnTo>
                    <a:pt x="103" y="998"/>
                  </a:lnTo>
                  <a:lnTo>
                    <a:pt x="103" y="498"/>
                  </a:lnTo>
                  <a:lnTo>
                    <a:pt x="290" y="498"/>
                  </a:lnTo>
                  <a:cubicBezTo>
                    <a:pt x="363" y="498"/>
                    <a:pt x="424" y="477"/>
                    <a:pt x="470" y="436"/>
                  </a:cubicBezTo>
                  <a:cubicBezTo>
                    <a:pt x="518" y="392"/>
                    <a:pt x="543" y="328"/>
                    <a:pt x="543" y="246"/>
                  </a:cubicBezTo>
                  <a:cubicBezTo>
                    <a:pt x="543" y="163"/>
                    <a:pt x="517" y="99"/>
                    <a:pt x="467" y="57"/>
                  </a:cubicBezTo>
                  <a:close/>
                  <a:moveTo>
                    <a:pt x="400" y="360"/>
                  </a:moveTo>
                  <a:lnTo>
                    <a:pt x="400" y="360"/>
                  </a:lnTo>
                  <a:cubicBezTo>
                    <a:pt x="374" y="384"/>
                    <a:pt x="338" y="395"/>
                    <a:pt x="290" y="395"/>
                  </a:cubicBezTo>
                  <a:lnTo>
                    <a:pt x="103" y="395"/>
                  </a:lnTo>
                  <a:lnTo>
                    <a:pt x="103" y="103"/>
                  </a:lnTo>
                  <a:lnTo>
                    <a:pt x="290" y="103"/>
                  </a:lnTo>
                  <a:cubicBezTo>
                    <a:pt x="337" y="103"/>
                    <a:pt x="374" y="114"/>
                    <a:pt x="400" y="136"/>
                  </a:cubicBezTo>
                  <a:cubicBezTo>
                    <a:pt x="410" y="144"/>
                    <a:pt x="440" y="169"/>
                    <a:pt x="440" y="246"/>
                  </a:cubicBezTo>
                  <a:cubicBezTo>
                    <a:pt x="440" y="298"/>
                    <a:pt x="427" y="335"/>
                    <a:pt x="400" y="3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395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4CF69B3-2ACB-48DD-9106-8533737F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152910"/>
            <a:ext cx="13550400" cy="849463"/>
          </a:xfrm>
        </p:spPr>
        <p:txBody>
          <a:bodyPr/>
          <a:lstStyle>
            <a:lvl1pPr algn="l">
              <a:lnSpc>
                <a:spcPct val="92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55" name="Group 4">
            <a:extLst>
              <a:ext uri="{FF2B5EF4-FFF2-40B4-BE49-F238E27FC236}">
                <a16:creationId xmlns:a16="http://schemas.microsoft.com/office/drawing/2014/main" id="{2E5AC9C5-B417-4987-AD81-A38975268BB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6503737"/>
            <a:ext cx="8131175" cy="1185863"/>
            <a:chOff x="2048" y="2223"/>
            <a:chExt cx="5122" cy="747"/>
          </a:xfrm>
          <a:solidFill>
            <a:schemeClr val="bg1"/>
          </a:solidFill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81FDB76E-1DA1-45B2-AADA-2A0654D6F1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5" y="2476"/>
              <a:ext cx="183" cy="232"/>
            </a:xfrm>
            <a:custGeom>
              <a:avLst/>
              <a:gdLst>
                <a:gd name="T0" fmla="*/ 217 w 305"/>
                <a:gd name="T1" fmla="*/ 153 h 383"/>
                <a:gd name="T2" fmla="*/ 217 w 305"/>
                <a:gd name="T3" fmla="*/ 153 h 383"/>
                <a:gd name="T4" fmla="*/ 201 w 305"/>
                <a:gd name="T5" fmla="*/ 170 h 383"/>
                <a:gd name="T6" fmla="*/ 177 w 305"/>
                <a:gd name="T7" fmla="*/ 178 h 383"/>
                <a:gd name="T8" fmla="*/ 149 w 305"/>
                <a:gd name="T9" fmla="*/ 180 h 383"/>
                <a:gd name="T10" fmla="*/ 84 w 305"/>
                <a:gd name="T11" fmla="*/ 180 h 383"/>
                <a:gd name="T12" fmla="*/ 84 w 305"/>
                <a:gd name="T13" fmla="*/ 66 h 383"/>
                <a:gd name="T14" fmla="*/ 149 w 305"/>
                <a:gd name="T15" fmla="*/ 66 h 383"/>
                <a:gd name="T16" fmla="*/ 177 w 305"/>
                <a:gd name="T17" fmla="*/ 68 h 383"/>
                <a:gd name="T18" fmla="*/ 201 w 305"/>
                <a:gd name="T19" fmla="*/ 76 h 383"/>
                <a:gd name="T20" fmla="*/ 217 w 305"/>
                <a:gd name="T21" fmla="*/ 93 h 383"/>
                <a:gd name="T22" fmla="*/ 224 w 305"/>
                <a:gd name="T23" fmla="*/ 123 h 383"/>
                <a:gd name="T24" fmla="*/ 217 w 305"/>
                <a:gd name="T25" fmla="*/ 153 h 383"/>
                <a:gd name="T26" fmla="*/ 275 w 305"/>
                <a:gd name="T27" fmla="*/ 208 h 383"/>
                <a:gd name="T28" fmla="*/ 275 w 305"/>
                <a:gd name="T29" fmla="*/ 208 h 383"/>
                <a:gd name="T30" fmla="*/ 298 w 305"/>
                <a:gd name="T31" fmla="*/ 168 h 383"/>
                <a:gd name="T32" fmla="*/ 305 w 305"/>
                <a:gd name="T33" fmla="*/ 123 h 383"/>
                <a:gd name="T34" fmla="*/ 298 w 305"/>
                <a:gd name="T35" fmla="*/ 77 h 383"/>
                <a:gd name="T36" fmla="*/ 275 w 305"/>
                <a:gd name="T37" fmla="*/ 38 h 383"/>
                <a:gd name="T38" fmla="*/ 234 w 305"/>
                <a:gd name="T39" fmla="*/ 11 h 383"/>
                <a:gd name="T40" fmla="*/ 173 w 305"/>
                <a:gd name="T41" fmla="*/ 0 h 383"/>
                <a:gd name="T42" fmla="*/ 0 w 305"/>
                <a:gd name="T43" fmla="*/ 0 h 383"/>
                <a:gd name="T44" fmla="*/ 0 w 305"/>
                <a:gd name="T45" fmla="*/ 383 h 383"/>
                <a:gd name="T46" fmla="*/ 84 w 305"/>
                <a:gd name="T47" fmla="*/ 383 h 383"/>
                <a:gd name="T48" fmla="*/ 84 w 305"/>
                <a:gd name="T49" fmla="*/ 246 h 383"/>
                <a:gd name="T50" fmla="*/ 173 w 305"/>
                <a:gd name="T51" fmla="*/ 246 h 383"/>
                <a:gd name="T52" fmla="*/ 234 w 305"/>
                <a:gd name="T53" fmla="*/ 236 h 383"/>
                <a:gd name="T54" fmla="*/ 275 w 305"/>
                <a:gd name="T55" fmla="*/ 2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5" h="383">
                  <a:moveTo>
                    <a:pt x="217" y="153"/>
                  </a:moveTo>
                  <a:lnTo>
                    <a:pt x="217" y="153"/>
                  </a:lnTo>
                  <a:cubicBezTo>
                    <a:pt x="213" y="160"/>
                    <a:pt x="208" y="166"/>
                    <a:pt x="201" y="170"/>
                  </a:cubicBezTo>
                  <a:cubicBezTo>
                    <a:pt x="194" y="174"/>
                    <a:pt x="186" y="177"/>
                    <a:pt x="177" y="178"/>
                  </a:cubicBezTo>
                  <a:cubicBezTo>
                    <a:pt x="168" y="180"/>
                    <a:pt x="159" y="180"/>
                    <a:pt x="149" y="180"/>
                  </a:cubicBezTo>
                  <a:lnTo>
                    <a:pt x="84" y="180"/>
                  </a:lnTo>
                  <a:lnTo>
                    <a:pt x="84" y="66"/>
                  </a:lnTo>
                  <a:lnTo>
                    <a:pt x="149" y="66"/>
                  </a:lnTo>
                  <a:cubicBezTo>
                    <a:pt x="159" y="66"/>
                    <a:pt x="168" y="66"/>
                    <a:pt x="177" y="68"/>
                  </a:cubicBezTo>
                  <a:cubicBezTo>
                    <a:pt x="186" y="69"/>
                    <a:pt x="194" y="72"/>
                    <a:pt x="201" y="76"/>
                  </a:cubicBezTo>
                  <a:cubicBezTo>
                    <a:pt x="208" y="80"/>
                    <a:pt x="213" y="86"/>
                    <a:pt x="217" y="93"/>
                  </a:cubicBezTo>
                  <a:cubicBezTo>
                    <a:pt x="221" y="101"/>
                    <a:pt x="224" y="111"/>
                    <a:pt x="224" y="123"/>
                  </a:cubicBezTo>
                  <a:cubicBezTo>
                    <a:pt x="224" y="135"/>
                    <a:pt x="221" y="145"/>
                    <a:pt x="217" y="153"/>
                  </a:cubicBezTo>
                  <a:close/>
                  <a:moveTo>
                    <a:pt x="275" y="208"/>
                  </a:moveTo>
                  <a:lnTo>
                    <a:pt x="275" y="208"/>
                  </a:lnTo>
                  <a:cubicBezTo>
                    <a:pt x="285" y="196"/>
                    <a:pt x="293" y="183"/>
                    <a:pt x="298" y="168"/>
                  </a:cubicBezTo>
                  <a:cubicBezTo>
                    <a:pt x="303" y="154"/>
                    <a:pt x="305" y="138"/>
                    <a:pt x="305" y="123"/>
                  </a:cubicBezTo>
                  <a:cubicBezTo>
                    <a:pt x="305" y="107"/>
                    <a:pt x="303" y="92"/>
                    <a:pt x="298" y="77"/>
                  </a:cubicBezTo>
                  <a:cubicBezTo>
                    <a:pt x="293" y="63"/>
                    <a:pt x="285" y="50"/>
                    <a:pt x="275" y="38"/>
                  </a:cubicBezTo>
                  <a:cubicBezTo>
                    <a:pt x="264" y="27"/>
                    <a:pt x="251" y="17"/>
                    <a:pt x="234" y="11"/>
                  </a:cubicBezTo>
                  <a:cubicBezTo>
                    <a:pt x="217" y="4"/>
                    <a:pt x="196" y="0"/>
                    <a:pt x="173" y="0"/>
                  </a:cubicBezTo>
                  <a:lnTo>
                    <a:pt x="0" y="0"/>
                  </a:lnTo>
                  <a:lnTo>
                    <a:pt x="0" y="383"/>
                  </a:lnTo>
                  <a:lnTo>
                    <a:pt x="84" y="383"/>
                  </a:lnTo>
                  <a:lnTo>
                    <a:pt x="84" y="246"/>
                  </a:lnTo>
                  <a:lnTo>
                    <a:pt x="173" y="246"/>
                  </a:lnTo>
                  <a:cubicBezTo>
                    <a:pt x="196" y="246"/>
                    <a:pt x="217" y="242"/>
                    <a:pt x="234" y="236"/>
                  </a:cubicBezTo>
                  <a:cubicBezTo>
                    <a:pt x="251" y="229"/>
                    <a:pt x="264" y="219"/>
                    <a:pt x="275" y="2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044B211A-FA2F-4F5A-AB89-35599E07E2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9" y="2535"/>
              <a:ext cx="172" cy="177"/>
            </a:xfrm>
            <a:custGeom>
              <a:avLst/>
              <a:gdLst>
                <a:gd name="T0" fmla="*/ 175 w 287"/>
                <a:gd name="T1" fmla="*/ 228 h 292"/>
                <a:gd name="T2" fmla="*/ 175 w 287"/>
                <a:gd name="T3" fmla="*/ 228 h 292"/>
                <a:gd name="T4" fmla="*/ 143 w 287"/>
                <a:gd name="T5" fmla="*/ 235 h 292"/>
                <a:gd name="T6" fmla="*/ 111 w 287"/>
                <a:gd name="T7" fmla="*/ 228 h 292"/>
                <a:gd name="T8" fmla="*/ 90 w 287"/>
                <a:gd name="T9" fmla="*/ 208 h 292"/>
                <a:gd name="T10" fmla="*/ 79 w 287"/>
                <a:gd name="T11" fmla="*/ 179 h 292"/>
                <a:gd name="T12" fmla="*/ 76 w 287"/>
                <a:gd name="T13" fmla="*/ 147 h 292"/>
                <a:gd name="T14" fmla="*/ 79 w 287"/>
                <a:gd name="T15" fmla="*/ 114 h 292"/>
                <a:gd name="T16" fmla="*/ 90 w 287"/>
                <a:gd name="T17" fmla="*/ 86 h 292"/>
                <a:gd name="T18" fmla="*/ 111 w 287"/>
                <a:gd name="T19" fmla="*/ 66 h 292"/>
                <a:gd name="T20" fmla="*/ 143 w 287"/>
                <a:gd name="T21" fmla="*/ 58 h 292"/>
                <a:gd name="T22" fmla="*/ 175 w 287"/>
                <a:gd name="T23" fmla="*/ 66 h 292"/>
                <a:gd name="T24" fmla="*/ 196 w 287"/>
                <a:gd name="T25" fmla="*/ 86 h 292"/>
                <a:gd name="T26" fmla="*/ 207 w 287"/>
                <a:gd name="T27" fmla="*/ 114 h 292"/>
                <a:gd name="T28" fmla="*/ 211 w 287"/>
                <a:gd name="T29" fmla="*/ 147 h 292"/>
                <a:gd name="T30" fmla="*/ 207 w 287"/>
                <a:gd name="T31" fmla="*/ 179 h 292"/>
                <a:gd name="T32" fmla="*/ 196 w 287"/>
                <a:gd name="T33" fmla="*/ 208 h 292"/>
                <a:gd name="T34" fmla="*/ 175 w 287"/>
                <a:gd name="T35" fmla="*/ 228 h 292"/>
                <a:gd name="T36" fmla="*/ 248 w 287"/>
                <a:gd name="T37" fmla="*/ 253 h 292"/>
                <a:gd name="T38" fmla="*/ 248 w 287"/>
                <a:gd name="T39" fmla="*/ 253 h 292"/>
                <a:gd name="T40" fmla="*/ 277 w 287"/>
                <a:gd name="T41" fmla="*/ 207 h 292"/>
                <a:gd name="T42" fmla="*/ 287 w 287"/>
                <a:gd name="T43" fmla="*/ 147 h 292"/>
                <a:gd name="T44" fmla="*/ 277 w 287"/>
                <a:gd name="T45" fmla="*/ 86 h 292"/>
                <a:gd name="T46" fmla="*/ 248 w 287"/>
                <a:gd name="T47" fmla="*/ 40 h 292"/>
                <a:gd name="T48" fmla="*/ 202 w 287"/>
                <a:gd name="T49" fmla="*/ 11 h 292"/>
                <a:gd name="T50" fmla="*/ 143 w 287"/>
                <a:gd name="T51" fmla="*/ 0 h 292"/>
                <a:gd name="T52" fmla="*/ 84 w 287"/>
                <a:gd name="T53" fmla="*/ 11 h 292"/>
                <a:gd name="T54" fmla="*/ 39 w 287"/>
                <a:gd name="T55" fmla="*/ 40 h 292"/>
                <a:gd name="T56" fmla="*/ 10 w 287"/>
                <a:gd name="T57" fmla="*/ 86 h 292"/>
                <a:gd name="T58" fmla="*/ 0 w 287"/>
                <a:gd name="T59" fmla="*/ 147 h 292"/>
                <a:gd name="T60" fmla="*/ 10 w 287"/>
                <a:gd name="T61" fmla="*/ 207 h 292"/>
                <a:gd name="T62" fmla="*/ 39 w 287"/>
                <a:gd name="T63" fmla="*/ 253 h 292"/>
                <a:gd name="T64" fmla="*/ 84 w 287"/>
                <a:gd name="T65" fmla="*/ 282 h 292"/>
                <a:gd name="T66" fmla="*/ 143 w 287"/>
                <a:gd name="T67" fmla="*/ 292 h 292"/>
                <a:gd name="T68" fmla="*/ 202 w 287"/>
                <a:gd name="T69" fmla="*/ 282 h 292"/>
                <a:gd name="T70" fmla="*/ 248 w 287"/>
                <a:gd name="T71" fmla="*/ 25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7" h="292">
                  <a:moveTo>
                    <a:pt x="175" y="228"/>
                  </a:moveTo>
                  <a:lnTo>
                    <a:pt x="175" y="228"/>
                  </a:lnTo>
                  <a:cubicBezTo>
                    <a:pt x="167" y="233"/>
                    <a:pt x="156" y="235"/>
                    <a:pt x="143" y="235"/>
                  </a:cubicBezTo>
                  <a:cubicBezTo>
                    <a:pt x="130" y="235"/>
                    <a:pt x="119" y="233"/>
                    <a:pt x="111" y="228"/>
                  </a:cubicBezTo>
                  <a:cubicBezTo>
                    <a:pt x="102" y="223"/>
                    <a:pt x="95" y="216"/>
                    <a:pt x="90" y="208"/>
                  </a:cubicBezTo>
                  <a:cubicBezTo>
                    <a:pt x="85" y="199"/>
                    <a:pt x="81" y="190"/>
                    <a:pt x="79" y="179"/>
                  </a:cubicBezTo>
                  <a:cubicBezTo>
                    <a:pt x="77" y="169"/>
                    <a:pt x="76" y="158"/>
                    <a:pt x="76" y="147"/>
                  </a:cubicBezTo>
                  <a:cubicBezTo>
                    <a:pt x="76" y="136"/>
                    <a:pt x="77" y="125"/>
                    <a:pt x="79" y="114"/>
                  </a:cubicBezTo>
                  <a:cubicBezTo>
                    <a:pt x="81" y="103"/>
                    <a:pt x="85" y="94"/>
                    <a:pt x="90" y="86"/>
                  </a:cubicBezTo>
                  <a:cubicBezTo>
                    <a:pt x="95" y="77"/>
                    <a:pt x="102" y="71"/>
                    <a:pt x="111" y="66"/>
                  </a:cubicBezTo>
                  <a:cubicBezTo>
                    <a:pt x="119" y="60"/>
                    <a:pt x="130" y="58"/>
                    <a:pt x="143" y="58"/>
                  </a:cubicBezTo>
                  <a:cubicBezTo>
                    <a:pt x="156" y="58"/>
                    <a:pt x="167" y="60"/>
                    <a:pt x="175" y="66"/>
                  </a:cubicBezTo>
                  <a:cubicBezTo>
                    <a:pt x="184" y="71"/>
                    <a:pt x="191" y="77"/>
                    <a:pt x="196" y="86"/>
                  </a:cubicBezTo>
                  <a:cubicBezTo>
                    <a:pt x="202" y="94"/>
                    <a:pt x="205" y="103"/>
                    <a:pt x="207" y="114"/>
                  </a:cubicBezTo>
                  <a:cubicBezTo>
                    <a:pt x="210" y="125"/>
                    <a:pt x="211" y="136"/>
                    <a:pt x="211" y="147"/>
                  </a:cubicBezTo>
                  <a:cubicBezTo>
                    <a:pt x="211" y="158"/>
                    <a:pt x="210" y="169"/>
                    <a:pt x="207" y="179"/>
                  </a:cubicBezTo>
                  <a:cubicBezTo>
                    <a:pt x="205" y="190"/>
                    <a:pt x="202" y="199"/>
                    <a:pt x="196" y="208"/>
                  </a:cubicBezTo>
                  <a:cubicBezTo>
                    <a:pt x="191" y="216"/>
                    <a:pt x="184" y="223"/>
                    <a:pt x="175" y="228"/>
                  </a:cubicBezTo>
                  <a:close/>
                  <a:moveTo>
                    <a:pt x="248" y="253"/>
                  </a:moveTo>
                  <a:lnTo>
                    <a:pt x="248" y="253"/>
                  </a:lnTo>
                  <a:cubicBezTo>
                    <a:pt x="260" y="240"/>
                    <a:pt x="270" y="225"/>
                    <a:pt x="277" y="207"/>
                  </a:cubicBezTo>
                  <a:cubicBezTo>
                    <a:pt x="283" y="189"/>
                    <a:pt x="287" y="169"/>
                    <a:pt x="287" y="147"/>
                  </a:cubicBezTo>
                  <a:cubicBezTo>
                    <a:pt x="287" y="125"/>
                    <a:pt x="283" y="105"/>
                    <a:pt x="277" y="86"/>
                  </a:cubicBezTo>
                  <a:cubicBezTo>
                    <a:pt x="270" y="68"/>
                    <a:pt x="260" y="53"/>
                    <a:pt x="248" y="40"/>
                  </a:cubicBezTo>
                  <a:cubicBezTo>
                    <a:pt x="235" y="28"/>
                    <a:pt x="220" y="18"/>
                    <a:pt x="202" y="11"/>
                  </a:cubicBezTo>
                  <a:cubicBezTo>
                    <a:pt x="185" y="4"/>
                    <a:pt x="165" y="0"/>
                    <a:pt x="143" y="0"/>
                  </a:cubicBezTo>
                  <a:cubicBezTo>
                    <a:pt x="121" y="0"/>
                    <a:pt x="101" y="4"/>
                    <a:pt x="84" y="11"/>
                  </a:cubicBezTo>
                  <a:cubicBezTo>
                    <a:pt x="66" y="18"/>
                    <a:pt x="51" y="28"/>
                    <a:pt x="39" y="40"/>
                  </a:cubicBezTo>
                  <a:cubicBezTo>
                    <a:pt x="26" y="53"/>
                    <a:pt x="17" y="68"/>
                    <a:pt x="10" y="86"/>
                  </a:cubicBezTo>
                  <a:cubicBezTo>
                    <a:pt x="3" y="105"/>
                    <a:pt x="0" y="125"/>
                    <a:pt x="0" y="147"/>
                  </a:cubicBezTo>
                  <a:cubicBezTo>
                    <a:pt x="0" y="169"/>
                    <a:pt x="3" y="189"/>
                    <a:pt x="10" y="207"/>
                  </a:cubicBezTo>
                  <a:cubicBezTo>
                    <a:pt x="17" y="225"/>
                    <a:pt x="26" y="240"/>
                    <a:pt x="39" y="253"/>
                  </a:cubicBezTo>
                  <a:cubicBezTo>
                    <a:pt x="51" y="266"/>
                    <a:pt x="66" y="275"/>
                    <a:pt x="84" y="282"/>
                  </a:cubicBezTo>
                  <a:cubicBezTo>
                    <a:pt x="101" y="289"/>
                    <a:pt x="121" y="292"/>
                    <a:pt x="143" y="292"/>
                  </a:cubicBezTo>
                  <a:cubicBezTo>
                    <a:pt x="165" y="292"/>
                    <a:pt x="185" y="289"/>
                    <a:pt x="202" y="282"/>
                  </a:cubicBezTo>
                  <a:cubicBezTo>
                    <a:pt x="220" y="275"/>
                    <a:pt x="235" y="266"/>
                    <a:pt x="248" y="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18D4B2B4-8F0E-4108-9C24-8821DB95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" y="2476"/>
              <a:ext cx="46" cy="232"/>
            </a:xfrm>
            <a:custGeom>
              <a:avLst/>
              <a:gdLst>
                <a:gd name="T0" fmla="*/ 0 w 77"/>
                <a:gd name="T1" fmla="*/ 0 h 383"/>
                <a:gd name="T2" fmla="*/ 0 w 77"/>
                <a:gd name="T3" fmla="*/ 0 h 383"/>
                <a:gd name="T4" fmla="*/ 77 w 77"/>
                <a:gd name="T5" fmla="*/ 0 h 383"/>
                <a:gd name="T6" fmla="*/ 77 w 77"/>
                <a:gd name="T7" fmla="*/ 383 h 383"/>
                <a:gd name="T8" fmla="*/ 0 w 77"/>
                <a:gd name="T9" fmla="*/ 383 h 383"/>
                <a:gd name="T10" fmla="*/ 0 w 77"/>
                <a:gd name="T1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383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9AF0E5FE-310D-46E3-808C-77EAA8B80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2476"/>
              <a:ext cx="46" cy="38"/>
            </a:xfrm>
            <a:custGeom>
              <a:avLst/>
              <a:gdLst>
                <a:gd name="T0" fmla="*/ 0 w 77"/>
                <a:gd name="T1" fmla="*/ 0 h 63"/>
                <a:gd name="T2" fmla="*/ 0 w 77"/>
                <a:gd name="T3" fmla="*/ 0 h 63"/>
                <a:gd name="T4" fmla="*/ 77 w 77"/>
                <a:gd name="T5" fmla="*/ 0 h 63"/>
                <a:gd name="T6" fmla="*/ 77 w 77"/>
                <a:gd name="T7" fmla="*/ 63 h 63"/>
                <a:gd name="T8" fmla="*/ 0 w 77"/>
                <a:gd name="T9" fmla="*/ 63 h 63"/>
                <a:gd name="T10" fmla="*/ 0 w 7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53DF96B8-7C90-4420-8D7A-1F05F4457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2540"/>
              <a:ext cx="46" cy="168"/>
            </a:xfrm>
            <a:custGeom>
              <a:avLst/>
              <a:gdLst>
                <a:gd name="T0" fmla="*/ 0 w 77"/>
                <a:gd name="T1" fmla="*/ 0 h 277"/>
                <a:gd name="T2" fmla="*/ 0 w 77"/>
                <a:gd name="T3" fmla="*/ 0 h 277"/>
                <a:gd name="T4" fmla="*/ 77 w 77"/>
                <a:gd name="T5" fmla="*/ 0 h 277"/>
                <a:gd name="T6" fmla="*/ 77 w 77"/>
                <a:gd name="T7" fmla="*/ 277 h 277"/>
                <a:gd name="T8" fmla="*/ 0 w 77"/>
                <a:gd name="T9" fmla="*/ 277 h 277"/>
                <a:gd name="T10" fmla="*/ 0 w 77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77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277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DFFCA150-D5CC-4B7F-8DC6-08C5F2F9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" y="2535"/>
              <a:ext cx="164" cy="177"/>
            </a:xfrm>
            <a:custGeom>
              <a:avLst/>
              <a:gdLst>
                <a:gd name="T0" fmla="*/ 182 w 274"/>
                <a:gd name="T1" fmla="*/ 220 h 292"/>
                <a:gd name="T2" fmla="*/ 182 w 274"/>
                <a:gd name="T3" fmla="*/ 220 h 292"/>
                <a:gd name="T4" fmla="*/ 140 w 274"/>
                <a:gd name="T5" fmla="*/ 235 h 292"/>
                <a:gd name="T6" fmla="*/ 109 w 274"/>
                <a:gd name="T7" fmla="*/ 227 h 292"/>
                <a:gd name="T8" fmla="*/ 90 w 274"/>
                <a:gd name="T9" fmla="*/ 207 h 292"/>
                <a:gd name="T10" fmla="*/ 79 w 274"/>
                <a:gd name="T11" fmla="*/ 179 h 292"/>
                <a:gd name="T12" fmla="*/ 76 w 274"/>
                <a:gd name="T13" fmla="*/ 148 h 292"/>
                <a:gd name="T14" fmla="*/ 79 w 274"/>
                <a:gd name="T15" fmla="*/ 117 h 292"/>
                <a:gd name="T16" fmla="*/ 90 w 274"/>
                <a:gd name="T17" fmla="*/ 88 h 292"/>
                <a:gd name="T18" fmla="*/ 111 w 274"/>
                <a:gd name="T19" fmla="*/ 66 h 292"/>
                <a:gd name="T20" fmla="*/ 141 w 274"/>
                <a:gd name="T21" fmla="*/ 58 h 292"/>
                <a:gd name="T22" fmla="*/ 198 w 274"/>
                <a:gd name="T23" fmla="*/ 106 h 292"/>
                <a:gd name="T24" fmla="*/ 272 w 274"/>
                <a:gd name="T25" fmla="*/ 106 h 292"/>
                <a:gd name="T26" fmla="*/ 259 w 274"/>
                <a:gd name="T27" fmla="*/ 59 h 292"/>
                <a:gd name="T28" fmla="*/ 230 w 274"/>
                <a:gd name="T29" fmla="*/ 26 h 292"/>
                <a:gd name="T30" fmla="*/ 189 w 274"/>
                <a:gd name="T31" fmla="*/ 7 h 292"/>
                <a:gd name="T32" fmla="*/ 142 w 274"/>
                <a:gd name="T33" fmla="*/ 0 h 292"/>
                <a:gd name="T34" fmla="*/ 82 w 274"/>
                <a:gd name="T35" fmla="*/ 12 h 292"/>
                <a:gd name="T36" fmla="*/ 37 w 274"/>
                <a:gd name="T37" fmla="*/ 43 h 292"/>
                <a:gd name="T38" fmla="*/ 9 w 274"/>
                <a:gd name="T39" fmla="*/ 91 h 292"/>
                <a:gd name="T40" fmla="*/ 0 w 274"/>
                <a:gd name="T41" fmla="*/ 151 h 292"/>
                <a:gd name="T42" fmla="*/ 10 w 274"/>
                <a:gd name="T43" fmla="*/ 208 h 292"/>
                <a:gd name="T44" fmla="*/ 39 w 274"/>
                <a:gd name="T45" fmla="*/ 253 h 292"/>
                <a:gd name="T46" fmla="*/ 83 w 274"/>
                <a:gd name="T47" fmla="*/ 282 h 292"/>
                <a:gd name="T48" fmla="*/ 140 w 274"/>
                <a:gd name="T49" fmla="*/ 292 h 292"/>
                <a:gd name="T50" fmla="*/ 231 w 274"/>
                <a:gd name="T51" fmla="*/ 263 h 292"/>
                <a:gd name="T52" fmla="*/ 274 w 274"/>
                <a:gd name="T53" fmla="*/ 179 h 292"/>
                <a:gd name="T54" fmla="*/ 200 w 274"/>
                <a:gd name="T55" fmla="*/ 179 h 292"/>
                <a:gd name="T56" fmla="*/ 182 w 274"/>
                <a:gd name="T57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92">
                  <a:moveTo>
                    <a:pt x="182" y="220"/>
                  </a:moveTo>
                  <a:lnTo>
                    <a:pt x="182" y="220"/>
                  </a:lnTo>
                  <a:cubicBezTo>
                    <a:pt x="172" y="230"/>
                    <a:pt x="158" y="235"/>
                    <a:pt x="140" y="235"/>
                  </a:cubicBezTo>
                  <a:cubicBezTo>
                    <a:pt x="128" y="235"/>
                    <a:pt x="118" y="233"/>
                    <a:pt x="109" y="227"/>
                  </a:cubicBezTo>
                  <a:cubicBezTo>
                    <a:pt x="101" y="222"/>
                    <a:pt x="95" y="215"/>
                    <a:pt x="90" y="207"/>
                  </a:cubicBezTo>
                  <a:cubicBezTo>
                    <a:pt x="85" y="198"/>
                    <a:pt x="82" y="189"/>
                    <a:pt x="79" y="179"/>
                  </a:cubicBezTo>
                  <a:cubicBezTo>
                    <a:pt x="77" y="168"/>
                    <a:pt x="76" y="158"/>
                    <a:pt x="76" y="148"/>
                  </a:cubicBezTo>
                  <a:cubicBezTo>
                    <a:pt x="76" y="138"/>
                    <a:pt x="77" y="127"/>
                    <a:pt x="79" y="117"/>
                  </a:cubicBezTo>
                  <a:cubicBezTo>
                    <a:pt x="82" y="106"/>
                    <a:pt x="85" y="96"/>
                    <a:pt x="90" y="88"/>
                  </a:cubicBezTo>
                  <a:cubicBezTo>
                    <a:pt x="96" y="79"/>
                    <a:pt x="102" y="72"/>
                    <a:pt x="111" y="66"/>
                  </a:cubicBezTo>
                  <a:cubicBezTo>
                    <a:pt x="119" y="61"/>
                    <a:pt x="129" y="58"/>
                    <a:pt x="141" y="58"/>
                  </a:cubicBezTo>
                  <a:cubicBezTo>
                    <a:pt x="174" y="58"/>
                    <a:pt x="193" y="74"/>
                    <a:pt x="198" y="106"/>
                  </a:cubicBezTo>
                  <a:lnTo>
                    <a:pt x="272" y="106"/>
                  </a:lnTo>
                  <a:cubicBezTo>
                    <a:pt x="271" y="88"/>
                    <a:pt x="267" y="72"/>
                    <a:pt x="259" y="59"/>
                  </a:cubicBezTo>
                  <a:cubicBezTo>
                    <a:pt x="252" y="46"/>
                    <a:pt x="242" y="35"/>
                    <a:pt x="230" y="26"/>
                  </a:cubicBezTo>
                  <a:cubicBezTo>
                    <a:pt x="218" y="18"/>
                    <a:pt x="204" y="11"/>
                    <a:pt x="189" y="7"/>
                  </a:cubicBezTo>
                  <a:cubicBezTo>
                    <a:pt x="174" y="2"/>
                    <a:pt x="158" y="0"/>
                    <a:pt x="142" y="0"/>
                  </a:cubicBezTo>
                  <a:cubicBezTo>
                    <a:pt x="119" y="0"/>
                    <a:pt x="99" y="4"/>
                    <a:pt x="82" y="12"/>
                  </a:cubicBezTo>
                  <a:cubicBezTo>
                    <a:pt x="64" y="19"/>
                    <a:pt x="49" y="30"/>
                    <a:pt x="37" y="43"/>
                  </a:cubicBezTo>
                  <a:cubicBezTo>
                    <a:pt x="25" y="56"/>
                    <a:pt x="16" y="72"/>
                    <a:pt x="9" y="91"/>
                  </a:cubicBezTo>
                  <a:cubicBezTo>
                    <a:pt x="3" y="109"/>
                    <a:pt x="0" y="129"/>
                    <a:pt x="0" y="151"/>
                  </a:cubicBezTo>
                  <a:cubicBezTo>
                    <a:pt x="0" y="171"/>
                    <a:pt x="3" y="190"/>
                    <a:pt x="10" y="208"/>
                  </a:cubicBezTo>
                  <a:cubicBezTo>
                    <a:pt x="17" y="225"/>
                    <a:pt x="26" y="240"/>
                    <a:pt x="39" y="253"/>
                  </a:cubicBezTo>
                  <a:cubicBezTo>
                    <a:pt x="51" y="265"/>
                    <a:pt x="66" y="275"/>
                    <a:pt x="83" y="282"/>
                  </a:cubicBezTo>
                  <a:cubicBezTo>
                    <a:pt x="100" y="289"/>
                    <a:pt x="119" y="292"/>
                    <a:pt x="140" y="292"/>
                  </a:cubicBezTo>
                  <a:cubicBezTo>
                    <a:pt x="177" y="292"/>
                    <a:pt x="207" y="283"/>
                    <a:pt x="231" y="263"/>
                  </a:cubicBezTo>
                  <a:cubicBezTo>
                    <a:pt x="254" y="244"/>
                    <a:pt x="269" y="216"/>
                    <a:pt x="274" y="179"/>
                  </a:cubicBezTo>
                  <a:lnTo>
                    <a:pt x="200" y="179"/>
                  </a:lnTo>
                  <a:cubicBezTo>
                    <a:pt x="198" y="196"/>
                    <a:pt x="192" y="210"/>
                    <a:pt x="182" y="2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BDA5DD76-C3C4-44D0-977E-ABDE465B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" y="2540"/>
              <a:ext cx="171" cy="227"/>
            </a:xfrm>
            <a:custGeom>
              <a:avLst/>
              <a:gdLst>
                <a:gd name="T0" fmla="*/ 206 w 285"/>
                <a:gd name="T1" fmla="*/ 0 h 375"/>
                <a:gd name="T2" fmla="*/ 206 w 285"/>
                <a:gd name="T3" fmla="*/ 0 h 375"/>
                <a:gd name="T4" fmla="*/ 145 w 285"/>
                <a:gd name="T5" fmla="*/ 190 h 375"/>
                <a:gd name="T6" fmla="*/ 144 w 285"/>
                <a:gd name="T7" fmla="*/ 190 h 375"/>
                <a:gd name="T8" fmla="*/ 81 w 285"/>
                <a:gd name="T9" fmla="*/ 0 h 375"/>
                <a:gd name="T10" fmla="*/ 0 w 285"/>
                <a:gd name="T11" fmla="*/ 0 h 375"/>
                <a:gd name="T12" fmla="*/ 97 w 285"/>
                <a:gd name="T13" fmla="*/ 260 h 375"/>
                <a:gd name="T14" fmla="*/ 100 w 285"/>
                <a:gd name="T15" fmla="*/ 277 h 375"/>
                <a:gd name="T16" fmla="*/ 93 w 285"/>
                <a:gd name="T17" fmla="*/ 300 h 375"/>
                <a:gd name="T18" fmla="*/ 71 w 285"/>
                <a:gd name="T19" fmla="*/ 312 h 375"/>
                <a:gd name="T20" fmla="*/ 48 w 285"/>
                <a:gd name="T21" fmla="*/ 311 h 375"/>
                <a:gd name="T22" fmla="*/ 26 w 285"/>
                <a:gd name="T23" fmla="*/ 309 h 375"/>
                <a:gd name="T24" fmla="*/ 26 w 285"/>
                <a:gd name="T25" fmla="*/ 372 h 375"/>
                <a:gd name="T26" fmla="*/ 50 w 285"/>
                <a:gd name="T27" fmla="*/ 374 h 375"/>
                <a:gd name="T28" fmla="*/ 73 w 285"/>
                <a:gd name="T29" fmla="*/ 375 h 375"/>
                <a:gd name="T30" fmla="*/ 134 w 285"/>
                <a:gd name="T31" fmla="*/ 360 h 375"/>
                <a:gd name="T32" fmla="*/ 169 w 285"/>
                <a:gd name="T33" fmla="*/ 312 h 375"/>
                <a:gd name="T34" fmla="*/ 285 w 285"/>
                <a:gd name="T35" fmla="*/ 0 h 375"/>
                <a:gd name="T36" fmla="*/ 206 w 285"/>
                <a:gd name="T3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5" h="375">
                  <a:moveTo>
                    <a:pt x="206" y="0"/>
                  </a:moveTo>
                  <a:lnTo>
                    <a:pt x="206" y="0"/>
                  </a:lnTo>
                  <a:lnTo>
                    <a:pt x="145" y="190"/>
                  </a:lnTo>
                  <a:lnTo>
                    <a:pt x="144" y="19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97" y="260"/>
                  </a:lnTo>
                  <a:cubicBezTo>
                    <a:pt x="99" y="266"/>
                    <a:pt x="100" y="271"/>
                    <a:pt x="100" y="277"/>
                  </a:cubicBezTo>
                  <a:cubicBezTo>
                    <a:pt x="100" y="286"/>
                    <a:pt x="98" y="293"/>
                    <a:pt x="93" y="300"/>
                  </a:cubicBezTo>
                  <a:cubicBezTo>
                    <a:pt x="88" y="307"/>
                    <a:pt x="81" y="311"/>
                    <a:pt x="71" y="312"/>
                  </a:cubicBezTo>
                  <a:cubicBezTo>
                    <a:pt x="63" y="312"/>
                    <a:pt x="56" y="312"/>
                    <a:pt x="48" y="311"/>
                  </a:cubicBezTo>
                  <a:cubicBezTo>
                    <a:pt x="41" y="311"/>
                    <a:pt x="33" y="310"/>
                    <a:pt x="26" y="309"/>
                  </a:cubicBezTo>
                  <a:lnTo>
                    <a:pt x="26" y="372"/>
                  </a:lnTo>
                  <a:cubicBezTo>
                    <a:pt x="34" y="373"/>
                    <a:pt x="42" y="373"/>
                    <a:pt x="50" y="374"/>
                  </a:cubicBezTo>
                  <a:cubicBezTo>
                    <a:pt x="57" y="374"/>
                    <a:pt x="65" y="375"/>
                    <a:pt x="73" y="375"/>
                  </a:cubicBezTo>
                  <a:cubicBezTo>
                    <a:pt x="99" y="375"/>
                    <a:pt x="119" y="370"/>
                    <a:pt x="134" y="360"/>
                  </a:cubicBezTo>
                  <a:cubicBezTo>
                    <a:pt x="149" y="350"/>
                    <a:pt x="160" y="334"/>
                    <a:pt x="169" y="312"/>
                  </a:cubicBezTo>
                  <a:lnTo>
                    <a:pt x="285" y="0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F56DD689-6B34-443E-8F05-7807A90C1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1" y="2476"/>
              <a:ext cx="183" cy="232"/>
            </a:xfrm>
            <a:custGeom>
              <a:avLst/>
              <a:gdLst>
                <a:gd name="T0" fmla="*/ 218 w 305"/>
                <a:gd name="T1" fmla="*/ 153 h 383"/>
                <a:gd name="T2" fmla="*/ 218 w 305"/>
                <a:gd name="T3" fmla="*/ 153 h 383"/>
                <a:gd name="T4" fmla="*/ 201 w 305"/>
                <a:gd name="T5" fmla="*/ 170 h 383"/>
                <a:gd name="T6" fmla="*/ 178 w 305"/>
                <a:gd name="T7" fmla="*/ 178 h 383"/>
                <a:gd name="T8" fmla="*/ 150 w 305"/>
                <a:gd name="T9" fmla="*/ 180 h 383"/>
                <a:gd name="T10" fmla="*/ 84 w 305"/>
                <a:gd name="T11" fmla="*/ 180 h 383"/>
                <a:gd name="T12" fmla="*/ 84 w 305"/>
                <a:gd name="T13" fmla="*/ 66 h 383"/>
                <a:gd name="T14" fmla="*/ 150 w 305"/>
                <a:gd name="T15" fmla="*/ 66 h 383"/>
                <a:gd name="T16" fmla="*/ 178 w 305"/>
                <a:gd name="T17" fmla="*/ 68 h 383"/>
                <a:gd name="T18" fmla="*/ 201 w 305"/>
                <a:gd name="T19" fmla="*/ 76 h 383"/>
                <a:gd name="T20" fmla="*/ 218 w 305"/>
                <a:gd name="T21" fmla="*/ 93 h 383"/>
                <a:gd name="T22" fmla="*/ 224 w 305"/>
                <a:gd name="T23" fmla="*/ 123 h 383"/>
                <a:gd name="T24" fmla="*/ 218 w 305"/>
                <a:gd name="T25" fmla="*/ 153 h 383"/>
                <a:gd name="T26" fmla="*/ 275 w 305"/>
                <a:gd name="T27" fmla="*/ 38 h 383"/>
                <a:gd name="T28" fmla="*/ 275 w 305"/>
                <a:gd name="T29" fmla="*/ 38 h 383"/>
                <a:gd name="T30" fmla="*/ 234 w 305"/>
                <a:gd name="T31" fmla="*/ 11 h 383"/>
                <a:gd name="T32" fmla="*/ 173 w 305"/>
                <a:gd name="T33" fmla="*/ 0 h 383"/>
                <a:gd name="T34" fmla="*/ 0 w 305"/>
                <a:gd name="T35" fmla="*/ 0 h 383"/>
                <a:gd name="T36" fmla="*/ 0 w 305"/>
                <a:gd name="T37" fmla="*/ 383 h 383"/>
                <a:gd name="T38" fmla="*/ 84 w 305"/>
                <a:gd name="T39" fmla="*/ 383 h 383"/>
                <a:gd name="T40" fmla="*/ 84 w 305"/>
                <a:gd name="T41" fmla="*/ 246 h 383"/>
                <a:gd name="T42" fmla="*/ 173 w 305"/>
                <a:gd name="T43" fmla="*/ 246 h 383"/>
                <a:gd name="T44" fmla="*/ 234 w 305"/>
                <a:gd name="T45" fmla="*/ 236 h 383"/>
                <a:gd name="T46" fmla="*/ 275 w 305"/>
                <a:gd name="T47" fmla="*/ 208 h 383"/>
                <a:gd name="T48" fmla="*/ 298 w 305"/>
                <a:gd name="T49" fmla="*/ 168 h 383"/>
                <a:gd name="T50" fmla="*/ 305 w 305"/>
                <a:gd name="T51" fmla="*/ 123 h 383"/>
                <a:gd name="T52" fmla="*/ 298 w 305"/>
                <a:gd name="T53" fmla="*/ 77 h 383"/>
                <a:gd name="T54" fmla="*/ 275 w 305"/>
                <a:gd name="T55" fmla="*/ 3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5" h="383">
                  <a:moveTo>
                    <a:pt x="218" y="153"/>
                  </a:moveTo>
                  <a:lnTo>
                    <a:pt x="218" y="153"/>
                  </a:lnTo>
                  <a:cubicBezTo>
                    <a:pt x="213" y="160"/>
                    <a:pt x="208" y="166"/>
                    <a:pt x="201" y="170"/>
                  </a:cubicBezTo>
                  <a:cubicBezTo>
                    <a:pt x="194" y="174"/>
                    <a:pt x="187" y="177"/>
                    <a:pt x="178" y="178"/>
                  </a:cubicBezTo>
                  <a:cubicBezTo>
                    <a:pt x="169" y="180"/>
                    <a:pt x="159" y="180"/>
                    <a:pt x="150" y="180"/>
                  </a:cubicBezTo>
                  <a:lnTo>
                    <a:pt x="84" y="180"/>
                  </a:lnTo>
                  <a:lnTo>
                    <a:pt x="84" y="66"/>
                  </a:lnTo>
                  <a:lnTo>
                    <a:pt x="150" y="66"/>
                  </a:lnTo>
                  <a:cubicBezTo>
                    <a:pt x="159" y="66"/>
                    <a:pt x="169" y="66"/>
                    <a:pt x="178" y="68"/>
                  </a:cubicBezTo>
                  <a:cubicBezTo>
                    <a:pt x="187" y="69"/>
                    <a:pt x="194" y="72"/>
                    <a:pt x="201" y="76"/>
                  </a:cubicBezTo>
                  <a:cubicBezTo>
                    <a:pt x="208" y="80"/>
                    <a:pt x="213" y="86"/>
                    <a:pt x="218" y="93"/>
                  </a:cubicBezTo>
                  <a:cubicBezTo>
                    <a:pt x="222" y="101"/>
                    <a:pt x="224" y="111"/>
                    <a:pt x="224" y="123"/>
                  </a:cubicBezTo>
                  <a:cubicBezTo>
                    <a:pt x="224" y="135"/>
                    <a:pt x="222" y="145"/>
                    <a:pt x="218" y="153"/>
                  </a:cubicBezTo>
                  <a:close/>
                  <a:moveTo>
                    <a:pt x="275" y="38"/>
                  </a:moveTo>
                  <a:lnTo>
                    <a:pt x="275" y="38"/>
                  </a:lnTo>
                  <a:cubicBezTo>
                    <a:pt x="264" y="27"/>
                    <a:pt x="251" y="17"/>
                    <a:pt x="234" y="11"/>
                  </a:cubicBezTo>
                  <a:cubicBezTo>
                    <a:pt x="217" y="4"/>
                    <a:pt x="197" y="0"/>
                    <a:pt x="173" y="0"/>
                  </a:cubicBezTo>
                  <a:lnTo>
                    <a:pt x="0" y="0"/>
                  </a:lnTo>
                  <a:lnTo>
                    <a:pt x="0" y="383"/>
                  </a:lnTo>
                  <a:lnTo>
                    <a:pt x="84" y="383"/>
                  </a:lnTo>
                  <a:lnTo>
                    <a:pt x="84" y="246"/>
                  </a:lnTo>
                  <a:lnTo>
                    <a:pt x="173" y="246"/>
                  </a:lnTo>
                  <a:cubicBezTo>
                    <a:pt x="197" y="246"/>
                    <a:pt x="217" y="242"/>
                    <a:pt x="234" y="236"/>
                  </a:cubicBezTo>
                  <a:cubicBezTo>
                    <a:pt x="251" y="229"/>
                    <a:pt x="264" y="219"/>
                    <a:pt x="275" y="208"/>
                  </a:cubicBezTo>
                  <a:cubicBezTo>
                    <a:pt x="286" y="196"/>
                    <a:pt x="293" y="183"/>
                    <a:pt x="298" y="168"/>
                  </a:cubicBezTo>
                  <a:cubicBezTo>
                    <a:pt x="303" y="154"/>
                    <a:pt x="305" y="138"/>
                    <a:pt x="305" y="123"/>
                  </a:cubicBezTo>
                  <a:cubicBezTo>
                    <a:pt x="305" y="107"/>
                    <a:pt x="303" y="92"/>
                    <a:pt x="298" y="77"/>
                  </a:cubicBezTo>
                  <a:cubicBezTo>
                    <a:pt x="293" y="63"/>
                    <a:pt x="286" y="50"/>
                    <a:pt x="275" y="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E03E64BA-01CE-4AFB-88C4-E91DB0404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2535"/>
              <a:ext cx="107" cy="173"/>
            </a:xfrm>
            <a:custGeom>
              <a:avLst/>
              <a:gdLst>
                <a:gd name="T0" fmla="*/ 134 w 179"/>
                <a:gd name="T1" fmla="*/ 5 h 285"/>
                <a:gd name="T2" fmla="*/ 134 w 179"/>
                <a:gd name="T3" fmla="*/ 5 h 285"/>
                <a:gd name="T4" fmla="*/ 109 w 179"/>
                <a:gd name="T5" fmla="*/ 17 h 285"/>
                <a:gd name="T6" fmla="*/ 88 w 179"/>
                <a:gd name="T7" fmla="*/ 35 h 285"/>
                <a:gd name="T8" fmla="*/ 73 w 179"/>
                <a:gd name="T9" fmla="*/ 59 h 285"/>
                <a:gd name="T10" fmla="*/ 72 w 179"/>
                <a:gd name="T11" fmla="*/ 59 h 285"/>
                <a:gd name="T12" fmla="*/ 72 w 179"/>
                <a:gd name="T13" fmla="*/ 8 h 285"/>
                <a:gd name="T14" fmla="*/ 0 w 179"/>
                <a:gd name="T15" fmla="*/ 8 h 285"/>
                <a:gd name="T16" fmla="*/ 0 w 179"/>
                <a:gd name="T17" fmla="*/ 285 h 285"/>
                <a:gd name="T18" fmla="*/ 76 w 179"/>
                <a:gd name="T19" fmla="*/ 285 h 285"/>
                <a:gd name="T20" fmla="*/ 76 w 179"/>
                <a:gd name="T21" fmla="*/ 160 h 285"/>
                <a:gd name="T22" fmla="*/ 80 w 179"/>
                <a:gd name="T23" fmla="*/ 125 h 285"/>
                <a:gd name="T24" fmla="*/ 93 w 179"/>
                <a:gd name="T25" fmla="*/ 97 h 285"/>
                <a:gd name="T26" fmla="*/ 116 w 179"/>
                <a:gd name="T27" fmla="*/ 78 h 285"/>
                <a:gd name="T28" fmla="*/ 151 w 179"/>
                <a:gd name="T29" fmla="*/ 71 h 285"/>
                <a:gd name="T30" fmla="*/ 166 w 179"/>
                <a:gd name="T31" fmla="*/ 72 h 285"/>
                <a:gd name="T32" fmla="*/ 179 w 179"/>
                <a:gd name="T33" fmla="*/ 74 h 285"/>
                <a:gd name="T34" fmla="*/ 179 w 179"/>
                <a:gd name="T35" fmla="*/ 3 h 285"/>
                <a:gd name="T36" fmla="*/ 162 w 179"/>
                <a:gd name="T37" fmla="*/ 0 h 285"/>
                <a:gd name="T38" fmla="*/ 134 w 179"/>
                <a:gd name="T39" fmla="*/ 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285">
                  <a:moveTo>
                    <a:pt x="134" y="5"/>
                  </a:moveTo>
                  <a:lnTo>
                    <a:pt x="134" y="5"/>
                  </a:lnTo>
                  <a:cubicBezTo>
                    <a:pt x="125" y="7"/>
                    <a:pt x="117" y="11"/>
                    <a:pt x="109" y="17"/>
                  </a:cubicBezTo>
                  <a:cubicBezTo>
                    <a:pt x="101" y="22"/>
                    <a:pt x="94" y="28"/>
                    <a:pt x="88" y="35"/>
                  </a:cubicBezTo>
                  <a:cubicBezTo>
                    <a:pt x="82" y="43"/>
                    <a:pt x="77" y="51"/>
                    <a:pt x="73" y="59"/>
                  </a:cubicBezTo>
                  <a:lnTo>
                    <a:pt x="72" y="59"/>
                  </a:lnTo>
                  <a:lnTo>
                    <a:pt x="72" y="8"/>
                  </a:lnTo>
                  <a:lnTo>
                    <a:pt x="0" y="8"/>
                  </a:lnTo>
                  <a:lnTo>
                    <a:pt x="0" y="285"/>
                  </a:lnTo>
                  <a:lnTo>
                    <a:pt x="76" y="285"/>
                  </a:lnTo>
                  <a:lnTo>
                    <a:pt x="76" y="160"/>
                  </a:lnTo>
                  <a:cubicBezTo>
                    <a:pt x="76" y="148"/>
                    <a:pt x="77" y="136"/>
                    <a:pt x="80" y="125"/>
                  </a:cubicBezTo>
                  <a:cubicBezTo>
                    <a:pt x="82" y="115"/>
                    <a:pt x="87" y="105"/>
                    <a:pt x="93" y="97"/>
                  </a:cubicBezTo>
                  <a:cubicBezTo>
                    <a:pt x="98" y="89"/>
                    <a:pt x="106" y="83"/>
                    <a:pt x="116" y="78"/>
                  </a:cubicBezTo>
                  <a:cubicBezTo>
                    <a:pt x="126" y="74"/>
                    <a:pt x="137" y="71"/>
                    <a:pt x="151" y="71"/>
                  </a:cubicBezTo>
                  <a:cubicBezTo>
                    <a:pt x="156" y="71"/>
                    <a:pt x="161" y="71"/>
                    <a:pt x="166" y="72"/>
                  </a:cubicBezTo>
                  <a:cubicBezTo>
                    <a:pt x="171" y="73"/>
                    <a:pt x="175" y="73"/>
                    <a:pt x="179" y="74"/>
                  </a:cubicBezTo>
                  <a:lnTo>
                    <a:pt x="179" y="3"/>
                  </a:lnTo>
                  <a:cubicBezTo>
                    <a:pt x="173" y="1"/>
                    <a:pt x="167" y="0"/>
                    <a:pt x="162" y="0"/>
                  </a:cubicBezTo>
                  <a:cubicBezTo>
                    <a:pt x="152" y="0"/>
                    <a:pt x="143" y="2"/>
                    <a:pt x="134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F99B2FBF-3BD9-4DB5-B64A-108631C5A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2" y="2535"/>
              <a:ext cx="167" cy="177"/>
            </a:xfrm>
            <a:custGeom>
              <a:avLst/>
              <a:gdLst>
                <a:gd name="T0" fmla="*/ 80 w 278"/>
                <a:gd name="T1" fmla="*/ 99 h 292"/>
                <a:gd name="T2" fmla="*/ 80 w 278"/>
                <a:gd name="T3" fmla="*/ 99 h 292"/>
                <a:gd name="T4" fmla="*/ 90 w 278"/>
                <a:gd name="T5" fmla="*/ 79 h 292"/>
                <a:gd name="T6" fmla="*/ 109 w 278"/>
                <a:gd name="T7" fmla="*/ 64 h 292"/>
                <a:gd name="T8" fmla="*/ 139 w 278"/>
                <a:gd name="T9" fmla="*/ 58 h 292"/>
                <a:gd name="T10" fmla="*/ 181 w 278"/>
                <a:gd name="T11" fmla="*/ 73 h 292"/>
                <a:gd name="T12" fmla="*/ 200 w 278"/>
                <a:gd name="T13" fmla="*/ 117 h 292"/>
                <a:gd name="T14" fmla="*/ 76 w 278"/>
                <a:gd name="T15" fmla="*/ 117 h 292"/>
                <a:gd name="T16" fmla="*/ 80 w 278"/>
                <a:gd name="T17" fmla="*/ 99 h 292"/>
                <a:gd name="T18" fmla="*/ 204 w 278"/>
                <a:gd name="T19" fmla="*/ 200 h 292"/>
                <a:gd name="T20" fmla="*/ 204 w 278"/>
                <a:gd name="T21" fmla="*/ 200 h 292"/>
                <a:gd name="T22" fmla="*/ 184 w 278"/>
                <a:gd name="T23" fmla="*/ 224 h 292"/>
                <a:gd name="T24" fmla="*/ 144 w 278"/>
                <a:gd name="T25" fmla="*/ 235 h 292"/>
                <a:gd name="T26" fmla="*/ 95 w 278"/>
                <a:gd name="T27" fmla="*/ 219 h 292"/>
                <a:gd name="T28" fmla="*/ 76 w 278"/>
                <a:gd name="T29" fmla="*/ 165 h 292"/>
                <a:gd name="T30" fmla="*/ 276 w 278"/>
                <a:gd name="T31" fmla="*/ 165 h 292"/>
                <a:gd name="T32" fmla="*/ 271 w 278"/>
                <a:gd name="T33" fmla="*/ 103 h 292"/>
                <a:gd name="T34" fmla="*/ 247 w 278"/>
                <a:gd name="T35" fmla="*/ 51 h 292"/>
                <a:gd name="T36" fmla="*/ 203 w 278"/>
                <a:gd name="T37" fmla="*/ 14 h 292"/>
                <a:gd name="T38" fmla="*/ 142 w 278"/>
                <a:gd name="T39" fmla="*/ 0 h 292"/>
                <a:gd name="T40" fmla="*/ 84 w 278"/>
                <a:gd name="T41" fmla="*/ 12 h 292"/>
                <a:gd name="T42" fmla="*/ 39 w 278"/>
                <a:gd name="T43" fmla="*/ 42 h 292"/>
                <a:gd name="T44" fmla="*/ 10 w 278"/>
                <a:gd name="T45" fmla="*/ 89 h 292"/>
                <a:gd name="T46" fmla="*/ 0 w 278"/>
                <a:gd name="T47" fmla="*/ 147 h 292"/>
                <a:gd name="T48" fmla="*/ 10 w 278"/>
                <a:gd name="T49" fmla="*/ 206 h 292"/>
                <a:gd name="T50" fmla="*/ 38 w 278"/>
                <a:gd name="T51" fmla="*/ 252 h 292"/>
                <a:gd name="T52" fmla="*/ 82 w 278"/>
                <a:gd name="T53" fmla="*/ 282 h 292"/>
                <a:gd name="T54" fmla="*/ 142 w 278"/>
                <a:gd name="T55" fmla="*/ 292 h 292"/>
                <a:gd name="T56" fmla="*/ 222 w 278"/>
                <a:gd name="T57" fmla="*/ 271 h 292"/>
                <a:gd name="T58" fmla="*/ 272 w 278"/>
                <a:gd name="T59" fmla="*/ 200 h 292"/>
                <a:gd name="T60" fmla="*/ 204 w 278"/>
                <a:gd name="T61" fmla="*/ 20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8" h="292">
                  <a:moveTo>
                    <a:pt x="80" y="99"/>
                  </a:moveTo>
                  <a:lnTo>
                    <a:pt x="80" y="99"/>
                  </a:lnTo>
                  <a:cubicBezTo>
                    <a:pt x="82" y="92"/>
                    <a:pt x="85" y="85"/>
                    <a:pt x="90" y="79"/>
                  </a:cubicBezTo>
                  <a:cubicBezTo>
                    <a:pt x="95" y="73"/>
                    <a:pt x="101" y="68"/>
                    <a:pt x="109" y="64"/>
                  </a:cubicBezTo>
                  <a:cubicBezTo>
                    <a:pt x="117" y="60"/>
                    <a:pt x="127" y="58"/>
                    <a:pt x="139" y="58"/>
                  </a:cubicBezTo>
                  <a:cubicBezTo>
                    <a:pt x="158" y="58"/>
                    <a:pt x="172" y="63"/>
                    <a:pt x="181" y="73"/>
                  </a:cubicBezTo>
                  <a:cubicBezTo>
                    <a:pt x="190" y="83"/>
                    <a:pt x="197" y="98"/>
                    <a:pt x="200" y="117"/>
                  </a:cubicBezTo>
                  <a:lnTo>
                    <a:pt x="76" y="117"/>
                  </a:lnTo>
                  <a:cubicBezTo>
                    <a:pt x="76" y="111"/>
                    <a:pt x="78" y="105"/>
                    <a:pt x="80" y="99"/>
                  </a:cubicBezTo>
                  <a:close/>
                  <a:moveTo>
                    <a:pt x="204" y="200"/>
                  </a:moveTo>
                  <a:lnTo>
                    <a:pt x="204" y="200"/>
                  </a:lnTo>
                  <a:cubicBezTo>
                    <a:pt x="202" y="208"/>
                    <a:pt x="195" y="216"/>
                    <a:pt x="184" y="224"/>
                  </a:cubicBezTo>
                  <a:cubicBezTo>
                    <a:pt x="173" y="232"/>
                    <a:pt x="160" y="235"/>
                    <a:pt x="144" y="235"/>
                  </a:cubicBezTo>
                  <a:cubicBezTo>
                    <a:pt x="123" y="235"/>
                    <a:pt x="106" y="230"/>
                    <a:pt x="95" y="219"/>
                  </a:cubicBezTo>
                  <a:cubicBezTo>
                    <a:pt x="83" y="208"/>
                    <a:pt x="77" y="190"/>
                    <a:pt x="76" y="165"/>
                  </a:cubicBezTo>
                  <a:lnTo>
                    <a:pt x="276" y="165"/>
                  </a:lnTo>
                  <a:cubicBezTo>
                    <a:pt x="278" y="144"/>
                    <a:pt x="276" y="123"/>
                    <a:pt x="271" y="103"/>
                  </a:cubicBezTo>
                  <a:cubicBezTo>
                    <a:pt x="266" y="84"/>
                    <a:pt x="258" y="66"/>
                    <a:pt x="247" y="51"/>
                  </a:cubicBezTo>
                  <a:cubicBezTo>
                    <a:pt x="235" y="35"/>
                    <a:pt x="221" y="23"/>
                    <a:pt x="203" y="14"/>
                  </a:cubicBezTo>
                  <a:cubicBezTo>
                    <a:pt x="186" y="5"/>
                    <a:pt x="165" y="0"/>
                    <a:pt x="142" y="0"/>
                  </a:cubicBezTo>
                  <a:cubicBezTo>
                    <a:pt x="120" y="0"/>
                    <a:pt x="101" y="4"/>
                    <a:pt x="84" y="12"/>
                  </a:cubicBezTo>
                  <a:cubicBezTo>
                    <a:pt x="67" y="19"/>
                    <a:pt x="52" y="29"/>
                    <a:pt x="39" y="42"/>
                  </a:cubicBezTo>
                  <a:cubicBezTo>
                    <a:pt x="26" y="56"/>
                    <a:pt x="17" y="71"/>
                    <a:pt x="10" y="89"/>
                  </a:cubicBezTo>
                  <a:cubicBezTo>
                    <a:pt x="3" y="107"/>
                    <a:pt x="0" y="126"/>
                    <a:pt x="0" y="147"/>
                  </a:cubicBezTo>
                  <a:cubicBezTo>
                    <a:pt x="0" y="168"/>
                    <a:pt x="3" y="188"/>
                    <a:pt x="10" y="206"/>
                  </a:cubicBezTo>
                  <a:cubicBezTo>
                    <a:pt x="16" y="224"/>
                    <a:pt x="26" y="239"/>
                    <a:pt x="38" y="252"/>
                  </a:cubicBezTo>
                  <a:cubicBezTo>
                    <a:pt x="50" y="265"/>
                    <a:pt x="65" y="275"/>
                    <a:pt x="82" y="282"/>
                  </a:cubicBezTo>
                  <a:cubicBezTo>
                    <a:pt x="100" y="289"/>
                    <a:pt x="120" y="292"/>
                    <a:pt x="142" y="292"/>
                  </a:cubicBezTo>
                  <a:cubicBezTo>
                    <a:pt x="173" y="292"/>
                    <a:pt x="200" y="285"/>
                    <a:pt x="222" y="271"/>
                  </a:cubicBezTo>
                  <a:cubicBezTo>
                    <a:pt x="244" y="257"/>
                    <a:pt x="261" y="233"/>
                    <a:pt x="272" y="200"/>
                  </a:cubicBezTo>
                  <a:lnTo>
                    <a:pt x="204" y="2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D6D821B8-14B0-4599-96BE-C0400F422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2535"/>
              <a:ext cx="155" cy="177"/>
            </a:xfrm>
            <a:custGeom>
              <a:avLst/>
              <a:gdLst>
                <a:gd name="T0" fmla="*/ 250 w 258"/>
                <a:gd name="T1" fmla="*/ 164 h 292"/>
                <a:gd name="T2" fmla="*/ 250 w 258"/>
                <a:gd name="T3" fmla="*/ 164 h 292"/>
                <a:gd name="T4" fmla="*/ 230 w 258"/>
                <a:gd name="T5" fmla="*/ 142 h 292"/>
                <a:gd name="T6" fmla="*/ 202 w 258"/>
                <a:gd name="T7" fmla="*/ 128 h 292"/>
                <a:gd name="T8" fmla="*/ 169 w 258"/>
                <a:gd name="T9" fmla="*/ 118 h 292"/>
                <a:gd name="T10" fmla="*/ 138 w 258"/>
                <a:gd name="T11" fmla="*/ 111 h 292"/>
                <a:gd name="T12" fmla="*/ 110 w 258"/>
                <a:gd name="T13" fmla="*/ 104 h 292"/>
                <a:gd name="T14" fmla="*/ 91 w 258"/>
                <a:gd name="T15" fmla="*/ 94 h 292"/>
                <a:gd name="T16" fmla="*/ 83 w 258"/>
                <a:gd name="T17" fmla="*/ 77 h 292"/>
                <a:gd name="T18" fmla="*/ 87 w 258"/>
                <a:gd name="T19" fmla="*/ 63 h 292"/>
                <a:gd name="T20" fmla="*/ 98 w 258"/>
                <a:gd name="T21" fmla="*/ 56 h 292"/>
                <a:gd name="T22" fmla="*/ 112 w 258"/>
                <a:gd name="T23" fmla="*/ 52 h 292"/>
                <a:gd name="T24" fmla="*/ 125 w 258"/>
                <a:gd name="T25" fmla="*/ 51 h 292"/>
                <a:gd name="T26" fmla="*/ 161 w 258"/>
                <a:gd name="T27" fmla="*/ 59 h 292"/>
                <a:gd name="T28" fmla="*/ 178 w 258"/>
                <a:gd name="T29" fmla="*/ 89 h 292"/>
                <a:gd name="T30" fmla="*/ 250 w 258"/>
                <a:gd name="T31" fmla="*/ 89 h 292"/>
                <a:gd name="T32" fmla="*/ 237 w 258"/>
                <a:gd name="T33" fmla="*/ 46 h 292"/>
                <a:gd name="T34" fmla="*/ 209 w 258"/>
                <a:gd name="T35" fmla="*/ 19 h 292"/>
                <a:gd name="T36" fmla="*/ 171 w 258"/>
                <a:gd name="T37" fmla="*/ 5 h 292"/>
                <a:gd name="T38" fmla="*/ 128 w 258"/>
                <a:gd name="T39" fmla="*/ 0 h 292"/>
                <a:gd name="T40" fmla="*/ 84 w 258"/>
                <a:gd name="T41" fmla="*/ 4 h 292"/>
                <a:gd name="T42" fmla="*/ 45 w 258"/>
                <a:gd name="T43" fmla="*/ 18 h 292"/>
                <a:gd name="T44" fmla="*/ 17 w 258"/>
                <a:gd name="T45" fmla="*/ 45 h 292"/>
                <a:gd name="T46" fmla="*/ 7 w 258"/>
                <a:gd name="T47" fmla="*/ 89 h 292"/>
                <a:gd name="T48" fmla="*/ 14 w 258"/>
                <a:gd name="T49" fmla="*/ 120 h 292"/>
                <a:gd name="T50" fmla="*/ 34 w 258"/>
                <a:gd name="T51" fmla="*/ 141 h 292"/>
                <a:gd name="T52" fmla="*/ 62 w 258"/>
                <a:gd name="T53" fmla="*/ 155 h 292"/>
                <a:gd name="T54" fmla="*/ 95 w 258"/>
                <a:gd name="T55" fmla="*/ 164 h 292"/>
                <a:gd name="T56" fmla="*/ 159 w 258"/>
                <a:gd name="T57" fmla="*/ 181 h 292"/>
                <a:gd name="T58" fmla="*/ 181 w 258"/>
                <a:gd name="T59" fmla="*/ 206 h 292"/>
                <a:gd name="T60" fmla="*/ 176 w 258"/>
                <a:gd name="T61" fmla="*/ 223 h 292"/>
                <a:gd name="T62" fmla="*/ 164 w 258"/>
                <a:gd name="T63" fmla="*/ 234 h 292"/>
                <a:gd name="T64" fmla="*/ 148 w 258"/>
                <a:gd name="T65" fmla="*/ 240 h 292"/>
                <a:gd name="T66" fmla="*/ 131 w 258"/>
                <a:gd name="T67" fmla="*/ 242 h 292"/>
                <a:gd name="T68" fmla="*/ 110 w 258"/>
                <a:gd name="T69" fmla="*/ 239 h 292"/>
                <a:gd name="T70" fmla="*/ 91 w 258"/>
                <a:gd name="T71" fmla="*/ 231 h 292"/>
                <a:gd name="T72" fmla="*/ 78 w 258"/>
                <a:gd name="T73" fmla="*/ 216 h 292"/>
                <a:gd name="T74" fmla="*/ 73 w 258"/>
                <a:gd name="T75" fmla="*/ 195 h 292"/>
                <a:gd name="T76" fmla="*/ 0 w 258"/>
                <a:gd name="T77" fmla="*/ 195 h 292"/>
                <a:gd name="T78" fmla="*/ 13 w 258"/>
                <a:gd name="T79" fmla="*/ 242 h 292"/>
                <a:gd name="T80" fmla="*/ 43 w 258"/>
                <a:gd name="T81" fmla="*/ 271 h 292"/>
                <a:gd name="T82" fmla="*/ 84 w 258"/>
                <a:gd name="T83" fmla="*/ 288 h 292"/>
                <a:gd name="T84" fmla="*/ 131 w 258"/>
                <a:gd name="T85" fmla="*/ 292 h 292"/>
                <a:gd name="T86" fmla="*/ 177 w 258"/>
                <a:gd name="T87" fmla="*/ 288 h 292"/>
                <a:gd name="T88" fmla="*/ 218 w 258"/>
                <a:gd name="T89" fmla="*/ 272 h 292"/>
                <a:gd name="T90" fmla="*/ 247 w 258"/>
                <a:gd name="T91" fmla="*/ 242 h 292"/>
                <a:gd name="T92" fmla="*/ 258 w 258"/>
                <a:gd name="T93" fmla="*/ 196 h 292"/>
                <a:gd name="T94" fmla="*/ 250 w 258"/>
                <a:gd name="T95" fmla="*/ 16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8" h="292">
                  <a:moveTo>
                    <a:pt x="250" y="164"/>
                  </a:moveTo>
                  <a:lnTo>
                    <a:pt x="250" y="164"/>
                  </a:lnTo>
                  <a:cubicBezTo>
                    <a:pt x="245" y="155"/>
                    <a:pt x="238" y="148"/>
                    <a:pt x="230" y="142"/>
                  </a:cubicBezTo>
                  <a:cubicBezTo>
                    <a:pt x="222" y="136"/>
                    <a:pt x="213" y="131"/>
                    <a:pt x="202" y="128"/>
                  </a:cubicBezTo>
                  <a:cubicBezTo>
                    <a:pt x="191" y="124"/>
                    <a:pt x="181" y="121"/>
                    <a:pt x="169" y="118"/>
                  </a:cubicBezTo>
                  <a:cubicBezTo>
                    <a:pt x="159" y="116"/>
                    <a:pt x="148" y="114"/>
                    <a:pt x="138" y="111"/>
                  </a:cubicBezTo>
                  <a:cubicBezTo>
                    <a:pt x="127" y="109"/>
                    <a:pt x="118" y="107"/>
                    <a:pt x="110" y="104"/>
                  </a:cubicBezTo>
                  <a:cubicBezTo>
                    <a:pt x="102" y="102"/>
                    <a:pt x="96" y="98"/>
                    <a:pt x="91" y="94"/>
                  </a:cubicBezTo>
                  <a:cubicBezTo>
                    <a:pt x="86" y="89"/>
                    <a:pt x="83" y="84"/>
                    <a:pt x="83" y="77"/>
                  </a:cubicBezTo>
                  <a:cubicBezTo>
                    <a:pt x="83" y="71"/>
                    <a:pt x="84" y="67"/>
                    <a:pt x="87" y="63"/>
                  </a:cubicBezTo>
                  <a:cubicBezTo>
                    <a:pt x="90" y="60"/>
                    <a:pt x="94" y="57"/>
                    <a:pt x="98" y="56"/>
                  </a:cubicBezTo>
                  <a:cubicBezTo>
                    <a:pt x="102" y="54"/>
                    <a:pt x="106" y="53"/>
                    <a:pt x="112" y="52"/>
                  </a:cubicBezTo>
                  <a:cubicBezTo>
                    <a:pt x="117" y="52"/>
                    <a:pt x="121" y="51"/>
                    <a:pt x="125" y="51"/>
                  </a:cubicBezTo>
                  <a:cubicBezTo>
                    <a:pt x="139" y="51"/>
                    <a:pt x="151" y="54"/>
                    <a:pt x="161" y="59"/>
                  </a:cubicBezTo>
                  <a:cubicBezTo>
                    <a:pt x="171" y="64"/>
                    <a:pt x="176" y="74"/>
                    <a:pt x="178" y="89"/>
                  </a:cubicBezTo>
                  <a:lnTo>
                    <a:pt x="250" y="89"/>
                  </a:lnTo>
                  <a:cubicBezTo>
                    <a:pt x="249" y="72"/>
                    <a:pt x="244" y="57"/>
                    <a:pt x="237" y="46"/>
                  </a:cubicBezTo>
                  <a:cubicBezTo>
                    <a:pt x="230" y="35"/>
                    <a:pt x="220" y="26"/>
                    <a:pt x="209" y="19"/>
                  </a:cubicBezTo>
                  <a:cubicBezTo>
                    <a:pt x="198" y="12"/>
                    <a:pt x="185" y="7"/>
                    <a:pt x="171" y="5"/>
                  </a:cubicBezTo>
                  <a:cubicBezTo>
                    <a:pt x="157" y="2"/>
                    <a:pt x="143" y="0"/>
                    <a:pt x="128" y="0"/>
                  </a:cubicBezTo>
                  <a:cubicBezTo>
                    <a:pt x="113" y="0"/>
                    <a:pt x="98" y="2"/>
                    <a:pt x="84" y="4"/>
                  </a:cubicBezTo>
                  <a:cubicBezTo>
                    <a:pt x="69" y="7"/>
                    <a:pt x="56" y="12"/>
                    <a:pt x="45" y="18"/>
                  </a:cubicBezTo>
                  <a:cubicBezTo>
                    <a:pt x="33" y="25"/>
                    <a:pt x="24" y="34"/>
                    <a:pt x="17" y="45"/>
                  </a:cubicBezTo>
                  <a:cubicBezTo>
                    <a:pt x="10" y="57"/>
                    <a:pt x="7" y="72"/>
                    <a:pt x="7" y="89"/>
                  </a:cubicBezTo>
                  <a:cubicBezTo>
                    <a:pt x="7" y="102"/>
                    <a:pt x="9" y="112"/>
                    <a:pt x="14" y="120"/>
                  </a:cubicBezTo>
                  <a:cubicBezTo>
                    <a:pt x="19" y="129"/>
                    <a:pt x="26" y="136"/>
                    <a:pt x="34" y="141"/>
                  </a:cubicBezTo>
                  <a:cubicBezTo>
                    <a:pt x="42" y="147"/>
                    <a:pt x="52" y="151"/>
                    <a:pt x="62" y="155"/>
                  </a:cubicBezTo>
                  <a:cubicBezTo>
                    <a:pt x="73" y="158"/>
                    <a:pt x="84" y="161"/>
                    <a:pt x="95" y="164"/>
                  </a:cubicBezTo>
                  <a:cubicBezTo>
                    <a:pt x="122" y="169"/>
                    <a:pt x="143" y="175"/>
                    <a:pt x="159" y="181"/>
                  </a:cubicBezTo>
                  <a:cubicBezTo>
                    <a:pt x="174" y="186"/>
                    <a:pt x="181" y="195"/>
                    <a:pt x="181" y="206"/>
                  </a:cubicBezTo>
                  <a:cubicBezTo>
                    <a:pt x="181" y="213"/>
                    <a:pt x="180" y="219"/>
                    <a:pt x="176" y="223"/>
                  </a:cubicBezTo>
                  <a:cubicBezTo>
                    <a:pt x="173" y="228"/>
                    <a:pt x="169" y="231"/>
                    <a:pt x="164" y="234"/>
                  </a:cubicBezTo>
                  <a:cubicBezTo>
                    <a:pt x="160" y="237"/>
                    <a:pt x="154" y="239"/>
                    <a:pt x="148" y="240"/>
                  </a:cubicBezTo>
                  <a:cubicBezTo>
                    <a:pt x="142" y="241"/>
                    <a:pt x="137" y="242"/>
                    <a:pt x="131" y="242"/>
                  </a:cubicBezTo>
                  <a:cubicBezTo>
                    <a:pt x="124" y="242"/>
                    <a:pt x="117" y="241"/>
                    <a:pt x="110" y="239"/>
                  </a:cubicBezTo>
                  <a:cubicBezTo>
                    <a:pt x="103" y="237"/>
                    <a:pt x="96" y="235"/>
                    <a:pt x="91" y="231"/>
                  </a:cubicBezTo>
                  <a:cubicBezTo>
                    <a:pt x="86" y="227"/>
                    <a:pt x="81" y="222"/>
                    <a:pt x="78" y="216"/>
                  </a:cubicBezTo>
                  <a:cubicBezTo>
                    <a:pt x="75" y="211"/>
                    <a:pt x="73" y="203"/>
                    <a:pt x="73" y="195"/>
                  </a:cubicBezTo>
                  <a:lnTo>
                    <a:pt x="0" y="195"/>
                  </a:lnTo>
                  <a:cubicBezTo>
                    <a:pt x="1" y="214"/>
                    <a:pt x="5" y="229"/>
                    <a:pt x="13" y="242"/>
                  </a:cubicBezTo>
                  <a:cubicBezTo>
                    <a:pt x="21" y="254"/>
                    <a:pt x="31" y="264"/>
                    <a:pt x="43" y="271"/>
                  </a:cubicBezTo>
                  <a:cubicBezTo>
                    <a:pt x="54" y="279"/>
                    <a:pt x="68" y="284"/>
                    <a:pt x="84" y="288"/>
                  </a:cubicBezTo>
                  <a:cubicBezTo>
                    <a:pt x="99" y="291"/>
                    <a:pt x="115" y="292"/>
                    <a:pt x="131" y="292"/>
                  </a:cubicBezTo>
                  <a:cubicBezTo>
                    <a:pt x="147" y="292"/>
                    <a:pt x="162" y="291"/>
                    <a:pt x="177" y="288"/>
                  </a:cubicBezTo>
                  <a:cubicBezTo>
                    <a:pt x="193" y="285"/>
                    <a:pt x="206" y="280"/>
                    <a:pt x="218" y="272"/>
                  </a:cubicBezTo>
                  <a:cubicBezTo>
                    <a:pt x="230" y="264"/>
                    <a:pt x="239" y="255"/>
                    <a:pt x="247" y="242"/>
                  </a:cubicBezTo>
                  <a:cubicBezTo>
                    <a:pt x="254" y="230"/>
                    <a:pt x="258" y="215"/>
                    <a:pt x="258" y="196"/>
                  </a:cubicBezTo>
                  <a:cubicBezTo>
                    <a:pt x="258" y="183"/>
                    <a:pt x="255" y="173"/>
                    <a:pt x="250" y="1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18805A38-8707-44D4-90A6-28D1A0AA5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2535"/>
              <a:ext cx="154" cy="177"/>
            </a:xfrm>
            <a:custGeom>
              <a:avLst/>
              <a:gdLst>
                <a:gd name="T0" fmla="*/ 218 w 257"/>
                <a:gd name="T1" fmla="*/ 272 h 292"/>
                <a:gd name="T2" fmla="*/ 218 w 257"/>
                <a:gd name="T3" fmla="*/ 272 h 292"/>
                <a:gd name="T4" fmla="*/ 247 w 257"/>
                <a:gd name="T5" fmla="*/ 242 h 292"/>
                <a:gd name="T6" fmla="*/ 257 w 257"/>
                <a:gd name="T7" fmla="*/ 196 h 292"/>
                <a:gd name="T8" fmla="*/ 250 w 257"/>
                <a:gd name="T9" fmla="*/ 164 h 292"/>
                <a:gd name="T10" fmla="*/ 230 w 257"/>
                <a:gd name="T11" fmla="*/ 142 h 292"/>
                <a:gd name="T12" fmla="*/ 202 w 257"/>
                <a:gd name="T13" fmla="*/ 128 h 292"/>
                <a:gd name="T14" fmla="*/ 169 w 257"/>
                <a:gd name="T15" fmla="*/ 118 h 292"/>
                <a:gd name="T16" fmla="*/ 138 w 257"/>
                <a:gd name="T17" fmla="*/ 111 h 292"/>
                <a:gd name="T18" fmla="*/ 110 w 257"/>
                <a:gd name="T19" fmla="*/ 104 h 292"/>
                <a:gd name="T20" fmla="*/ 91 w 257"/>
                <a:gd name="T21" fmla="*/ 94 h 292"/>
                <a:gd name="T22" fmla="*/ 83 w 257"/>
                <a:gd name="T23" fmla="*/ 77 h 292"/>
                <a:gd name="T24" fmla="*/ 87 w 257"/>
                <a:gd name="T25" fmla="*/ 63 h 292"/>
                <a:gd name="T26" fmla="*/ 98 w 257"/>
                <a:gd name="T27" fmla="*/ 56 h 292"/>
                <a:gd name="T28" fmla="*/ 111 w 257"/>
                <a:gd name="T29" fmla="*/ 52 h 292"/>
                <a:gd name="T30" fmla="*/ 125 w 257"/>
                <a:gd name="T31" fmla="*/ 51 h 292"/>
                <a:gd name="T32" fmla="*/ 161 w 257"/>
                <a:gd name="T33" fmla="*/ 59 h 292"/>
                <a:gd name="T34" fmla="*/ 178 w 257"/>
                <a:gd name="T35" fmla="*/ 89 h 292"/>
                <a:gd name="T36" fmla="*/ 250 w 257"/>
                <a:gd name="T37" fmla="*/ 89 h 292"/>
                <a:gd name="T38" fmla="*/ 237 w 257"/>
                <a:gd name="T39" fmla="*/ 46 h 292"/>
                <a:gd name="T40" fmla="*/ 209 w 257"/>
                <a:gd name="T41" fmla="*/ 19 h 292"/>
                <a:gd name="T42" fmla="*/ 171 w 257"/>
                <a:gd name="T43" fmla="*/ 5 h 292"/>
                <a:gd name="T44" fmla="*/ 128 w 257"/>
                <a:gd name="T45" fmla="*/ 0 h 292"/>
                <a:gd name="T46" fmla="*/ 84 w 257"/>
                <a:gd name="T47" fmla="*/ 4 h 292"/>
                <a:gd name="T48" fmla="*/ 45 w 257"/>
                <a:gd name="T49" fmla="*/ 18 h 292"/>
                <a:gd name="T50" fmla="*/ 17 w 257"/>
                <a:gd name="T51" fmla="*/ 45 h 292"/>
                <a:gd name="T52" fmla="*/ 7 w 257"/>
                <a:gd name="T53" fmla="*/ 89 h 292"/>
                <a:gd name="T54" fmla="*/ 14 w 257"/>
                <a:gd name="T55" fmla="*/ 120 h 292"/>
                <a:gd name="T56" fmla="*/ 34 w 257"/>
                <a:gd name="T57" fmla="*/ 141 h 292"/>
                <a:gd name="T58" fmla="*/ 62 w 257"/>
                <a:gd name="T59" fmla="*/ 155 h 292"/>
                <a:gd name="T60" fmla="*/ 95 w 257"/>
                <a:gd name="T61" fmla="*/ 164 h 292"/>
                <a:gd name="T62" fmla="*/ 158 w 257"/>
                <a:gd name="T63" fmla="*/ 181 h 292"/>
                <a:gd name="T64" fmla="*/ 181 w 257"/>
                <a:gd name="T65" fmla="*/ 206 h 292"/>
                <a:gd name="T66" fmla="*/ 176 w 257"/>
                <a:gd name="T67" fmla="*/ 223 h 292"/>
                <a:gd name="T68" fmla="*/ 164 w 257"/>
                <a:gd name="T69" fmla="*/ 234 h 292"/>
                <a:gd name="T70" fmla="*/ 148 w 257"/>
                <a:gd name="T71" fmla="*/ 240 h 292"/>
                <a:gd name="T72" fmla="*/ 131 w 257"/>
                <a:gd name="T73" fmla="*/ 242 h 292"/>
                <a:gd name="T74" fmla="*/ 110 w 257"/>
                <a:gd name="T75" fmla="*/ 239 h 292"/>
                <a:gd name="T76" fmla="*/ 91 w 257"/>
                <a:gd name="T77" fmla="*/ 231 h 292"/>
                <a:gd name="T78" fmla="*/ 78 w 257"/>
                <a:gd name="T79" fmla="*/ 216 h 292"/>
                <a:gd name="T80" fmla="*/ 73 w 257"/>
                <a:gd name="T81" fmla="*/ 195 h 292"/>
                <a:gd name="T82" fmla="*/ 0 w 257"/>
                <a:gd name="T83" fmla="*/ 195 h 292"/>
                <a:gd name="T84" fmla="*/ 13 w 257"/>
                <a:gd name="T85" fmla="*/ 242 h 292"/>
                <a:gd name="T86" fmla="*/ 42 w 257"/>
                <a:gd name="T87" fmla="*/ 271 h 292"/>
                <a:gd name="T88" fmla="*/ 84 w 257"/>
                <a:gd name="T89" fmla="*/ 288 h 292"/>
                <a:gd name="T90" fmla="*/ 131 w 257"/>
                <a:gd name="T91" fmla="*/ 292 h 292"/>
                <a:gd name="T92" fmla="*/ 177 w 257"/>
                <a:gd name="T93" fmla="*/ 288 h 292"/>
                <a:gd name="T94" fmla="*/ 218 w 257"/>
                <a:gd name="T95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" h="292">
                  <a:moveTo>
                    <a:pt x="218" y="272"/>
                  </a:moveTo>
                  <a:lnTo>
                    <a:pt x="218" y="272"/>
                  </a:lnTo>
                  <a:cubicBezTo>
                    <a:pt x="230" y="264"/>
                    <a:pt x="239" y="255"/>
                    <a:pt x="247" y="242"/>
                  </a:cubicBezTo>
                  <a:cubicBezTo>
                    <a:pt x="254" y="230"/>
                    <a:pt x="257" y="215"/>
                    <a:pt x="257" y="196"/>
                  </a:cubicBezTo>
                  <a:cubicBezTo>
                    <a:pt x="257" y="183"/>
                    <a:pt x="255" y="173"/>
                    <a:pt x="250" y="164"/>
                  </a:cubicBezTo>
                  <a:cubicBezTo>
                    <a:pt x="245" y="155"/>
                    <a:pt x="238" y="148"/>
                    <a:pt x="230" y="142"/>
                  </a:cubicBezTo>
                  <a:cubicBezTo>
                    <a:pt x="222" y="136"/>
                    <a:pt x="212" y="131"/>
                    <a:pt x="202" y="128"/>
                  </a:cubicBezTo>
                  <a:cubicBezTo>
                    <a:pt x="191" y="124"/>
                    <a:pt x="181" y="121"/>
                    <a:pt x="169" y="118"/>
                  </a:cubicBezTo>
                  <a:cubicBezTo>
                    <a:pt x="159" y="116"/>
                    <a:pt x="148" y="114"/>
                    <a:pt x="138" y="111"/>
                  </a:cubicBezTo>
                  <a:cubicBezTo>
                    <a:pt x="127" y="109"/>
                    <a:pt x="118" y="107"/>
                    <a:pt x="110" y="104"/>
                  </a:cubicBezTo>
                  <a:cubicBezTo>
                    <a:pt x="102" y="102"/>
                    <a:pt x="96" y="98"/>
                    <a:pt x="91" y="94"/>
                  </a:cubicBezTo>
                  <a:cubicBezTo>
                    <a:pt x="85" y="89"/>
                    <a:pt x="83" y="84"/>
                    <a:pt x="83" y="77"/>
                  </a:cubicBezTo>
                  <a:cubicBezTo>
                    <a:pt x="83" y="71"/>
                    <a:pt x="84" y="67"/>
                    <a:pt x="87" y="63"/>
                  </a:cubicBezTo>
                  <a:cubicBezTo>
                    <a:pt x="90" y="60"/>
                    <a:pt x="94" y="57"/>
                    <a:pt x="98" y="56"/>
                  </a:cubicBezTo>
                  <a:cubicBezTo>
                    <a:pt x="102" y="54"/>
                    <a:pt x="106" y="53"/>
                    <a:pt x="111" y="52"/>
                  </a:cubicBezTo>
                  <a:cubicBezTo>
                    <a:pt x="116" y="52"/>
                    <a:pt x="121" y="51"/>
                    <a:pt x="125" y="51"/>
                  </a:cubicBezTo>
                  <a:cubicBezTo>
                    <a:pt x="139" y="51"/>
                    <a:pt x="151" y="54"/>
                    <a:pt x="161" y="59"/>
                  </a:cubicBezTo>
                  <a:cubicBezTo>
                    <a:pt x="171" y="64"/>
                    <a:pt x="176" y="74"/>
                    <a:pt x="178" y="89"/>
                  </a:cubicBezTo>
                  <a:lnTo>
                    <a:pt x="250" y="89"/>
                  </a:lnTo>
                  <a:cubicBezTo>
                    <a:pt x="249" y="72"/>
                    <a:pt x="244" y="57"/>
                    <a:pt x="237" y="46"/>
                  </a:cubicBezTo>
                  <a:cubicBezTo>
                    <a:pt x="230" y="35"/>
                    <a:pt x="220" y="26"/>
                    <a:pt x="209" y="19"/>
                  </a:cubicBezTo>
                  <a:cubicBezTo>
                    <a:pt x="198" y="12"/>
                    <a:pt x="185" y="7"/>
                    <a:pt x="171" y="5"/>
                  </a:cubicBezTo>
                  <a:cubicBezTo>
                    <a:pt x="157" y="2"/>
                    <a:pt x="143" y="0"/>
                    <a:pt x="128" y="0"/>
                  </a:cubicBezTo>
                  <a:cubicBezTo>
                    <a:pt x="113" y="0"/>
                    <a:pt x="98" y="2"/>
                    <a:pt x="84" y="4"/>
                  </a:cubicBezTo>
                  <a:cubicBezTo>
                    <a:pt x="69" y="7"/>
                    <a:pt x="56" y="12"/>
                    <a:pt x="45" y="18"/>
                  </a:cubicBezTo>
                  <a:cubicBezTo>
                    <a:pt x="33" y="25"/>
                    <a:pt x="24" y="34"/>
                    <a:pt x="17" y="45"/>
                  </a:cubicBezTo>
                  <a:cubicBezTo>
                    <a:pt x="10" y="57"/>
                    <a:pt x="7" y="72"/>
                    <a:pt x="7" y="89"/>
                  </a:cubicBezTo>
                  <a:cubicBezTo>
                    <a:pt x="7" y="102"/>
                    <a:pt x="9" y="112"/>
                    <a:pt x="14" y="120"/>
                  </a:cubicBezTo>
                  <a:cubicBezTo>
                    <a:pt x="19" y="129"/>
                    <a:pt x="26" y="136"/>
                    <a:pt x="34" y="141"/>
                  </a:cubicBezTo>
                  <a:cubicBezTo>
                    <a:pt x="42" y="147"/>
                    <a:pt x="52" y="151"/>
                    <a:pt x="62" y="155"/>
                  </a:cubicBezTo>
                  <a:cubicBezTo>
                    <a:pt x="73" y="158"/>
                    <a:pt x="84" y="161"/>
                    <a:pt x="95" y="164"/>
                  </a:cubicBezTo>
                  <a:cubicBezTo>
                    <a:pt x="122" y="169"/>
                    <a:pt x="143" y="175"/>
                    <a:pt x="158" y="181"/>
                  </a:cubicBezTo>
                  <a:cubicBezTo>
                    <a:pt x="174" y="186"/>
                    <a:pt x="181" y="195"/>
                    <a:pt x="181" y="206"/>
                  </a:cubicBezTo>
                  <a:cubicBezTo>
                    <a:pt x="181" y="213"/>
                    <a:pt x="180" y="219"/>
                    <a:pt x="176" y="223"/>
                  </a:cubicBezTo>
                  <a:cubicBezTo>
                    <a:pt x="173" y="228"/>
                    <a:pt x="169" y="231"/>
                    <a:pt x="164" y="234"/>
                  </a:cubicBezTo>
                  <a:cubicBezTo>
                    <a:pt x="160" y="237"/>
                    <a:pt x="154" y="239"/>
                    <a:pt x="148" y="240"/>
                  </a:cubicBezTo>
                  <a:cubicBezTo>
                    <a:pt x="142" y="241"/>
                    <a:pt x="137" y="242"/>
                    <a:pt x="131" y="242"/>
                  </a:cubicBezTo>
                  <a:cubicBezTo>
                    <a:pt x="124" y="242"/>
                    <a:pt x="117" y="241"/>
                    <a:pt x="110" y="239"/>
                  </a:cubicBezTo>
                  <a:cubicBezTo>
                    <a:pt x="103" y="237"/>
                    <a:pt x="96" y="235"/>
                    <a:pt x="91" y="231"/>
                  </a:cubicBezTo>
                  <a:cubicBezTo>
                    <a:pt x="86" y="227"/>
                    <a:pt x="81" y="222"/>
                    <a:pt x="78" y="216"/>
                  </a:cubicBezTo>
                  <a:cubicBezTo>
                    <a:pt x="75" y="211"/>
                    <a:pt x="73" y="203"/>
                    <a:pt x="73" y="195"/>
                  </a:cubicBezTo>
                  <a:lnTo>
                    <a:pt x="0" y="195"/>
                  </a:lnTo>
                  <a:cubicBezTo>
                    <a:pt x="1" y="214"/>
                    <a:pt x="5" y="229"/>
                    <a:pt x="13" y="242"/>
                  </a:cubicBezTo>
                  <a:cubicBezTo>
                    <a:pt x="21" y="254"/>
                    <a:pt x="30" y="264"/>
                    <a:pt x="42" y="271"/>
                  </a:cubicBezTo>
                  <a:cubicBezTo>
                    <a:pt x="54" y="279"/>
                    <a:pt x="68" y="284"/>
                    <a:pt x="84" y="288"/>
                  </a:cubicBezTo>
                  <a:cubicBezTo>
                    <a:pt x="99" y="291"/>
                    <a:pt x="115" y="292"/>
                    <a:pt x="131" y="292"/>
                  </a:cubicBezTo>
                  <a:cubicBezTo>
                    <a:pt x="147" y="292"/>
                    <a:pt x="162" y="291"/>
                    <a:pt x="177" y="288"/>
                  </a:cubicBezTo>
                  <a:cubicBezTo>
                    <a:pt x="192" y="285"/>
                    <a:pt x="206" y="280"/>
                    <a:pt x="218" y="27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348BDABF-3091-455D-B5A1-6D5042E700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6" y="2333"/>
              <a:ext cx="357" cy="530"/>
            </a:xfrm>
            <a:custGeom>
              <a:avLst/>
              <a:gdLst>
                <a:gd name="T0" fmla="*/ 163 w 594"/>
                <a:gd name="T1" fmla="*/ 396 h 874"/>
                <a:gd name="T2" fmla="*/ 163 w 594"/>
                <a:gd name="T3" fmla="*/ 396 h 874"/>
                <a:gd name="T4" fmla="*/ 163 w 594"/>
                <a:gd name="T5" fmla="*/ 164 h 874"/>
                <a:gd name="T6" fmla="*/ 312 w 594"/>
                <a:gd name="T7" fmla="*/ 164 h 874"/>
                <a:gd name="T8" fmla="*/ 399 w 594"/>
                <a:gd name="T9" fmla="*/ 190 h 874"/>
                <a:gd name="T10" fmla="*/ 431 w 594"/>
                <a:gd name="T11" fmla="*/ 278 h 874"/>
                <a:gd name="T12" fmla="*/ 399 w 594"/>
                <a:gd name="T13" fmla="*/ 368 h 874"/>
                <a:gd name="T14" fmla="*/ 312 w 594"/>
                <a:gd name="T15" fmla="*/ 396 h 874"/>
                <a:gd name="T16" fmla="*/ 163 w 594"/>
                <a:gd name="T17" fmla="*/ 396 h 874"/>
                <a:gd name="T18" fmla="*/ 163 w 594"/>
                <a:gd name="T19" fmla="*/ 396 h 874"/>
                <a:gd name="T20" fmla="*/ 163 w 594"/>
                <a:gd name="T21" fmla="*/ 560 h 874"/>
                <a:gd name="T22" fmla="*/ 163 w 594"/>
                <a:gd name="T23" fmla="*/ 560 h 874"/>
                <a:gd name="T24" fmla="*/ 312 w 594"/>
                <a:gd name="T25" fmla="*/ 560 h 874"/>
                <a:gd name="T26" fmla="*/ 509 w 594"/>
                <a:gd name="T27" fmla="*/ 489 h 874"/>
                <a:gd name="T28" fmla="*/ 594 w 594"/>
                <a:gd name="T29" fmla="*/ 278 h 874"/>
                <a:gd name="T30" fmla="*/ 505 w 594"/>
                <a:gd name="T31" fmla="*/ 65 h 874"/>
                <a:gd name="T32" fmla="*/ 312 w 594"/>
                <a:gd name="T33" fmla="*/ 0 h 874"/>
                <a:gd name="T34" fmla="*/ 0 w 594"/>
                <a:gd name="T35" fmla="*/ 0 h 874"/>
                <a:gd name="T36" fmla="*/ 0 w 594"/>
                <a:gd name="T37" fmla="*/ 874 h 874"/>
                <a:gd name="T38" fmla="*/ 82 w 594"/>
                <a:gd name="T39" fmla="*/ 792 h 874"/>
                <a:gd name="T40" fmla="*/ 163 w 594"/>
                <a:gd name="T41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4" h="874">
                  <a:moveTo>
                    <a:pt x="163" y="396"/>
                  </a:moveTo>
                  <a:lnTo>
                    <a:pt x="163" y="396"/>
                  </a:lnTo>
                  <a:lnTo>
                    <a:pt x="163" y="164"/>
                  </a:lnTo>
                  <a:lnTo>
                    <a:pt x="312" y="164"/>
                  </a:lnTo>
                  <a:cubicBezTo>
                    <a:pt x="349" y="164"/>
                    <a:pt x="379" y="173"/>
                    <a:pt x="399" y="190"/>
                  </a:cubicBezTo>
                  <a:cubicBezTo>
                    <a:pt x="407" y="197"/>
                    <a:pt x="431" y="216"/>
                    <a:pt x="431" y="278"/>
                  </a:cubicBezTo>
                  <a:cubicBezTo>
                    <a:pt x="431" y="319"/>
                    <a:pt x="420" y="349"/>
                    <a:pt x="399" y="368"/>
                  </a:cubicBezTo>
                  <a:cubicBezTo>
                    <a:pt x="378" y="387"/>
                    <a:pt x="350" y="396"/>
                    <a:pt x="312" y="396"/>
                  </a:cubicBezTo>
                  <a:lnTo>
                    <a:pt x="163" y="396"/>
                  </a:lnTo>
                  <a:lnTo>
                    <a:pt x="163" y="396"/>
                  </a:lnTo>
                  <a:close/>
                  <a:moveTo>
                    <a:pt x="163" y="560"/>
                  </a:moveTo>
                  <a:lnTo>
                    <a:pt x="163" y="560"/>
                  </a:lnTo>
                  <a:lnTo>
                    <a:pt x="312" y="560"/>
                  </a:lnTo>
                  <a:cubicBezTo>
                    <a:pt x="391" y="560"/>
                    <a:pt x="458" y="536"/>
                    <a:pt x="509" y="489"/>
                  </a:cubicBezTo>
                  <a:cubicBezTo>
                    <a:pt x="548" y="454"/>
                    <a:pt x="594" y="389"/>
                    <a:pt x="594" y="278"/>
                  </a:cubicBezTo>
                  <a:cubicBezTo>
                    <a:pt x="594" y="164"/>
                    <a:pt x="545" y="99"/>
                    <a:pt x="505" y="65"/>
                  </a:cubicBezTo>
                  <a:cubicBezTo>
                    <a:pt x="454" y="22"/>
                    <a:pt x="389" y="0"/>
                    <a:pt x="312" y="0"/>
                  </a:cubicBezTo>
                  <a:lnTo>
                    <a:pt x="0" y="0"/>
                  </a:lnTo>
                  <a:lnTo>
                    <a:pt x="0" y="874"/>
                  </a:lnTo>
                  <a:lnTo>
                    <a:pt x="82" y="792"/>
                  </a:lnTo>
                  <a:lnTo>
                    <a:pt x="163" y="874"/>
                  </a:lnTo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D2E10732-2436-4671-81D3-CEF24A23F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6" y="2383"/>
              <a:ext cx="259" cy="480"/>
            </a:xfrm>
            <a:custGeom>
              <a:avLst/>
              <a:gdLst>
                <a:gd name="T0" fmla="*/ 317 w 431"/>
                <a:gd name="T1" fmla="*/ 286 h 792"/>
                <a:gd name="T2" fmla="*/ 317 w 431"/>
                <a:gd name="T3" fmla="*/ 286 h 792"/>
                <a:gd name="T4" fmla="*/ 230 w 431"/>
                <a:gd name="T5" fmla="*/ 314 h 792"/>
                <a:gd name="T6" fmla="*/ 81 w 431"/>
                <a:gd name="T7" fmla="*/ 314 h 792"/>
                <a:gd name="T8" fmla="*/ 81 w 431"/>
                <a:gd name="T9" fmla="*/ 82 h 792"/>
                <a:gd name="T10" fmla="*/ 230 w 431"/>
                <a:gd name="T11" fmla="*/ 82 h 792"/>
                <a:gd name="T12" fmla="*/ 317 w 431"/>
                <a:gd name="T13" fmla="*/ 108 h 792"/>
                <a:gd name="T14" fmla="*/ 349 w 431"/>
                <a:gd name="T15" fmla="*/ 196 h 792"/>
                <a:gd name="T16" fmla="*/ 317 w 431"/>
                <a:gd name="T17" fmla="*/ 286 h 792"/>
                <a:gd name="T18" fmla="*/ 370 w 431"/>
                <a:gd name="T19" fmla="*/ 45 h 792"/>
                <a:gd name="T20" fmla="*/ 370 w 431"/>
                <a:gd name="T21" fmla="*/ 45 h 792"/>
                <a:gd name="T22" fmla="*/ 230 w 431"/>
                <a:gd name="T23" fmla="*/ 0 h 792"/>
                <a:gd name="T24" fmla="*/ 0 w 431"/>
                <a:gd name="T25" fmla="*/ 0 h 792"/>
                <a:gd name="T26" fmla="*/ 0 w 431"/>
                <a:gd name="T27" fmla="*/ 710 h 792"/>
                <a:gd name="T28" fmla="*/ 81 w 431"/>
                <a:gd name="T29" fmla="*/ 792 h 792"/>
                <a:gd name="T30" fmla="*/ 81 w 431"/>
                <a:gd name="T31" fmla="*/ 396 h 792"/>
                <a:gd name="T32" fmla="*/ 230 w 431"/>
                <a:gd name="T33" fmla="*/ 396 h 792"/>
                <a:gd name="T34" fmla="*/ 372 w 431"/>
                <a:gd name="T35" fmla="*/ 346 h 792"/>
                <a:gd name="T36" fmla="*/ 431 w 431"/>
                <a:gd name="T37" fmla="*/ 196 h 792"/>
                <a:gd name="T38" fmla="*/ 370 w 431"/>
                <a:gd name="T39" fmla="*/ 45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1" h="792">
                  <a:moveTo>
                    <a:pt x="317" y="286"/>
                  </a:moveTo>
                  <a:lnTo>
                    <a:pt x="317" y="286"/>
                  </a:lnTo>
                  <a:cubicBezTo>
                    <a:pt x="296" y="305"/>
                    <a:pt x="268" y="314"/>
                    <a:pt x="230" y="314"/>
                  </a:cubicBezTo>
                  <a:lnTo>
                    <a:pt x="81" y="314"/>
                  </a:lnTo>
                  <a:lnTo>
                    <a:pt x="81" y="82"/>
                  </a:lnTo>
                  <a:lnTo>
                    <a:pt x="230" y="82"/>
                  </a:lnTo>
                  <a:cubicBezTo>
                    <a:pt x="267" y="82"/>
                    <a:pt x="297" y="91"/>
                    <a:pt x="317" y="108"/>
                  </a:cubicBezTo>
                  <a:cubicBezTo>
                    <a:pt x="325" y="115"/>
                    <a:pt x="349" y="134"/>
                    <a:pt x="349" y="196"/>
                  </a:cubicBezTo>
                  <a:cubicBezTo>
                    <a:pt x="349" y="237"/>
                    <a:pt x="338" y="267"/>
                    <a:pt x="317" y="286"/>
                  </a:cubicBezTo>
                  <a:close/>
                  <a:moveTo>
                    <a:pt x="370" y="45"/>
                  </a:moveTo>
                  <a:lnTo>
                    <a:pt x="370" y="45"/>
                  </a:lnTo>
                  <a:cubicBezTo>
                    <a:pt x="334" y="15"/>
                    <a:pt x="287" y="0"/>
                    <a:pt x="230" y="0"/>
                  </a:cubicBezTo>
                  <a:lnTo>
                    <a:pt x="0" y="0"/>
                  </a:lnTo>
                  <a:lnTo>
                    <a:pt x="0" y="710"/>
                  </a:lnTo>
                  <a:lnTo>
                    <a:pt x="81" y="792"/>
                  </a:lnTo>
                  <a:lnTo>
                    <a:pt x="81" y="396"/>
                  </a:lnTo>
                  <a:lnTo>
                    <a:pt x="230" y="396"/>
                  </a:lnTo>
                  <a:cubicBezTo>
                    <a:pt x="288" y="396"/>
                    <a:pt x="336" y="379"/>
                    <a:pt x="372" y="346"/>
                  </a:cubicBezTo>
                  <a:cubicBezTo>
                    <a:pt x="411" y="311"/>
                    <a:pt x="431" y="261"/>
                    <a:pt x="431" y="196"/>
                  </a:cubicBezTo>
                  <a:cubicBezTo>
                    <a:pt x="431" y="130"/>
                    <a:pt x="410" y="79"/>
                    <a:pt x="370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6B5A492C-6FBC-4A50-AF17-0DFBFBA2A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386"/>
              <a:ext cx="140" cy="522"/>
            </a:xfrm>
            <a:custGeom>
              <a:avLst/>
              <a:gdLst>
                <a:gd name="T0" fmla="*/ 233 w 233"/>
                <a:gd name="T1" fmla="*/ 861 h 861"/>
                <a:gd name="T2" fmla="*/ 233 w 233"/>
                <a:gd name="T3" fmla="*/ 861 h 861"/>
                <a:gd name="T4" fmla="*/ 233 w 233"/>
                <a:gd name="T5" fmla="*/ 859 h 861"/>
                <a:gd name="T6" fmla="*/ 233 w 233"/>
                <a:gd name="T7" fmla="*/ 199 h 861"/>
                <a:gd name="T8" fmla="*/ 118 w 233"/>
                <a:gd name="T9" fmla="*/ 0 h 861"/>
                <a:gd name="T10" fmla="*/ 0 w 233"/>
                <a:gd name="T11" fmla="*/ 370 h 861"/>
                <a:gd name="T12" fmla="*/ 233 w 233"/>
                <a:gd name="T13" fmla="*/ 861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861">
                  <a:moveTo>
                    <a:pt x="233" y="861"/>
                  </a:moveTo>
                  <a:lnTo>
                    <a:pt x="233" y="861"/>
                  </a:lnTo>
                  <a:cubicBezTo>
                    <a:pt x="233" y="861"/>
                    <a:pt x="233" y="860"/>
                    <a:pt x="233" y="859"/>
                  </a:cubicBezTo>
                  <a:lnTo>
                    <a:pt x="233" y="199"/>
                  </a:lnTo>
                  <a:cubicBezTo>
                    <a:pt x="233" y="40"/>
                    <a:pt x="219" y="6"/>
                    <a:pt x="118" y="0"/>
                  </a:cubicBezTo>
                  <a:cubicBezTo>
                    <a:pt x="44" y="105"/>
                    <a:pt x="0" y="232"/>
                    <a:pt x="0" y="370"/>
                  </a:cubicBezTo>
                  <a:cubicBezTo>
                    <a:pt x="0" y="568"/>
                    <a:pt x="90" y="745"/>
                    <a:pt x="233" y="8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9830695A-B634-4E6B-8FEA-17F24005B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653"/>
              <a:ext cx="259" cy="317"/>
            </a:xfrm>
            <a:custGeom>
              <a:avLst/>
              <a:gdLst>
                <a:gd name="T0" fmla="*/ 0 w 431"/>
                <a:gd name="T1" fmla="*/ 295 h 523"/>
                <a:gd name="T2" fmla="*/ 0 w 431"/>
                <a:gd name="T3" fmla="*/ 295 h 523"/>
                <a:gd name="T4" fmla="*/ 174 w 431"/>
                <a:gd name="T5" fmla="*/ 523 h 523"/>
                <a:gd name="T6" fmla="*/ 431 w 431"/>
                <a:gd name="T7" fmla="*/ 264 h 523"/>
                <a:gd name="T8" fmla="*/ 96 w 431"/>
                <a:gd name="T9" fmla="*/ 0 h 523"/>
                <a:gd name="T10" fmla="*/ 0 w 431"/>
                <a:gd name="T11" fmla="*/ 0 h 523"/>
                <a:gd name="T12" fmla="*/ 0 w 431"/>
                <a:gd name="T13" fmla="*/ 295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523">
                  <a:moveTo>
                    <a:pt x="0" y="295"/>
                  </a:moveTo>
                  <a:lnTo>
                    <a:pt x="0" y="295"/>
                  </a:lnTo>
                  <a:cubicBezTo>
                    <a:pt x="0" y="477"/>
                    <a:pt x="35" y="523"/>
                    <a:pt x="174" y="523"/>
                  </a:cubicBezTo>
                  <a:cubicBezTo>
                    <a:pt x="332" y="523"/>
                    <a:pt x="431" y="424"/>
                    <a:pt x="431" y="264"/>
                  </a:cubicBezTo>
                  <a:cubicBezTo>
                    <a:pt x="431" y="92"/>
                    <a:pt x="315" y="0"/>
                    <a:pt x="96" y="0"/>
                  </a:cubicBezTo>
                  <a:lnTo>
                    <a:pt x="0" y="0"/>
                  </a:lnTo>
                  <a:lnTo>
                    <a:pt x="0" y="2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86319C81-2CFF-40E7-9013-F2062D9B0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226"/>
              <a:ext cx="663" cy="696"/>
            </a:xfrm>
            <a:custGeom>
              <a:avLst/>
              <a:gdLst>
                <a:gd name="T0" fmla="*/ 469 w 1103"/>
                <a:gd name="T1" fmla="*/ 0 h 1148"/>
                <a:gd name="T2" fmla="*/ 469 w 1103"/>
                <a:gd name="T3" fmla="*/ 0 h 1148"/>
                <a:gd name="T4" fmla="*/ 0 w 1103"/>
                <a:gd name="T5" fmla="*/ 207 h 1148"/>
                <a:gd name="T6" fmla="*/ 156 w 1103"/>
                <a:gd name="T7" fmla="*/ 199 h 1148"/>
                <a:gd name="T8" fmla="*/ 351 w 1103"/>
                <a:gd name="T9" fmla="*/ 196 h 1148"/>
                <a:gd name="T10" fmla="*/ 686 w 1103"/>
                <a:gd name="T11" fmla="*/ 239 h 1148"/>
                <a:gd name="T12" fmla="*/ 842 w 1103"/>
                <a:gd name="T13" fmla="*/ 451 h 1148"/>
                <a:gd name="T14" fmla="*/ 634 w 1103"/>
                <a:gd name="T15" fmla="*/ 672 h 1148"/>
                <a:gd name="T16" fmla="*/ 634 w 1103"/>
                <a:gd name="T17" fmla="*/ 675 h 1148"/>
                <a:gd name="T18" fmla="*/ 903 w 1103"/>
                <a:gd name="T19" fmla="*/ 958 h 1148"/>
                <a:gd name="T20" fmla="*/ 841 w 1103"/>
                <a:gd name="T21" fmla="*/ 1148 h 1148"/>
                <a:gd name="T22" fmla="*/ 1103 w 1103"/>
                <a:gd name="T23" fmla="*/ 634 h 1148"/>
                <a:gd name="T24" fmla="*/ 469 w 1103"/>
                <a:gd name="T25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3" h="1148">
                  <a:moveTo>
                    <a:pt x="469" y="0"/>
                  </a:moveTo>
                  <a:lnTo>
                    <a:pt x="469" y="0"/>
                  </a:lnTo>
                  <a:cubicBezTo>
                    <a:pt x="283" y="0"/>
                    <a:pt x="116" y="80"/>
                    <a:pt x="0" y="207"/>
                  </a:cubicBezTo>
                  <a:cubicBezTo>
                    <a:pt x="48" y="204"/>
                    <a:pt x="91" y="202"/>
                    <a:pt x="156" y="199"/>
                  </a:cubicBezTo>
                  <a:cubicBezTo>
                    <a:pt x="233" y="197"/>
                    <a:pt x="297" y="196"/>
                    <a:pt x="351" y="196"/>
                  </a:cubicBezTo>
                  <a:cubicBezTo>
                    <a:pt x="511" y="196"/>
                    <a:pt x="603" y="208"/>
                    <a:pt x="686" y="239"/>
                  </a:cubicBezTo>
                  <a:cubicBezTo>
                    <a:pt x="787" y="277"/>
                    <a:pt x="842" y="352"/>
                    <a:pt x="842" y="451"/>
                  </a:cubicBezTo>
                  <a:cubicBezTo>
                    <a:pt x="842" y="562"/>
                    <a:pt x="764" y="646"/>
                    <a:pt x="634" y="672"/>
                  </a:cubicBezTo>
                  <a:lnTo>
                    <a:pt x="634" y="675"/>
                  </a:lnTo>
                  <a:cubicBezTo>
                    <a:pt x="804" y="722"/>
                    <a:pt x="903" y="828"/>
                    <a:pt x="903" y="958"/>
                  </a:cubicBezTo>
                  <a:cubicBezTo>
                    <a:pt x="903" y="1031"/>
                    <a:pt x="881" y="1096"/>
                    <a:pt x="841" y="1148"/>
                  </a:cubicBezTo>
                  <a:cubicBezTo>
                    <a:pt x="1000" y="1033"/>
                    <a:pt x="1103" y="846"/>
                    <a:pt x="1103" y="634"/>
                  </a:cubicBezTo>
                  <a:cubicBezTo>
                    <a:pt x="1103" y="284"/>
                    <a:pt x="819" y="0"/>
                    <a:pt x="46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F728A08F-4BDE-47EF-9934-EC4CB91A6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374"/>
              <a:ext cx="227" cy="251"/>
            </a:xfrm>
            <a:custGeom>
              <a:avLst/>
              <a:gdLst>
                <a:gd name="T0" fmla="*/ 377 w 377"/>
                <a:gd name="T1" fmla="*/ 221 h 414"/>
                <a:gd name="T2" fmla="*/ 377 w 377"/>
                <a:gd name="T3" fmla="*/ 221 h 414"/>
                <a:gd name="T4" fmla="*/ 106 w 377"/>
                <a:gd name="T5" fmla="*/ 0 h 414"/>
                <a:gd name="T6" fmla="*/ 0 w 377"/>
                <a:gd name="T7" fmla="*/ 7 h 414"/>
                <a:gd name="T8" fmla="*/ 0 w 377"/>
                <a:gd name="T9" fmla="*/ 414 h 414"/>
                <a:gd name="T10" fmla="*/ 99 w 377"/>
                <a:gd name="T11" fmla="*/ 414 h 414"/>
                <a:gd name="T12" fmla="*/ 377 w 377"/>
                <a:gd name="T13" fmla="*/ 22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414">
                  <a:moveTo>
                    <a:pt x="377" y="221"/>
                  </a:moveTo>
                  <a:lnTo>
                    <a:pt x="377" y="221"/>
                  </a:lnTo>
                  <a:cubicBezTo>
                    <a:pt x="377" y="77"/>
                    <a:pt x="284" y="0"/>
                    <a:pt x="106" y="0"/>
                  </a:cubicBezTo>
                  <a:cubicBezTo>
                    <a:pt x="68" y="0"/>
                    <a:pt x="39" y="2"/>
                    <a:pt x="0" y="7"/>
                  </a:cubicBezTo>
                  <a:lnTo>
                    <a:pt x="0" y="414"/>
                  </a:lnTo>
                  <a:lnTo>
                    <a:pt x="99" y="414"/>
                  </a:lnTo>
                  <a:cubicBezTo>
                    <a:pt x="297" y="414"/>
                    <a:pt x="377" y="358"/>
                    <a:pt x="377" y="2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48221919-E91B-4330-A934-74C93B2C8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5" y="2398"/>
              <a:ext cx="96" cy="102"/>
            </a:xfrm>
            <a:custGeom>
              <a:avLst/>
              <a:gdLst>
                <a:gd name="T0" fmla="*/ 60 w 159"/>
                <a:gd name="T1" fmla="*/ 130 h 170"/>
                <a:gd name="T2" fmla="*/ 60 w 159"/>
                <a:gd name="T3" fmla="*/ 130 h 170"/>
                <a:gd name="T4" fmla="*/ 88 w 159"/>
                <a:gd name="T5" fmla="*/ 160 h 170"/>
                <a:gd name="T6" fmla="*/ 127 w 159"/>
                <a:gd name="T7" fmla="*/ 120 h 170"/>
                <a:gd name="T8" fmla="*/ 74 w 159"/>
                <a:gd name="T9" fmla="*/ 79 h 170"/>
                <a:gd name="T10" fmla="*/ 60 w 159"/>
                <a:gd name="T11" fmla="*/ 79 h 170"/>
                <a:gd name="T12" fmla="*/ 60 w 159"/>
                <a:gd name="T13" fmla="*/ 130 h 170"/>
                <a:gd name="T14" fmla="*/ 60 w 159"/>
                <a:gd name="T15" fmla="*/ 130 h 170"/>
                <a:gd name="T16" fmla="*/ 60 w 159"/>
                <a:gd name="T17" fmla="*/ 72 h 170"/>
                <a:gd name="T18" fmla="*/ 60 w 159"/>
                <a:gd name="T19" fmla="*/ 72 h 170"/>
                <a:gd name="T20" fmla="*/ 79 w 159"/>
                <a:gd name="T21" fmla="*/ 72 h 170"/>
                <a:gd name="T22" fmla="*/ 118 w 159"/>
                <a:gd name="T23" fmla="*/ 42 h 170"/>
                <a:gd name="T24" fmla="*/ 76 w 159"/>
                <a:gd name="T25" fmla="*/ 7 h 170"/>
                <a:gd name="T26" fmla="*/ 60 w 159"/>
                <a:gd name="T27" fmla="*/ 9 h 170"/>
                <a:gd name="T28" fmla="*/ 60 w 159"/>
                <a:gd name="T29" fmla="*/ 72 h 170"/>
                <a:gd name="T30" fmla="*/ 60 w 159"/>
                <a:gd name="T31" fmla="*/ 72 h 170"/>
                <a:gd name="T32" fmla="*/ 30 w 159"/>
                <a:gd name="T33" fmla="*/ 37 h 170"/>
                <a:gd name="T34" fmla="*/ 30 w 159"/>
                <a:gd name="T35" fmla="*/ 37 h 170"/>
                <a:gd name="T36" fmla="*/ 9 w 159"/>
                <a:gd name="T37" fmla="*/ 9 h 170"/>
                <a:gd name="T38" fmla="*/ 0 w 159"/>
                <a:gd name="T39" fmla="*/ 9 h 170"/>
                <a:gd name="T40" fmla="*/ 0 w 159"/>
                <a:gd name="T41" fmla="*/ 2 h 170"/>
                <a:gd name="T42" fmla="*/ 37 w 159"/>
                <a:gd name="T43" fmla="*/ 1 h 170"/>
                <a:gd name="T44" fmla="*/ 73 w 159"/>
                <a:gd name="T45" fmla="*/ 0 h 170"/>
                <a:gd name="T46" fmla="*/ 150 w 159"/>
                <a:gd name="T47" fmla="*/ 39 h 170"/>
                <a:gd name="T48" fmla="*/ 118 w 159"/>
                <a:gd name="T49" fmla="*/ 74 h 170"/>
                <a:gd name="T50" fmla="*/ 118 w 159"/>
                <a:gd name="T51" fmla="*/ 74 h 170"/>
                <a:gd name="T52" fmla="*/ 159 w 159"/>
                <a:gd name="T53" fmla="*/ 120 h 170"/>
                <a:gd name="T54" fmla="*/ 91 w 159"/>
                <a:gd name="T55" fmla="*/ 170 h 170"/>
                <a:gd name="T56" fmla="*/ 0 w 159"/>
                <a:gd name="T57" fmla="*/ 170 h 170"/>
                <a:gd name="T58" fmla="*/ 0 w 159"/>
                <a:gd name="T59" fmla="*/ 162 h 170"/>
                <a:gd name="T60" fmla="*/ 30 w 159"/>
                <a:gd name="T61" fmla="*/ 144 h 170"/>
                <a:gd name="T62" fmla="*/ 30 w 159"/>
                <a:gd name="T63" fmla="*/ 3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70">
                  <a:moveTo>
                    <a:pt x="60" y="130"/>
                  </a:moveTo>
                  <a:lnTo>
                    <a:pt x="60" y="130"/>
                  </a:lnTo>
                  <a:cubicBezTo>
                    <a:pt x="60" y="151"/>
                    <a:pt x="65" y="160"/>
                    <a:pt x="88" y="160"/>
                  </a:cubicBezTo>
                  <a:cubicBezTo>
                    <a:pt x="111" y="160"/>
                    <a:pt x="127" y="144"/>
                    <a:pt x="127" y="120"/>
                  </a:cubicBezTo>
                  <a:cubicBezTo>
                    <a:pt x="127" y="93"/>
                    <a:pt x="108" y="79"/>
                    <a:pt x="74" y="79"/>
                  </a:cubicBezTo>
                  <a:lnTo>
                    <a:pt x="60" y="79"/>
                  </a:lnTo>
                  <a:lnTo>
                    <a:pt x="60" y="130"/>
                  </a:lnTo>
                  <a:lnTo>
                    <a:pt x="60" y="130"/>
                  </a:lnTo>
                  <a:close/>
                  <a:moveTo>
                    <a:pt x="60" y="72"/>
                  </a:moveTo>
                  <a:lnTo>
                    <a:pt x="60" y="72"/>
                  </a:lnTo>
                  <a:lnTo>
                    <a:pt x="79" y="72"/>
                  </a:lnTo>
                  <a:cubicBezTo>
                    <a:pt x="105" y="72"/>
                    <a:pt x="118" y="62"/>
                    <a:pt x="118" y="42"/>
                  </a:cubicBezTo>
                  <a:cubicBezTo>
                    <a:pt x="118" y="22"/>
                    <a:pt x="107" y="7"/>
                    <a:pt x="76" y="7"/>
                  </a:cubicBezTo>
                  <a:cubicBezTo>
                    <a:pt x="70" y="7"/>
                    <a:pt x="66" y="8"/>
                    <a:pt x="60" y="9"/>
                  </a:cubicBezTo>
                  <a:lnTo>
                    <a:pt x="60" y="72"/>
                  </a:lnTo>
                  <a:lnTo>
                    <a:pt x="60" y="72"/>
                  </a:lnTo>
                  <a:close/>
                  <a:moveTo>
                    <a:pt x="30" y="37"/>
                  </a:moveTo>
                  <a:lnTo>
                    <a:pt x="30" y="37"/>
                  </a:lnTo>
                  <a:cubicBezTo>
                    <a:pt x="30" y="18"/>
                    <a:pt x="28" y="9"/>
                    <a:pt x="9" y="9"/>
                  </a:cubicBezTo>
                  <a:lnTo>
                    <a:pt x="0" y="9"/>
                  </a:lnTo>
                  <a:lnTo>
                    <a:pt x="0" y="2"/>
                  </a:lnTo>
                  <a:cubicBezTo>
                    <a:pt x="9" y="2"/>
                    <a:pt x="25" y="2"/>
                    <a:pt x="37" y="1"/>
                  </a:cubicBezTo>
                  <a:cubicBezTo>
                    <a:pt x="47" y="0"/>
                    <a:pt x="64" y="0"/>
                    <a:pt x="73" y="0"/>
                  </a:cubicBezTo>
                  <a:cubicBezTo>
                    <a:pt x="119" y="0"/>
                    <a:pt x="150" y="9"/>
                    <a:pt x="150" y="39"/>
                  </a:cubicBezTo>
                  <a:cubicBezTo>
                    <a:pt x="150" y="57"/>
                    <a:pt x="138" y="70"/>
                    <a:pt x="118" y="74"/>
                  </a:cubicBezTo>
                  <a:lnTo>
                    <a:pt x="118" y="74"/>
                  </a:lnTo>
                  <a:cubicBezTo>
                    <a:pt x="144" y="82"/>
                    <a:pt x="159" y="98"/>
                    <a:pt x="159" y="120"/>
                  </a:cubicBezTo>
                  <a:cubicBezTo>
                    <a:pt x="159" y="147"/>
                    <a:pt x="138" y="170"/>
                    <a:pt x="91" y="170"/>
                  </a:cubicBezTo>
                  <a:lnTo>
                    <a:pt x="0" y="170"/>
                  </a:lnTo>
                  <a:lnTo>
                    <a:pt x="0" y="162"/>
                  </a:lnTo>
                  <a:cubicBezTo>
                    <a:pt x="24" y="162"/>
                    <a:pt x="30" y="159"/>
                    <a:pt x="30" y="144"/>
                  </a:cubicBezTo>
                  <a:lnTo>
                    <a:pt x="30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F4CEDA41-5D92-43D7-84AE-C442CE8DA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" y="2398"/>
              <a:ext cx="128" cy="105"/>
            </a:xfrm>
            <a:custGeom>
              <a:avLst/>
              <a:gdLst>
                <a:gd name="T0" fmla="*/ 55 w 213"/>
                <a:gd name="T1" fmla="*/ 93 h 174"/>
                <a:gd name="T2" fmla="*/ 55 w 213"/>
                <a:gd name="T3" fmla="*/ 93 h 174"/>
                <a:gd name="T4" fmla="*/ 63 w 213"/>
                <a:gd name="T5" fmla="*/ 93 h 174"/>
                <a:gd name="T6" fmla="*/ 112 w 213"/>
                <a:gd name="T7" fmla="*/ 51 h 174"/>
                <a:gd name="T8" fmla="*/ 68 w 213"/>
                <a:gd name="T9" fmla="*/ 7 h 174"/>
                <a:gd name="T10" fmla="*/ 55 w 213"/>
                <a:gd name="T11" fmla="*/ 8 h 174"/>
                <a:gd name="T12" fmla="*/ 55 w 213"/>
                <a:gd name="T13" fmla="*/ 93 h 174"/>
                <a:gd name="T14" fmla="*/ 55 w 213"/>
                <a:gd name="T15" fmla="*/ 93 h 174"/>
                <a:gd name="T16" fmla="*/ 55 w 213"/>
                <a:gd name="T17" fmla="*/ 136 h 174"/>
                <a:gd name="T18" fmla="*/ 55 w 213"/>
                <a:gd name="T19" fmla="*/ 136 h 174"/>
                <a:gd name="T20" fmla="*/ 82 w 213"/>
                <a:gd name="T21" fmla="*/ 162 h 174"/>
                <a:gd name="T22" fmla="*/ 82 w 213"/>
                <a:gd name="T23" fmla="*/ 170 h 174"/>
                <a:gd name="T24" fmla="*/ 0 w 213"/>
                <a:gd name="T25" fmla="*/ 170 h 174"/>
                <a:gd name="T26" fmla="*/ 0 w 213"/>
                <a:gd name="T27" fmla="*/ 162 h 174"/>
                <a:gd name="T28" fmla="*/ 25 w 213"/>
                <a:gd name="T29" fmla="*/ 139 h 174"/>
                <a:gd name="T30" fmla="*/ 25 w 213"/>
                <a:gd name="T31" fmla="*/ 31 h 174"/>
                <a:gd name="T32" fmla="*/ 0 w 213"/>
                <a:gd name="T33" fmla="*/ 9 h 174"/>
                <a:gd name="T34" fmla="*/ 0 w 213"/>
                <a:gd name="T35" fmla="*/ 2 h 174"/>
                <a:gd name="T36" fmla="*/ 38 w 213"/>
                <a:gd name="T37" fmla="*/ 0 h 174"/>
                <a:gd name="T38" fmla="*/ 71 w 213"/>
                <a:gd name="T39" fmla="*/ 0 h 174"/>
                <a:gd name="T40" fmla="*/ 144 w 213"/>
                <a:gd name="T41" fmla="*/ 48 h 174"/>
                <a:gd name="T42" fmla="*/ 110 w 213"/>
                <a:gd name="T43" fmla="*/ 92 h 174"/>
                <a:gd name="T44" fmla="*/ 131 w 213"/>
                <a:gd name="T45" fmla="*/ 110 h 174"/>
                <a:gd name="T46" fmla="*/ 148 w 213"/>
                <a:gd name="T47" fmla="*/ 128 h 174"/>
                <a:gd name="T48" fmla="*/ 213 w 213"/>
                <a:gd name="T49" fmla="*/ 165 h 174"/>
                <a:gd name="T50" fmla="*/ 213 w 213"/>
                <a:gd name="T51" fmla="*/ 173 h 174"/>
                <a:gd name="T52" fmla="*/ 122 w 213"/>
                <a:gd name="T53" fmla="*/ 140 h 174"/>
                <a:gd name="T54" fmla="*/ 108 w 213"/>
                <a:gd name="T55" fmla="*/ 126 h 174"/>
                <a:gd name="T56" fmla="*/ 79 w 213"/>
                <a:gd name="T57" fmla="*/ 100 h 174"/>
                <a:gd name="T58" fmla="*/ 55 w 213"/>
                <a:gd name="T59" fmla="*/ 100 h 174"/>
                <a:gd name="T60" fmla="*/ 55 w 213"/>
                <a:gd name="T61" fmla="*/ 1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4">
                  <a:moveTo>
                    <a:pt x="55" y="93"/>
                  </a:moveTo>
                  <a:lnTo>
                    <a:pt x="55" y="93"/>
                  </a:lnTo>
                  <a:cubicBezTo>
                    <a:pt x="57" y="93"/>
                    <a:pt x="62" y="93"/>
                    <a:pt x="63" y="93"/>
                  </a:cubicBezTo>
                  <a:cubicBezTo>
                    <a:pt x="99" y="92"/>
                    <a:pt x="112" y="78"/>
                    <a:pt x="112" y="51"/>
                  </a:cubicBezTo>
                  <a:cubicBezTo>
                    <a:pt x="112" y="23"/>
                    <a:pt x="97" y="7"/>
                    <a:pt x="68" y="7"/>
                  </a:cubicBezTo>
                  <a:cubicBezTo>
                    <a:pt x="64" y="7"/>
                    <a:pt x="57" y="8"/>
                    <a:pt x="55" y="8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6"/>
                  </a:moveTo>
                  <a:lnTo>
                    <a:pt x="55" y="136"/>
                  </a:lnTo>
                  <a:cubicBezTo>
                    <a:pt x="55" y="159"/>
                    <a:pt x="58" y="163"/>
                    <a:pt x="82" y="162"/>
                  </a:cubicBezTo>
                  <a:lnTo>
                    <a:pt x="82" y="170"/>
                  </a:lnTo>
                  <a:lnTo>
                    <a:pt x="0" y="170"/>
                  </a:lnTo>
                  <a:lnTo>
                    <a:pt x="0" y="162"/>
                  </a:lnTo>
                  <a:cubicBezTo>
                    <a:pt x="23" y="163"/>
                    <a:pt x="25" y="157"/>
                    <a:pt x="25" y="139"/>
                  </a:cubicBezTo>
                  <a:lnTo>
                    <a:pt x="25" y="31"/>
                  </a:lnTo>
                  <a:cubicBezTo>
                    <a:pt x="25" y="14"/>
                    <a:pt x="22" y="9"/>
                    <a:pt x="0" y="9"/>
                  </a:cubicBezTo>
                  <a:lnTo>
                    <a:pt x="0" y="2"/>
                  </a:lnTo>
                  <a:cubicBezTo>
                    <a:pt x="6" y="2"/>
                    <a:pt x="20" y="1"/>
                    <a:pt x="38" y="0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3"/>
                    <a:pt x="144" y="48"/>
                  </a:cubicBezTo>
                  <a:cubicBezTo>
                    <a:pt x="144" y="68"/>
                    <a:pt x="133" y="82"/>
                    <a:pt x="110" y="92"/>
                  </a:cubicBezTo>
                  <a:cubicBezTo>
                    <a:pt x="115" y="95"/>
                    <a:pt x="126" y="106"/>
                    <a:pt x="131" y="110"/>
                  </a:cubicBezTo>
                  <a:lnTo>
                    <a:pt x="148" y="128"/>
                  </a:lnTo>
                  <a:cubicBezTo>
                    <a:pt x="172" y="152"/>
                    <a:pt x="190" y="163"/>
                    <a:pt x="213" y="165"/>
                  </a:cubicBezTo>
                  <a:lnTo>
                    <a:pt x="213" y="173"/>
                  </a:lnTo>
                  <a:cubicBezTo>
                    <a:pt x="160" y="174"/>
                    <a:pt x="147" y="165"/>
                    <a:pt x="122" y="140"/>
                  </a:cubicBezTo>
                  <a:lnTo>
                    <a:pt x="108" y="126"/>
                  </a:lnTo>
                  <a:cubicBezTo>
                    <a:pt x="94" y="112"/>
                    <a:pt x="90" y="109"/>
                    <a:pt x="79" y="100"/>
                  </a:cubicBezTo>
                  <a:cubicBezTo>
                    <a:pt x="71" y="101"/>
                    <a:pt x="62" y="101"/>
                    <a:pt x="55" y="100"/>
                  </a:cubicBezTo>
                  <a:lnTo>
                    <a:pt x="55" y="1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3A4D6182-44AF-4A0C-8DF8-4AEAD8F3D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399"/>
              <a:ext cx="45" cy="101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7 h 168"/>
                <a:gd name="T8" fmla="*/ 52 w 75"/>
                <a:gd name="T9" fmla="*/ 31 h 168"/>
                <a:gd name="T10" fmla="*/ 52 w 75"/>
                <a:gd name="T11" fmla="*/ 135 h 168"/>
                <a:gd name="T12" fmla="*/ 75 w 75"/>
                <a:gd name="T13" fmla="*/ 160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0 h 168"/>
                <a:gd name="T20" fmla="*/ 22 w 75"/>
                <a:gd name="T21" fmla="*/ 137 h 168"/>
                <a:gd name="T22" fmla="*/ 22 w 75"/>
                <a:gd name="T23" fmla="*/ 28 h 168"/>
                <a:gd name="T24" fmla="*/ 0 w 75"/>
                <a:gd name="T25" fmla="*/ 7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7"/>
                  </a:lnTo>
                  <a:cubicBezTo>
                    <a:pt x="57" y="7"/>
                    <a:pt x="52" y="11"/>
                    <a:pt x="52" y="31"/>
                  </a:cubicBezTo>
                  <a:lnTo>
                    <a:pt x="52" y="135"/>
                  </a:lnTo>
                  <a:cubicBezTo>
                    <a:pt x="52" y="156"/>
                    <a:pt x="56" y="161"/>
                    <a:pt x="75" y="160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0"/>
                  </a:lnTo>
                  <a:cubicBezTo>
                    <a:pt x="22" y="161"/>
                    <a:pt x="22" y="153"/>
                    <a:pt x="22" y="137"/>
                  </a:cubicBezTo>
                  <a:lnTo>
                    <a:pt x="22" y="28"/>
                  </a:lnTo>
                  <a:cubicBezTo>
                    <a:pt x="22" y="13"/>
                    <a:pt x="19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29048DAB-34D0-4329-A70D-D5FA02CC7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396"/>
              <a:ext cx="70" cy="107"/>
            </a:xfrm>
            <a:custGeom>
              <a:avLst/>
              <a:gdLst>
                <a:gd name="T0" fmla="*/ 0 w 115"/>
                <a:gd name="T1" fmla="*/ 127 h 176"/>
                <a:gd name="T2" fmla="*/ 0 w 115"/>
                <a:gd name="T3" fmla="*/ 127 h 176"/>
                <a:gd name="T4" fmla="*/ 8 w 115"/>
                <a:gd name="T5" fmla="*/ 127 h 176"/>
                <a:gd name="T6" fmla="*/ 55 w 115"/>
                <a:gd name="T7" fmla="*/ 166 h 176"/>
                <a:gd name="T8" fmla="*/ 88 w 115"/>
                <a:gd name="T9" fmla="*/ 139 h 176"/>
                <a:gd name="T10" fmla="*/ 3 w 115"/>
                <a:gd name="T11" fmla="*/ 39 h 176"/>
                <a:gd name="T12" fmla="*/ 53 w 115"/>
                <a:gd name="T13" fmla="*/ 0 h 176"/>
                <a:gd name="T14" fmla="*/ 74 w 115"/>
                <a:gd name="T15" fmla="*/ 2 h 176"/>
                <a:gd name="T16" fmla="*/ 88 w 115"/>
                <a:gd name="T17" fmla="*/ 4 h 176"/>
                <a:gd name="T18" fmla="*/ 95 w 115"/>
                <a:gd name="T19" fmla="*/ 1 h 176"/>
                <a:gd name="T20" fmla="*/ 102 w 115"/>
                <a:gd name="T21" fmla="*/ 1 h 176"/>
                <a:gd name="T22" fmla="*/ 108 w 115"/>
                <a:gd name="T23" fmla="*/ 43 h 176"/>
                <a:gd name="T24" fmla="*/ 100 w 115"/>
                <a:gd name="T25" fmla="*/ 43 h 176"/>
                <a:gd name="T26" fmla="*/ 56 w 115"/>
                <a:gd name="T27" fmla="*/ 8 h 176"/>
                <a:gd name="T28" fmla="*/ 30 w 115"/>
                <a:gd name="T29" fmla="*/ 30 h 176"/>
                <a:gd name="T30" fmla="*/ 115 w 115"/>
                <a:gd name="T31" fmla="*/ 129 h 176"/>
                <a:gd name="T32" fmla="*/ 57 w 115"/>
                <a:gd name="T33" fmla="*/ 176 h 176"/>
                <a:gd name="T34" fmla="*/ 21 w 115"/>
                <a:gd name="T35" fmla="*/ 171 h 176"/>
                <a:gd name="T36" fmla="*/ 13 w 115"/>
                <a:gd name="T37" fmla="*/ 174 h 176"/>
                <a:gd name="T38" fmla="*/ 7 w 115"/>
                <a:gd name="T39" fmla="*/ 174 h 176"/>
                <a:gd name="T40" fmla="*/ 0 w 115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2" y="166"/>
                    <a:pt x="55" y="166"/>
                  </a:cubicBezTo>
                  <a:cubicBezTo>
                    <a:pt x="75" y="166"/>
                    <a:pt x="88" y="155"/>
                    <a:pt x="88" y="139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3" y="0"/>
                  </a:cubicBezTo>
                  <a:cubicBezTo>
                    <a:pt x="62" y="0"/>
                    <a:pt x="68" y="1"/>
                    <a:pt x="74" y="2"/>
                  </a:cubicBezTo>
                  <a:cubicBezTo>
                    <a:pt x="79" y="3"/>
                    <a:pt x="83" y="4"/>
                    <a:pt x="88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3"/>
                  </a:lnTo>
                  <a:lnTo>
                    <a:pt x="100" y="43"/>
                  </a:lnTo>
                  <a:cubicBezTo>
                    <a:pt x="92" y="21"/>
                    <a:pt x="75" y="8"/>
                    <a:pt x="56" y="8"/>
                  </a:cubicBezTo>
                  <a:cubicBezTo>
                    <a:pt x="39" y="8"/>
                    <a:pt x="30" y="19"/>
                    <a:pt x="30" y="30"/>
                  </a:cubicBezTo>
                  <a:cubicBezTo>
                    <a:pt x="30" y="67"/>
                    <a:pt x="115" y="77"/>
                    <a:pt x="115" y="129"/>
                  </a:cubicBezTo>
                  <a:cubicBezTo>
                    <a:pt x="115" y="157"/>
                    <a:pt x="91" y="176"/>
                    <a:pt x="57" y="176"/>
                  </a:cubicBezTo>
                  <a:cubicBezTo>
                    <a:pt x="37" y="176"/>
                    <a:pt x="28" y="171"/>
                    <a:pt x="21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0233F0E2-C121-46D2-9A6A-88FF1976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396"/>
              <a:ext cx="104" cy="104"/>
            </a:xfrm>
            <a:custGeom>
              <a:avLst/>
              <a:gdLst>
                <a:gd name="T0" fmla="*/ 5 w 174"/>
                <a:gd name="T1" fmla="*/ 0 h 173"/>
                <a:gd name="T2" fmla="*/ 5 w 174"/>
                <a:gd name="T3" fmla="*/ 0 h 173"/>
                <a:gd name="T4" fmla="*/ 12 w 174"/>
                <a:gd name="T5" fmla="*/ 0 h 173"/>
                <a:gd name="T6" fmla="*/ 17 w 174"/>
                <a:gd name="T7" fmla="*/ 4 h 173"/>
                <a:gd name="T8" fmla="*/ 30 w 174"/>
                <a:gd name="T9" fmla="*/ 5 h 173"/>
                <a:gd name="T10" fmla="*/ 144 w 174"/>
                <a:gd name="T11" fmla="*/ 5 h 173"/>
                <a:gd name="T12" fmla="*/ 161 w 174"/>
                <a:gd name="T13" fmla="*/ 0 h 173"/>
                <a:gd name="T14" fmla="*/ 169 w 174"/>
                <a:gd name="T15" fmla="*/ 0 h 173"/>
                <a:gd name="T16" fmla="*/ 174 w 174"/>
                <a:gd name="T17" fmla="*/ 47 h 173"/>
                <a:gd name="T18" fmla="*/ 166 w 174"/>
                <a:gd name="T19" fmla="*/ 47 h 173"/>
                <a:gd name="T20" fmla="*/ 140 w 174"/>
                <a:gd name="T21" fmla="*/ 17 h 173"/>
                <a:gd name="T22" fmla="*/ 102 w 174"/>
                <a:gd name="T23" fmla="*/ 17 h 173"/>
                <a:gd name="T24" fmla="*/ 102 w 174"/>
                <a:gd name="T25" fmla="*/ 144 h 173"/>
                <a:gd name="T26" fmla="*/ 133 w 174"/>
                <a:gd name="T27" fmla="*/ 165 h 173"/>
                <a:gd name="T28" fmla="*/ 133 w 174"/>
                <a:gd name="T29" fmla="*/ 173 h 173"/>
                <a:gd name="T30" fmla="*/ 41 w 174"/>
                <a:gd name="T31" fmla="*/ 173 h 173"/>
                <a:gd name="T32" fmla="*/ 41 w 174"/>
                <a:gd name="T33" fmla="*/ 165 h 173"/>
                <a:gd name="T34" fmla="*/ 72 w 174"/>
                <a:gd name="T35" fmla="*/ 144 h 173"/>
                <a:gd name="T36" fmla="*/ 72 w 174"/>
                <a:gd name="T37" fmla="*/ 17 h 173"/>
                <a:gd name="T38" fmla="*/ 33 w 174"/>
                <a:gd name="T39" fmla="*/ 17 h 173"/>
                <a:gd name="T40" fmla="*/ 8 w 174"/>
                <a:gd name="T41" fmla="*/ 47 h 173"/>
                <a:gd name="T42" fmla="*/ 0 w 174"/>
                <a:gd name="T43" fmla="*/ 47 h 173"/>
                <a:gd name="T44" fmla="*/ 5 w 174"/>
                <a:gd name="T4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173">
                  <a:moveTo>
                    <a:pt x="5" y="0"/>
                  </a:moveTo>
                  <a:lnTo>
                    <a:pt x="5" y="0"/>
                  </a:lnTo>
                  <a:lnTo>
                    <a:pt x="12" y="0"/>
                  </a:lnTo>
                  <a:cubicBezTo>
                    <a:pt x="13" y="2"/>
                    <a:pt x="14" y="4"/>
                    <a:pt x="17" y="4"/>
                  </a:cubicBezTo>
                  <a:cubicBezTo>
                    <a:pt x="19" y="5"/>
                    <a:pt x="23" y="5"/>
                    <a:pt x="30" y="5"/>
                  </a:cubicBezTo>
                  <a:lnTo>
                    <a:pt x="144" y="5"/>
                  </a:lnTo>
                  <a:cubicBezTo>
                    <a:pt x="158" y="5"/>
                    <a:pt x="160" y="5"/>
                    <a:pt x="161" y="0"/>
                  </a:cubicBezTo>
                  <a:lnTo>
                    <a:pt x="169" y="0"/>
                  </a:lnTo>
                  <a:lnTo>
                    <a:pt x="174" y="47"/>
                  </a:lnTo>
                  <a:lnTo>
                    <a:pt x="166" y="47"/>
                  </a:lnTo>
                  <a:cubicBezTo>
                    <a:pt x="162" y="19"/>
                    <a:pt x="157" y="17"/>
                    <a:pt x="140" y="17"/>
                  </a:cubicBezTo>
                  <a:lnTo>
                    <a:pt x="102" y="17"/>
                  </a:lnTo>
                  <a:lnTo>
                    <a:pt x="102" y="144"/>
                  </a:lnTo>
                  <a:cubicBezTo>
                    <a:pt x="102" y="162"/>
                    <a:pt x="105" y="165"/>
                    <a:pt x="133" y="165"/>
                  </a:cubicBezTo>
                  <a:lnTo>
                    <a:pt x="133" y="173"/>
                  </a:lnTo>
                  <a:lnTo>
                    <a:pt x="41" y="173"/>
                  </a:lnTo>
                  <a:lnTo>
                    <a:pt x="41" y="165"/>
                  </a:lnTo>
                  <a:cubicBezTo>
                    <a:pt x="68" y="165"/>
                    <a:pt x="72" y="162"/>
                    <a:pt x="72" y="144"/>
                  </a:cubicBezTo>
                  <a:lnTo>
                    <a:pt x="72" y="17"/>
                  </a:lnTo>
                  <a:lnTo>
                    <a:pt x="33" y="17"/>
                  </a:lnTo>
                  <a:cubicBezTo>
                    <a:pt x="17" y="17"/>
                    <a:pt x="12" y="19"/>
                    <a:pt x="8" y="47"/>
                  </a:cubicBezTo>
                  <a:lnTo>
                    <a:pt x="0" y="4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6218A626-21AF-4AF5-97C5-0E57341AAC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5" y="2396"/>
              <a:ext cx="117" cy="107"/>
            </a:xfrm>
            <a:custGeom>
              <a:avLst/>
              <a:gdLst>
                <a:gd name="T0" fmla="*/ 101 w 196"/>
                <a:gd name="T1" fmla="*/ 167 h 176"/>
                <a:gd name="T2" fmla="*/ 101 w 196"/>
                <a:gd name="T3" fmla="*/ 167 h 176"/>
                <a:gd name="T4" fmla="*/ 164 w 196"/>
                <a:gd name="T5" fmla="*/ 92 h 176"/>
                <a:gd name="T6" fmla="*/ 96 w 196"/>
                <a:gd name="T7" fmla="*/ 8 h 176"/>
                <a:gd name="T8" fmla="*/ 32 w 196"/>
                <a:gd name="T9" fmla="*/ 85 h 176"/>
                <a:gd name="T10" fmla="*/ 101 w 196"/>
                <a:gd name="T11" fmla="*/ 167 h 176"/>
                <a:gd name="T12" fmla="*/ 98 w 196"/>
                <a:gd name="T13" fmla="*/ 0 h 176"/>
                <a:gd name="T14" fmla="*/ 98 w 196"/>
                <a:gd name="T15" fmla="*/ 0 h 176"/>
                <a:gd name="T16" fmla="*/ 196 w 196"/>
                <a:gd name="T17" fmla="*/ 85 h 176"/>
                <a:gd name="T18" fmla="*/ 97 w 196"/>
                <a:gd name="T19" fmla="*/ 176 h 176"/>
                <a:gd name="T20" fmla="*/ 0 w 196"/>
                <a:gd name="T21" fmla="*/ 92 h 176"/>
                <a:gd name="T22" fmla="*/ 98 w 196"/>
                <a:gd name="T2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76">
                  <a:moveTo>
                    <a:pt x="101" y="167"/>
                  </a:moveTo>
                  <a:lnTo>
                    <a:pt x="101" y="167"/>
                  </a:lnTo>
                  <a:cubicBezTo>
                    <a:pt x="139" y="167"/>
                    <a:pt x="164" y="137"/>
                    <a:pt x="164" y="92"/>
                  </a:cubicBezTo>
                  <a:cubicBezTo>
                    <a:pt x="164" y="43"/>
                    <a:pt x="135" y="8"/>
                    <a:pt x="96" y="8"/>
                  </a:cubicBezTo>
                  <a:cubicBezTo>
                    <a:pt x="57" y="8"/>
                    <a:pt x="32" y="38"/>
                    <a:pt x="32" y="85"/>
                  </a:cubicBezTo>
                  <a:cubicBezTo>
                    <a:pt x="32" y="139"/>
                    <a:pt x="67" y="167"/>
                    <a:pt x="101" y="167"/>
                  </a:cubicBezTo>
                  <a:close/>
                  <a:moveTo>
                    <a:pt x="98" y="0"/>
                  </a:moveTo>
                  <a:lnTo>
                    <a:pt x="98" y="0"/>
                  </a:lnTo>
                  <a:cubicBezTo>
                    <a:pt x="156" y="0"/>
                    <a:pt x="196" y="34"/>
                    <a:pt x="196" y="85"/>
                  </a:cubicBezTo>
                  <a:cubicBezTo>
                    <a:pt x="196" y="133"/>
                    <a:pt x="158" y="176"/>
                    <a:pt x="97" y="176"/>
                  </a:cubicBezTo>
                  <a:cubicBezTo>
                    <a:pt x="41" y="176"/>
                    <a:pt x="0" y="141"/>
                    <a:pt x="0" y="92"/>
                  </a:cubicBezTo>
                  <a:cubicBezTo>
                    <a:pt x="0" y="39"/>
                    <a:pt x="41" y="0"/>
                    <a:pt x="9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9E1BE371-A34B-4B36-AABD-034C8224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399"/>
              <a:ext cx="90" cy="101"/>
            </a:xfrm>
            <a:custGeom>
              <a:avLst/>
              <a:gdLst>
                <a:gd name="T0" fmla="*/ 0 w 151"/>
                <a:gd name="T1" fmla="*/ 168 h 168"/>
                <a:gd name="T2" fmla="*/ 0 w 151"/>
                <a:gd name="T3" fmla="*/ 168 h 168"/>
                <a:gd name="T4" fmla="*/ 0 w 151"/>
                <a:gd name="T5" fmla="*/ 160 h 168"/>
                <a:gd name="T6" fmla="*/ 26 w 151"/>
                <a:gd name="T7" fmla="*/ 137 h 168"/>
                <a:gd name="T8" fmla="*/ 26 w 151"/>
                <a:gd name="T9" fmla="*/ 30 h 168"/>
                <a:gd name="T10" fmla="*/ 0 w 151"/>
                <a:gd name="T11" fmla="*/ 7 h 168"/>
                <a:gd name="T12" fmla="*/ 0 w 151"/>
                <a:gd name="T13" fmla="*/ 0 h 168"/>
                <a:gd name="T14" fmla="*/ 89 w 151"/>
                <a:gd name="T15" fmla="*/ 0 h 168"/>
                <a:gd name="T16" fmla="*/ 89 w 151"/>
                <a:gd name="T17" fmla="*/ 7 h 168"/>
                <a:gd name="T18" fmla="*/ 56 w 151"/>
                <a:gd name="T19" fmla="*/ 29 h 168"/>
                <a:gd name="T20" fmla="*/ 56 w 151"/>
                <a:gd name="T21" fmla="*/ 142 h 168"/>
                <a:gd name="T22" fmla="*/ 71 w 151"/>
                <a:gd name="T23" fmla="*/ 156 h 168"/>
                <a:gd name="T24" fmla="*/ 99 w 151"/>
                <a:gd name="T25" fmla="*/ 156 h 168"/>
                <a:gd name="T26" fmla="*/ 143 w 151"/>
                <a:gd name="T27" fmla="*/ 127 h 168"/>
                <a:gd name="T28" fmla="*/ 151 w 151"/>
                <a:gd name="T29" fmla="*/ 127 h 168"/>
                <a:gd name="T30" fmla="*/ 131 w 151"/>
                <a:gd name="T31" fmla="*/ 168 h 168"/>
                <a:gd name="T32" fmla="*/ 0 w 151"/>
                <a:gd name="T3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168">
                  <a:moveTo>
                    <a:pt x="0" y="168"/>
                  </a:moveTo>
                  <a:lnTo>
                    <a:pt x="0" y="168"/>
                  </a:lnTo>
                  <a:lnTo>
                    <a:pt x="0" y="160"/>
                  </a:lnTo>
                  <a:cubicBezTo>
                    <a:pt x="22" y="160"/>
                    <a:pt x="26" y="159"/>
                    <a:pt x="26" y="137"/>
                  </a:cubicBezTo>
                  <a:lnTo>
                    <a:pt x="26" y="30"/>
                  </a:lnTo>
                  <a:cubicBezTo>
                    <a:pt x="26" y="12"/>
                    <a:pt x="24" y="7"/>
                    <a:pt x="0" y="7"/>
                  </a:cubicBezTo>
                  <a:lnTo>
                    <a:pt x="0" y="0"/>
                  </a:lnTo>
                  <a:lnTo>
                    <a:pt x="89" y="0"/>
                  </a:lnTo>
                  <a:lnTo>
                    <a:pt x="89" y="7"/>
                  </a:lnTo>
                  <a:cubicBezTo>
                    <a:pt x="59" y="7"/>
                    <a:pt x="56" y="8"/>
                    <a:pt x="56" y="29"/>
                  </a:cubicBezTo>
                  <a:lnTo>
                    <a:pt x="56" y="142"/>
                  </a:lnTo>
                  <a:cubicBezTo>
                    <a:pt x="56" y="153"/>
                    <a:pt x="58" y="156"/>
                    <a:pt x="71" y="156"/>
                  </a:cubicBezTo>
                  <a:lnTo>
                    <a:pt x="99" y="156"/>
                  </a:lnTo>
                  <a:cubicBezTo>
                    <a:pt x="121" y="156"/>
                    <a:pt x="123" y="154"/>
                    <a:pt x="143" y="127"/>
                  </a:cubicBezTo>
                  <a:lnTo>
                    <a:pt x="151" y="127"/>
                  </a:lnTo>
                  <a:lnTo>
                    <a:pt x="131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81B95C01-A741-4B13-BF94-75CDF6972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594"/>
              <a:ext cx="125" cy="105"/>
            </a:xfrm>
            <a:custGeom>
              <a:avLst/>
              <a:gdLst>
                <a:gd name="T0" fmla="*/ 0 w 208"/>
                <a:gd name="T1" fmla="*/ 0 h 172"/>
                <a:gd name="T2" fmla="*/ 0 w 208"/>
                <a:gd name="T3" fmla="*/ 0 h 172"/>
                <a:gd name="T4" fmla="*/ 77 w 208"/>
                <a:gd name="T5" fmla="*/ 0 h 172"/>
                <a:gd name="T6" fmla="*/ 77 w 208"/>
                <a:gd name="T7" fmla="*/ 8 h 172"/>
                <a:gd name="T8" fmla="*/ 53 w 208"/>
                <a:gd name="T9" fmla="*/ 31 h 172"/>
                <a:gd name="T10" fmla="*/ 53 w 208"/>
                <a:gd name="T11" fmla="*/ 103 h 172"/>
                <a:gd name="T12" fmla="*/ 111 w 208"/>
                <a:gd name="T13" fmla="*/ 156 h 172"/>
                <a:gd name="T14" fmla="*/ 169 w 208"/>
                <a:gd name="T15" fmla="*/ 103 h 172"/>
                <a:gd name="T16" fmla="*/ 169 w 208"/>
                <a:gd name="T17" fmla="*/ 31 h 172"/>
                <a:gd name="T18" fmla="*/ 143 w 208"/>
                <a:gd name="T19" fmla="*/ 8 h 172"/>
                <a:gd name="T20" fmla="*/ 143 w 208"/>
                <a:gd name="T21" fmla="*/ 0 h 172"/>
                <a:gd name="T22" fmla="*/ 208 w 208"/>
                <a:gd name="T23" fmla="*/ 0 h 172"/>
                <a:gd name="T24" fmla="*/ 208 w 208"/>
                <a:gd name="T25" fmla="*/ 8 h 172"/>
                <a:gd name="T26" fmla="*/ 184 w 208"/>
                <a:gd name="T27" fmla="*/ 31 h 172"/>
                <a:gd name="T28" fmla="*/ 184 w 208"/>
                <a:gd name="T29" fmla="*/ 106 h 172"/>
                <a:gd name="T30" fmla="*/ 102 w 208"/>
                <a:gd name="T31" fmla="*/ 172 h 172"/>
                <a:gd name="T32" fmla="*/ 23 w 208"/>
                <a:gd name="T33" fmla="*/ 104 h 172"/>
                <a:gd name="T34" fmla="*/ 23 w 208"/>
                <a:gd name="T35" fmla="*/ 28 h 172"/>
                <a:gd name="T36" fmla="*/ 0 w 208"/>
                <a:gd name="T37" fmla="*/ 8 h 172"/>
                <a:gd name="T38" fmla="*/ 0 w 208"/>
                <a:gd name="T3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8" h="172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8"/>
                  </a:lnTo>
                  <a:cubicBezTo>
                    <a:pt x="57" y="8"/>
                    <a:pt x="53" y="12"/>
                    <a:pt x="53" y="31"/>
                  </a:cubicBezTo>
                  <a:lnTo>
                    <a:pt x="53" y="103"/>
                  </a:lnTo>
                  <a:cubicBezTo>
                    <a:pt x="53" y="139"/>
                    <a:pt x="77" y="156"/>
                    <a:pt x="111" y="156"/>
                  </a:cubicBezTo>
                  <a:cubicBezTo>
                    <a:pt x="141" y="156"/>
                    <a:pt x="169" y="143"/>
                    <a:pt x="169" y="103"/>
                  </a:cubicBezTo>
                  <a:lnTo>
                    <a:pt x="169" y="31"/>
                  </a:lnTo>
                  <a:cubicBezTo>
                    <a:pt x="169" y="10"/>
                    <a:pt x="165" y="8"/>
                    <a:pt x="143" y="8"/>
                  </a:cubicBezTo>
                  <a:lnTo>
                    <a:pt x="143" y="0"/>
                  </a:lnTo>
                  <a:lnTo>
                    <a:pt x="208" y="0"/>
                  </a:lnTo>
                  <a:lnTo>
                    <a:pt x="208" y="8"/>
                  </a:lnTo>
                  <a:cubicBezTo>
                    <a:pt x="188" y="8"/>
                    <a:pt x="184" y="12"/>
                    <a:pt x="184" y="31"/>
                  </a:cubicBezTo>
                  <a:lnTo>
                    <a:pt x="184" y="106"/>
                  </a:lnTo>
                  <a:cubicBezTo>
                    <a:pt x="184" y="148"/>
                    <a:pt x="151" y="172"/>
                    <a:pt x="102" y="172"/>
                  </a:cubicBezTo>
                  <a:cubicBezTo>
                    <a:pt x="51" y="172"/>
                    <a:pt x="23" y="148"/>
                    <a:pt x="23" y="104"/>
                  </a:cubicBezTo>
                  <a:lnTo>
                    <a:pt x="23" y="28"/>
                  </a:lnTo>
                  <a:cubicBezTo>
                    <a:pt x="23" y="12"/>
                    <a:pt x="19" y="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87C96110-F4E0-4C80-888D-C4F560B2D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2594"/>
              <a:ext cx="125" cy="103"/>
            </a:xfrm>
            <a:custGeom>
              <a:avLst/>
              <a:gdLst>
                <a:gd name="T0" fmla="*/ 38 w 208"/>
                <a:gd name="T1" fmla="*/ 31 h 170"/>
                <a:gd name="T2" fmla="*/ 38 w 208"/>
                <a:gd name="T3" fmla="*/ 31 h 170"/>
                <a:gd name="T4" fmla="*/ 38 w 208"/>
                <a:gd name="T5" fmla="*/ 134 h 170"/>
                <a:gd name="T6" fmla="*/ 64 w 208"/>
                <a:gd name="T7" fmla="*/ 161 h 170"/>
                <a:gd name="T8" fmla="*/ 64 w 208"/>
                <a:gd name="T9" fmla="*/ 168 h 170"/>
                <a:gd name="T10" fmla="*/ 0 w 208"/>
                <a:gd name="T11" fmla="*/ 168 h 170"/>
                <a:gd name="T12" fmla="*/ 0 w 208"/>
                <a:gd name="T13" fmla="*/ 161 h 170"/>
                <a:gd name="T14" fmla="*/ 23 w 208"/>
                <a:gd name="T15" fmla="*/ 138 h 170"/>
                <a:gd name="T16" fmla="*/ 23 w 208"/>
                <a:gd name="T17" fmla="*/ 16 h 170"/>
                <a:gd name="T18" fmla="*/ 0 w 208"/>
                <a:gd name="T19" fmla="*/ 8 h 170"/>
                <a:gd name="T20" fmla="*/ 0 w 208"/>
                <a:gd name="T21" fmla="*/ 0 h 170"/>
                <a:gd name="T22" fmla="*/ 49 w 208"/>
                <a:gd name="T23" fmla="*/ 0 h 170"/>
                <a:gd name="T24" fmla="*/ 169 w 208"/>
                <a:gd name="T25" fmla="*/ 127 h 170"/>
                <a:gd name="T26" fmla="*/ 169 w 208"/>
                <a:gd name="T27" fmla="*/ 31 h 170"/>
                <a:gd name="T28" fmla="*/ 142 w 208"/>
                <a:gd name="T29" fmla="*/ 8 h 170"/>
                <a:gd name="T30" fmla="*/ 142 w 208"/>
                <a:gd name="T31" fmla="*/ 0 h 170"/>
                <a:gd name="T32" fmla="*/ 208 w 208"/>
                <a:gd name="T33" fmla="*/ 0 h 170"/>
                <a:gd name="T34" fmla="*/ 208 w 208"/>
                <a:gd name="T35" fmla="*/ 8 h 170"/>
                <a:gd name="T36" fmla="*/ 184 w 208"/>
                <a:gd name="T37" fmla="*/ 31 h 170"/>
                <a:gd name="T38" fmla="*/ 184 w 208"/>
                <a:gd name="T39" fmla="*/ 170 h 170"/>
                <a:gd name="T40" fmla="*/ 169 w 208"/>
                <a:gd name="T41" fmla="*/ 170 h 170"/>
                <a:gd name="T42" fmla="*/ 38 w 208"/>
                <a:gd name="T43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170">
                  <a:moveTo>
                    <a:pt x="38" y="31"/>
                  </a:moveTo>
                  <a:lnTo>
                    <a:pt x="38" y="31"/>
                  </a:lnTo>
                  <a:lnTo>
                    <a:pt x="38" y="134"/>
                  </a:lnTo>
                  <a:cubicBezTo>
                    <a:pt x="38" y="155"/>
                    <a:pt x="40" y="162"/>
                    <a:pt x="64" y="161"/>
                  </a:cubicBezTo>
                  <a:lnTo>
                    <a:pt x="64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19" y="161"/>
                    <a:pt x="23" y="155"/>
                    <a:pt x="23" y="138"/>
                  </a:cubicBezTo>
                  <a:lnTo>
                    <a:pt x="23" y="16"/>
                  </a:lnTo>
                  <a:cubicBezTo>
                    <a:pt x="16" y="11"/>
                    <a:pt x="10" y="9"/>
                    <a:pt x="0" y="8"/>
                  </a:cubicBezTo>
                  <a:lnTo>
                    <a:pt x="0" y="0"/>
                  </a:lnTo>
                  <a:lnTo>
                    <a:pt x="49" y="0"/>
                  </a:lnTo>
                  <a:lnTo>
                    <a:pt x="169" y="127"/>
                  </a:lnTo>
                  <a:lnTo>
                    <a:pt x="169" y="31"/>
                  </a:lnTo>
                  <a:cubicBezTo>
                    <a:pt x="169" y="11"/>
                    <a:pt x="166" y="7"/>
                    <a:pt x="142" y="8"/>
                  </a:cubicBezTo>
                  <a:lnTo>
                    <a:pt x="142" y="0"/>
                  </a:lnTo>
                  <a:lnTo>
                    <a:pt x="208" y="0"/>
                  </a:lnTo>
                  <a:lnTo>
                    <a:pt x="208" y="8"/>
                  </a:lnTo>
                  <a:cubicBezTo>
                    <a:pt x="190" y="8"/>
                    <a:pt x="184" y="11"/>
                    <a:pt x="184" y="31"/>
                  </a:cubicBezTo>
                  <a:lnTo>
                    <a:pt x="184" y="170"/>
                  </a:lnTo>
                  <a:lnTo>
                    <a:pt x="169" y="170"/>
                  </a:lnTo>
                  <a:lnTo>
                    <a:pt x="38" y="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94620F74-9884-4A15-9531-25BF9C5EB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594"/>
              <a:ext cx="45" cy="102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8 h 168"/>
                <a:gd name="T8" fmla="*/ 52 w 75"/>
                <a:gd name="T9" fmla="*/ 31 h 168"/>
                <a:gd name="T10" fmla="*/ 52 w 75"/>
                <a:gd name="T11" fmla="*/ 136 h 168"/>
                <a:gd name="T12" fmla="*/ 75 w 75"/>
                <a:gd name="T13" fmla="*/ 161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1 h 168"/>
                <a:gd name="T20" fmla="*/ 22 w 75"/>
                <a:gd name="T21" fmla="*/ 138 h 168"/>
                <a:gd name="T22" fmla="*/ 22 w 75"/>
                <a:gd name="T23" fmla="*/ 28 h 168"/>
                <a:gd name="T24" fmla="*/ 0 w 75"/>
                <a:gd name="T25" fmla="*/ 8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8"/>
                  </a:lnTo>
                  <a:cubicBezTo>
                    <a:pt x="57" y="8"/>
                    <a:pt x="52" y="12"/>
                    <a:pt x="52" y="31"/>
                  </a:cubicBezTo>
                  <a:lnTo>
                    <a:pt x="52" y="136"/>
                  </a:lnTo>
                  <a:cubicBezTo>
                    <a:pt x="52" y="156"/>
                    <a:pt x="56" y="161"/>
                    <a:pt x="75" y="161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21" y="161"/>
                    <a:pt x="22" y="153"/>
                    <a:pt x="22" y="138"/>
                  </a:cubicBezTo>
                  <a:lnTo>
                    <a:pt x="22" y="28"/>
                  </a:lnTo>
                  <a:cubicBezTo>
                    <a:pt x="22" y="13"/>
                    <a:pt x="18" y="7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8190D805-29CF-4FEF-8C24-79E11FC80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594"/>
              <a:ext cx="114" cy="105"/>
            </a:xfrm>
            <a:custGeom>
              <a:avLst/>
              <a:gdLst>
                <a:gd name="T0" fmla="*/ 28 w 190"/>
                <a:gd name="T1" fmla="*/ 28 h 172"/>
                <a:gd name="T2" fmla="*/ 28 w 190"/>
                <a:gd name="T3" fmla="*/ 28 h 172"/>
                <a:gd name="T4" fmla="*/ 0 w 190"/>
                <a:gd name="T5" fmla="*/ 8 h 172"/>
                <a:gd name="T6" fmla="*/ 0 w 190"/>
                <a:gd name="T7" fmla="*/ 0 h 172"/>
                <a:gd name="T8" fmla="*/ 83 w 190"/>
                <a:gd name="T9" fmla="*/ 0 h 172"/>
                <a:gd name="T10" fmla="*/ 83 w 190"/>
                <a:gd name="T11" fmla="*/ 8 h 172"/>
                <a:gd name="T12" fmla="*/ 58 w 190"/>
                <a:gd name="T13" fmla="*/ 19 h 172"/>
                <a:gd name="T14" fmla="*/ 62 w 190"/>
                <a:gd name="T15" fmla="*/ 36 h 172"/>
                <a:gd name="T16" fmla="*/ 103 w 190"/>
                <a:gd name="T17" fmla="*/ 136 h 172"/>
                <a:gd name="T18" fmla="*/ 142 w 190"/>
                <a:gd name="T19" fmla="*/ 40 h 172"/>
                <a:gd name="T20" fmla="*/ 148 w 190"/>
                <a:gd name="T21" fmla="*/ 19 h 172"/>
                <a:gd name="T22" fmla="*/ 124 w 190"/>
                <a:gd name="T23" fmla="*/ 8 h 172"/>
                <a:gd name="T24" fmla="*/ 124 w 190"/>
                <a:gd name="T25" fmla="*/ 0 h 172"/>
                <a:gd name="T26" fmla="*/ 190 w 190"/>
                <a:gd name="T27" fmla="*/ 0 h 172"/>
                <a:gd name="T28" fmla="*/ 190 w 190"/>
                <a:gd name="T29" fmla="*/ 8 h 172"/>
                <a:gd name="T30" fmla="*/ 158 w 190"/>
                <a:gd name="T31" fmla="*/ 38 h 172"/>
                <a:gd name="T32" fmla="*/ 103 w 190"/>
                <a:gd name="T33" fmla="*/ 172 h 172"/>
                <a:gd name="T34" fmla="*/ 86 w 190"/>
                <a:gd name="T35" fmla="*/ 172 h 172"/>
                <a:gd name="T36" fmla="*/ 28 w 190"/>
                <a:gd name="T37" fmla="*/ 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172">
                  <a:moveTo>
                    <a:pt x="28" y="28"/>
                  </a:moveTo>
                  <a:lnTo>
                    <a:pt x="28" y="28"/>
                  </a:lnTo>
                  <a:cubicBezTo>
                    <a:pt x="21" y="10"/>
                    <a:pt x="18" y="8"/>
                    <a:pt x="0" y="8"/>
                  </a:cubicBezTo>
                  <a:lnTo>
                    <a:pt x="0" y="0"/>
                  </a:lnTo>
                  <a:lnTo>
                    <a:pt x="83" y="0"/>
                  </a:lnTo>
                  <a:lnTo>
                    <a:pt x="83" y="8"/>
                  </a:lnTo>
                  <a:cubicBezTo>
                    <a:pt x="61" y="8"/>
                    <a:pt x="58" y="14"/>
                    <a:pt x="58" y="19"/>
                  </a:cubicBezTo>
                  <a:cubicBezTo>
                    <a:pt x="58" y="23"/>
                    <a:pt x="59" y="28"/>
                    <a:pt x="62" y="36"/>
                  </a:cubicBezTo>
                  <a:lnTo>
                    <a:pt x="103" y="136"/>
                  </a:lnTo>
                  <a:lnTo>
                    <a:pt x="142" y="40"/>
                  </a:lnTo>
                  <a:cubicBezTo>
                    <a:pt x="147" y="28"/>
                    <a:pt x="148" y="23"/>
                    <a:pt x="148" y="19"/>
                  </a:cubicBezTo>
                  <a:cubicBezTo>
                    <a:pt x="148" y="10"/>
                    <a:pt x="141" y="8"/>
                    <a:pt x="124" y="8"/>
                  </a:cubicBezTo>
                  <a:lnTo>
                    <a:pt x="124" y="0"/>
                  </a:lnTo>
                  <a:lnTo>
                    <a:pt x="190" y="0"/>
                  </a:lnTo>
                  <a:lnTo>
                    <a:pt x="190" y="8"/>
                  </a:lnTo>
                  <a:cubicBezTo>
                    <a:pt x="170" y="8"/>
                    <a:pt x="167" y="18"/>
                    <a:pt x="158" y="38"/>
                  </a:cubicBezTo>
                  <a:lnTo>
                    <a:pt x="103" y="172"/>
                  </a:lnTo>
                  <a:lnTo>
                    <a:pt x="86" y="172"/>
                  </a:lnTo>
                  <a:lnTo>
                    <a:pt x="28" y="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254E1E49-3FB6-4373-9A51-457D24C9C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2594"/>
              <a:ext cx="90" cy="102"/>
            </a:xfrm>
            <a:custGeom>
              <a:avLst/>
              <a:gdLst>
                <a:gd name="T0" fmla="*/ 0 w 150"/>
                <a:gd name="T1" fmla="*/ 168 h 168"/>
                <a:gd name="T2" fmla="*/ 0 w 150"/>
                <a:gd name="T3" fmla="*/ 168 h 168"/>
                <a:gd name="T4" fmla="*/ 0 w 150"/>
                <a:gd name="T5" fmla="*/ 161 h 168"/>
                <a:gd name="T6" fmla="*/ 27 w 150"/>
                <a:gd name="T7" fmla="*/ 142 h 168"/>
                <a:gd name="T8" fmla="*/ 27 w 150"/>
                <a:gd name="T9" fmla="*/ 26 h 168"/>
                <a:gd name="T10" fmla="*/ 0 w 150"/>
                <a:gd name="T11" fmla="*/ 8 h 168"/>
                <a:gd name="T12" fmla="*/ 0 w 150"/>
                <a:gd name="T13" fmla="*/ 0 h 168"/>
                <a:gd name="T14" fmla="*/ 138 w 150"/>
                <a:gd name="T15" fmla="*/ 0 h 168"/>
                <a:gd name="T16" fmla="*/ 140 w 150"/>
                <a:gd name="T17" fmla="*/ 41 h 168"/>
                <a:gd name="T18" fmla="*/ 133 w 150"/>
                <a:gd name="T19" fmla="*/ 41 h 168"/>
                <a:gd name="T20" fmla="*/ 131 w 150"/>
                <a:gd name="T21" fmla="*/ 35 h 168"/>
                <a:gd name="T22" fmla="*/ 105 w 150"/>
                <a:gd name="T23" fmla="*/ 13 h 168"/>
                <a:gd name="T24" fmla="*/ 57 w 150"/>
                <a:gd name="T25" fmla="*/ 13 h 168"/>
                <a:gd name="T26" fmla="*/ 57 w 150"/>
                <a:gd name="T27" fmla="*/ 75 h 168"/>
                <a:gd name="T28" fmla="*/ 99 w 150"/>
                <a:gd name="T29" fmla="*/ 75 h 168"/>
                <a:gd name="T30" fmla="*/ 119 w 150"/>
                <a:gd name="T31" fmla="*/ 55 h 168"/>
                <a:gd name="T32" fmla="*/ 126 w 150"/>
                <a:gd name="T33" fmla="*/ 55 h 168"/>
                <a:gd name="T34" fmla="*/ 126 w 150"/>
                <a:gd name="T35" fmla="*/ 109 h 168"/>
                <a:gd name="T36" fmla="*/ 119 w 150"/>
                <a:gd name="T37" fmla="*/ 109 h 168"/>
                <a:gd name="T38" fmla="*/ 99 w 150"/>
                <a:gd name="T39" fmla="*/ 88 h 168"/>
                <a:gd name="T40" fmla="*/ 57 w 150"/>
                <a:gd name="T41" fmla="*/ 88 h 168"/>
                <a:gd name="T42" fmla="*/ 57 w 150"/>
                <a:gd name="T43" fmla="*/ 137 h 168"/>
                <a:gd name="T44" fmla="*/ 73 w 150"/>
                <a:gd name="T45" fmla="*/ 156 h 168"/>
                <a:gd name="T46" fmla="*/ 103 w 150"/>
                <a:gd name="T47" fmla="*/ 156 h 168"/>
                <a:gd name="T48" fmla="*/ 143 w 150"/>
                <a:gd name="T49" fmla="*/ 126 h 168"/>
                <a:gd name="T50" fmla="*/ 150 w 150"/>
                <a:gd name="T51" fmla="*/ 126 h 168"/>
                <a:gd name="T52" fmla="*/ 146 w 150"/>
                <a:gd name="T53" fmla="*/ 168 h 168"/>
                <a:gd name="T54" fmla="*/ 0 w 150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0" h="168">
                  <a:moveTo>
                    <a:pt x="0" y="168"/>
                  </a:moveTo>
                  <a:lnTo>
                    <a:pt x="0" y="168"/>
                  </a:lnTo>
                  <a:lnTo>
                    <a:pt x="0" y="161"/>
                  </a:lnTo>
                  <a:cubicBezTo>
                    <a:pt x="22" y="161"/>
                    <a:pt x="27" y="157"/>
                    <a:pt x="27" y="142"/>
                  </a:cubicBezTo>
                  <a:lnTo>
                    <a:pt x="27" y="26"/>
                  </a:lnTo>
                  <a:cubicBezTo>
                    <a:pt x="27" y="8"/>
                    <a:pt x="18" y="8"/>
                    <a:pt x="0" y="8"/>
                  </a:cubicBezTo>
                  <a:lnTo>
                    <a:pt x="0" y="0"/>
                  </a:lnTo>
                  <a:lnTo>
                    <a:pt x="138" y="0"/>
                  </a:lnTo>
                  <a:lnTo>
                    <a:pt x="140" y="41"/>
                  </a:lnTo>
                  <a:lnTo>
                    <a:pt x="133" y="41"/>
                  </a:lnTo>
                  <a:lnTo>
                    <a:pt x="131" y="35"/>
                  </a:lnTo>
                  <a:cubicBezTo>
                    <a:pt x="126" y="13"/>
                    <a:pt x="122" y="13"/>
                    <a:pt x="105" y="13"/>
                  </a:cubicBezTo>
                  <a:lnTo>
                    <a:pt x="57" y="13"/>
                  </a:lnTo>
                  <a:lnTo>
                    <a:pt x="57" y="75"/>
                  </a:lnTo>
                  <a:lnTo>
                    <a:pt x="99" y="75"/>
                  </a:lnTo>
                  <a:cubicBezTo>
                    <a:pt x="114" y="75"/>
                    <a:pt x="117" y="74"/>
                    <a:pt x="119" y="55"/>
                  </a:cubicBezTo>
                  <a:lnTo>
                    <a:pt x="126" y="55"/>
                  </a:lnTo>
                  <a:lnTo>
                    <a:pt x="126" y="109"/>
                  </a:lnTo>
                  <a:lnTo>
                    <a:pt x="119" y="109"/>
                  </a:lnTo>
                  <a:cubicBezTo>
                    <a:pt x="117" y="90"/>
                    <a:pt x="114" y="88"/>
                    <a:pt x="99" y="88"/>
                  </a:cubicBezTo>
                  <a:lnTo>
                    <a:pt x="57" y="88"/>
                  </a:lnTo>
                  <a:lnTo>
                    <a:pt x="57" y="137"/>
                  </a:lnTo>
                  <a:cubicBezTo>
                    <a:pt x="57" y="153"/>
                    <a:pt x="59" y="156"/>
                    <a:pt x="73" y="156"/>
                  </a:cubicBezTo>
                  <a:lnTo>
                    <a:pt x="103" y="156"/>
                  </a:lnTo>
                  <a:cubicBezTo>
                    <a:pt x="130" y="156"/>
                    <a:pt x="136" y="152"/>
                    <a:pt x="143" y="126"/>
                  </a:cubicBezTo>
                  <a:lnTo>
                    <a:pt x="150" y="126"/>
                  </a:lnTo>
                  <a:lnTo>
                    <a:pt x="146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AB0578E9-08EC-48BA-A44C-BD8D12945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" y="2593"/>
              <a:ext cx="128" cy="106"/>
            </a:xfrm>
            <a:custGeom>
              <a:avLst/>
              <a:gdLst>
                <a:gd name="T0" fmla="*/ 55 w 213"/>
                <a:gd name="T1" fmla="*/ 93 h 174"/>
                <a:gd name="T2" fmla="*/ 55 w 213"/>
                <a:gd name="T3" fmla="*/ 93 h 174"/>
                <a:gd name="T4" fmla="*/ 63 w 213"/>
                <a:gd name="T5" fmla="*/ 94 h 174"/>
                <a:gd name="T6" fmla="*/ 112 w 213"/>
                <a:gd name="T7" fmla="*/ 51 h 174"/>
                <a:gd name="T8" fmla="*/ 68 w 213"/>
                <a:gd name="T9" fmla="*/ 8 h 174"/>
                <a:gd name="T10" fmla="*/ 55 w 213"/>
                <a:gd name="T11" fmla="*/ 9 h 174"/>
                <a:gd name="T12" fmla="*/ 55 w 213"/>
                <a:gd name="T13" fmla="*/ 93 h 174"/>
                <a:gd name="T14" fmla="*/ 55 w 213"/>
                <a:gd name="T15" fmla="*/ 93 h 174"/>
                <a:gd name="T16" fmla="*/ 55 w 213"/>
                <a:gd name="T17" fmla="*/ 136 h 174"/>
                <a:gd name="T18" fmla="*/ 55 w 213"/>
                <a:gd name="T19" fmla="*/ 136 h 174"/>
                <a:gd name="T20" fmla="*/ 82 w 213"/>
                <a:gd name="T21" fmla="*/ 163 h 174"/>
                <a:gd name="T22" fmla="*/ 82 w 213"/>
                <a:gd name="T23" fmla="*/ 170 h 174"/>
                <a:gd name="T24" fmla="*/ 0 w 213"/>
                <a:gd name="T25" fmla="*/ 170 h 174"/>
                <a:gd name="T26" fmla="*/ 0 w 213"/>
                <a:gd name="T27" fmla="*/ 163 h 174"/>
                <a:gd name="T28" fmla="*/ 25 w 213"/>
                <a:gd name="T29" fmla="*/ 140 h 174"/>
                <a:gd name="T30" fmla="*/ 25 w 213"/>
                <a:gd name="T31" fmla="*/ 32 h 174"/>
                <a:gd name="T32" fmla="*/ 0 w 213"/>
                <a:gd name="T33" fmla="*/ 10 h 174"/>
                <a:gd name="T34" fmla="*/ 0 w 213"/>
                <a:gd name="T35" fmla="*/ 2 h 174"/>
                <a:gd name="T36" fmla="*/ 38 w 213"/>
                <a:gd name="T37" fmla="*/ 1 h 174"/>
                <a:gd name="T38" fmla="*/ 71 w 213"/>
                <a:gd name="T39" fmla="*/ 0 h 174"/>
                <a:gd name="T40" fmla="*/ 144 w 213"/>
                <a:gd name="T41" fmla="*/ 48 h 174"/>
                <a:gd name="T42" fmla="*/ 110 w 213"/>
                <a:gd name="T43" fmla="*/ 92 h 174"/>
                <a:gd name="T44" fmla="*/ 130 w 213"/>
                <a:gd name="T45" fmla="*/ 111 h 174"/>
                <a:gd name="T46" fmla="*/ 148 w 213"/>
                <a:gd name="T47" fmla="*/ 128 h 174"/>
                <a:gd name="T48" fmla="*/ 213 w 213"/>
                <a:gd name="T49" fmla="*/ 166 h 174"/>
                <a:gd name="T50" fmla="*/ 213 w 213"/>
                <a:gd name="T51" fmla="*/ 173 h 174"/>
                <a:gd name="T52" fmla="*/ 122 w 213"/>
                <a:gd name="T53" fmla="*/ 141 h 174"/>
                <a:gd name="T54" fmla="*/ 108 w 213"/>
                <a:gd name="T55" fmla="*/ 126 h 174"/>
                <a:gd name="T56" fmla="*/ 79 w 213"/>
                <a:gd name="T57" fmla="*/ 101 h 174"/>
                <a:gd name="T58" fmla="*/ 55 w 213"/>
                <a:gd name="T59" fmla="*/ 101 h 174"/>
                <a:gd name="T60" fmla="*/ 55 w 213"/>
                <a:gd name="T61" fmla="*/ 1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4">
                  <a:moveTo>
                    <a:pt x="55" y="93"/>
                  </a:moveTo>
                  <a:lnTo>
                    <a:pt x="55" y="93"/>
                  </a:lnTo>
                  <a:cubicBezTo>
                    <a:pt x="57" y="93"/>
                    <a:pt x="62" y="94"/>
                    <a:pt x="63" y="94"/>
                  </a:cubicBezTo>
                  <a:cubicBezTo>
                    <a:pt x="99" y="92"/>
                    <a:pt x="112" y="78"/>
                    <a:pt x="112" y="51"/>
                  </a:cubicBezTo>
                  <a:cubicBezTo>
                    <a:pt x="112" y="24"/>
                    <a:pt x="97" y="8"/>
                    <a:pt x="68" y="8"/>
                  </a:cubicBezTo>
                  <a:cubicBezTo>
                    <a:pt x="64" y="8"/>
                    <a:pt x="57" y="8"/>
                    <a:pt x="55" y="9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6"/>
                  </a:moveTo>
                  <a:lnTo>
                    <a:pt x="55" y="136"/>
                  </a:lnTo>
                  <a:cubicBezTo>
                    <a:pt x="55" y="159"/>
                    <a:pt x="58" y="164"/>
                    <a:pt x="82" y="163"/>
                  </a:cubicBezTo>
                  <a:lnTo>
                    <a:pt x="82" y="170"/>
                  </a:lnTo>
                  <a:lnTo>
                    <a:pt x="0" y="170"/>
                  </a:lnTo>
                  <a:lnTo>
                    <a:pt x="0" y="163"/>
                  </a:lnTo>
                  <a:cubicBezTo>
                    <a:pt x="22" y="164"/>
                    <a:pt x="25" y="157"/>
                    <a:pt x="25" y="140"/>
                  </a:cubicBezTo>
                  <a:lnTo>
                    <a:pt x="25" y="32"/>
                  </a:lnTo>
                  <a:cubicBezTo>
                    <a:pt x="25" y="14"/>
                    <a:pt x="22" y="10"/>
                    <a:pt x="0" y="10"/>
                  </a:cubicBezTo>
                  <a:lnTo>
                    <a:pt x="0" y="2"/>
                  </a:lnTo>
                  <a:cubicBezTo>
                    <a:pt x="6" y="2"/>
                    <a:pt x="20" y="1"/>
                    <a:pt x="38" y="1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4"/>
                    <a:pt x="144" y="48"/>
                  </a:cubicBezTo>
                  <a:cubicBezTo>
                    <a:pt x="144" y="68"/>
                    <a:pt x="133" y="83"/>
                    <a:pt x="110" y="92"/>
                  </a:cubicBezTo>
                  <a:cubicBezTo>
                    <a:pt x="115" y="95"/>
                    <a:pt x="126" y="107"/>
                    <a:pt x="130" y="111"/>
                  </a:cubicBezTo>
                  <a:lnTo>
                    <a:pt x="148" y="128"/>
                  </a:lnTo>
                  <a:cubicBezTo>
                    <a:pt x="172" y="152"/>
                    <a:pt x="190" y="163"/>
                    <a:pt x="213" y="166"/>
                  </a:cubicBezTo>
                  <a:lnTo>
                    <a:pt x="213" y="173"/>
                  </a:lnTo>
                  <a:cubicBezTo>
                    <a:pt x="160" y="174"/>
                    <a:pt x="146" y="165"/>
                    <a:pt x="122" y="141"/>
                  </a:cubicBezTo>
                  <a:lnTo>
                    <a:pt x="108" y="126"/>
                  </a:lnTo>
                  <a:cubicBezTo>
                    <a:pt x="94" y="113"/>
                    <a:pt x="90" y="109"/>
                    <a:pt x="79" y="101"/>
                  </a:cubicBezTo>
                  <a:cubicBezTo>
                    <a:pt x="71" y="101"/>
                    <a:pt x="62" y="101"/>
                    <a:pt x="55" y="101"/>
                  </a:cubicBezTo>
                  <a:lnTo>
                    <a:pt x="55" y="1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4C32AEE7-FABD-41D3-84FC-0DE639B8F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592"/>
              <a:ext cx="68" cy="107"/>
            </a:xfrm>
            <a:custGeom>
              <a:avLst/>
              <a:gdLst>
                <a:gd name="T0" fmla="*/ 0 w 114"/>
                <a:gd name="T1" fmla="*/ 128 h 176"/>
                <a:gd name="T2" fmla="*/ 0 w 114"/>
                <a:gd name="T3" fmla="*/ 128 h 176"/>
                <a:gd name="T4" fmla="*/ 8 w 114"/>
                <a:gd name="T5" fmla="*/ 128 h 176"/>
                <a:gd name="T6" fmla="*/ 54 w 114"/>
                <a:gd name="T7" fmla="*/ 167 h 176"/>
                <a:gd name="T8" fmla="*/ 88 w 114"/>
                <a:gd name="T9" fmla="*/ 139 h 176"/>
                <a:gd name="T10" fmla="*/ 3 w 114"/>
                <a:gd name="T11" fmla="*/ 40 h 176"/>
                <a:gd name="T12" fmla="*/ 52 w 114"/>
                <a:gd name="T13" fmla="*/ 0 h 176"/>
                <a:gd name="T14" fmla="*/ 73 w 114"/>
                <a:gd name="T15" fmla="*/ 2 h 176"/>
                <a:gd name="T16" fmla="*/ 87 w 114"/>
                <a:gd name="T17" fmla="*/ 4 h 176"/>
                <a:gd name="T18" fmla="*/ 95 w 114"/>
                <a:gd name="T19" fmla="*/ 1 h 176"/>
                <a:gd name="T20" fmla="*/ 102 w 114"/>
                <a:gd name="T21" fmla="*/ 1 h 176"/>
                <a:gd name="T22" fmla="*/ 108 w 114"/>
                <a:gd name="T23" fmla="*/ 43 h 176"/>
                <a:gd name="T24" fmla="*/ 99 w 114"/>
                <a:gd name="T25" fmla="*/ 43 h 176"/>
                <a:gd name="T26" fmla="*/ 56 w 114"/>
                <a:gd name="T27" fmla="*/ 9 h 176"/>
                <a:gd name="T28" fmla="*/ 29 w 114"/>
                <a:gd name="T29" fmla="*/ 31 h 176"/>
                <a:gd name="T30" fmla="*/ 114 w 114"/>
                <a:gd name="T31" fmla="*/ 130 h 176"/>
                <a:gd name="T32" fmla="*/ 56 w 114"/>
                <a:gd name="T33" fmla="*/ 176 h 176"/>
                <a:gd name="T34" fmla="*/ 20 w 114"/>
                <a:gd name="T35" fmla="*/ 172 h 176"/>
                <a:gd name="T36" fmla="*/ 13 w 114"/>
                <a:gd name="T37" fmla="*/ 175 h 176"/>
                <a:gd name="T38" fmla="*/ 6 w 114"/>
                <a:gd name="T39" fmla="*/ 175 h 176"/>
                <a:gd name="T40" fmla="*/ 0 w 114"/>
                <a:gd name="T41" fmla="*/ 12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76">
                  <a:moveTo>
                    <a:pt x="0" y="128"/>
                  </a:moveTo>
                  <a:lnTo>
                    <a:pt x="0" y="128"/>
                  </a:lnTo>
                  <a:lnTo>
                    <a:pt x="8" y="128"/>
                  </a:lnTo>
                  <a:cubicBezTo>
                    <a:pt x="15" y="153"/>
                    <a:pt x="31" y="167"/>
                    <a:pt x="54" y="167"/>
                  </a:cubicBezTo>
                  <a:cubicBezTo>
                    <a:pt x="74" y="167"/>
                    <a:pt x="88" y="155"/>
                    <a:pt x="88" y="139"/>
                  </a:cubicBezTo>
                  <a:cubicBezTo>
                    <a:pt x="88" y="101"/>
                    <a:pt x="3" y="86"/>
                    <a:pt x="3" y="40"/>
                  </a:cubicBezTo>
                  <a:cubicBezTo>
                    <a:pt x="3" y="16"/>
                    <a:pt x="23" y="0"/>
                    <a:pt x="52" y="0"/>
                  </a:cubicBezTo>
                  <a:cubicBezTo>
                    <a:pt x="61" y="0"/>
                    <a:pt x="68" y="1"/>
                    <a:pt x="73" y="2"/>
                  </a:cubicBezTo>
                  <a:cubicBezTo>
                    <a:pt x="78" y="3"/>
                    <a:pt x="83" y="4"/>
                    <a:pt x="87" y="4"/>
                  </a:cubicBezTo>
                  <a:cubicBezTo>
                    <a:pt x="91" y="4"/>
                    <a:pt x="93" y="4"/>
                    <a:pt x="95" y="1"/>
                  </a:cubicBezTo>
                  <a:lnTo>
                    <a:pt x="102" y="1"/>
                  </a:lnTo>
                  <a:lnTo>
                    <a:pt x="108" y="43"/>
                  </a:lnTo>
                  <a:lnTo>
                    <a:pt x="99" y="43"/>
                  </a:lnTo>
                  <a:cubicBezTo>
                    <a:pt x="91" y="22"/>
                    <a:pt x="75" y="9"/>
                    <a:pt x="56" y="9"/>
                  </a:cubicBezTo>
                  <a:cubicBezTo>
                    <a:pt x="38" y="9"/>
                    <a:pt x="29" y="19"/>
                    <a:pt x="29" y="31"/>
                  </a:cubicBezTo>
                  <a:cubicBezTo>
                    <a:pt x="29" y="67"/>
                    <a:pt x="114" y="78"/>
                    <a:pt x="114" y="130"/>
                  </a:cubicBezTo>
                  <a:cubicBezTo>
                    <a:pt x="114" y="158"/>
                    <a:pt x="91" y="176"/>
                    <a:pt x="56" y="176"/>
                  </a:cubicBezTo>
                  <a:cubicBezTo>
                    <a:pt x="36" y="176"/>
                    <a:pt x="28" y="172"/>
                    <a:pt x="20" y="172"/>
                  </a:cubicBezTo>
                  <a:cubicBezTo>
                    <a:pt x="17" y="172"/>
                    <a:pt x="15" y="172"/>
                    <a:pt x="13" y="175"/>
                  </a:cubicBezTo>
                  <a:lnTo>
                    <a:pt x="6" y="17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C3C25A1E-4177-4AEC-A5AD-AC396AA9C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594"/>
              <a:ext cx="45" cy="102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8 h 168"/>
                <a:gd name="T8" fmla="*/ 52 w 75"/>
                <a:gd name="T9" fmla="*/ 31 h 168"/>
                <a:gd name="T10" fmla="*/ 52 w 75"/>
                <a:gd name="T11" fmla="*/ 136 h 168"/>
                <a:gd name="T12" fmla="*/ 75 w 75"/>
                <a:gd name="T13" fmla="*/ 161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1 h 168"/>
                <a:gd name="T20" fmla="*/ 22 w 75"/>
                <a:gd name="T21" fmla="*/ 138 h 168"/>
                <a:gd name="T22" fmla="*/ 22 w 75"/>
                <a:gd name="T23" fmla="*/ 28 h 168"/>
                <a:gd name="T24" fmla="*/ 0 w 75"/>
                <a:gd name="T25" fmla="*/ 8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8"/>
                  </a:lnTo>
                  <a:cubicBezTo>
                    <a:pt x="57" y="8"/>
                    <a:pt x="52" y="12"/>
                    <a:pt x="52" y="31"/>
                  </a:cubicBezTo>
                  <a:lnTo>
                    <a:pt x="52" y="136"/>
                  </a:lnTo>
                  <a:cubicBezTo>
                    <a:pt x="52" y="156"/>
                    <a:pt x="56" y="161"/>
                    <a:pt x="75" y="161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21" y="161"/>
                    <a:pt x="22" y="153"/>
                    <a:pt x="22" y="138"/>
                  </a:cubicBezTo>
                  <a:lnTo>
                    <a:pt x="22" y="28"/>
                  </a:lnTo>
                  <a:cubicBezTo>
                    <a:pt x="22" y="13"/>
                    <a:pt x="19" y="7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E398F68F-790C-43C5-B0E2-6049A03FC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592"/>
              <a:ext cx="104" cy="104"/>
            </a:xfrm>
            <a:custGeom>
              <a:avLst/>
              <a:gdLst>
                <a:gd name="T0" fmla="*/ 5 w 173"/>
                <a:gd name="T1" fmla="*/ 0 h 172"/>
                <a:gd name="T2" fmla="*/ 5 w 173"/>
                <a:gd name="T3" fmla="*/ 0 h 172"/>
                <a:gd name="T4" fmla="*/ 12 w 173"/>
                <a:gd name="T5" fmla="*/ 0 h 172"/>
                <a:gd name="T6" fmla="*/ 17 w 173"/>
                <a:gd name="T7" fmla="*/ 4 h 172"/>
                <a:gd name="T8" fmla="*/ 30 w 173"/>
                <a:gd name="T9" fmla="*/ 4 h 172"/>
                <a:gd name="T10" fmla="*/ 144 w 173"/>
                <a:gd name="T11" fmla="*/ 4 h 172"/>
                <a:gd name="T12" fmla="*/ 161 w 173"/>
                <a:gd name="T13" fmla="*/ 0 h 172"/>
                <a:gd name="T14" fmla="*/ 169 w 173"/>
                <a:gd name="T15" fmla="*/ 0 h 172"/>
                <a:gd name="T16" fmla="*/ 173 w 173"/>
                <a:gd name="T17" fmla="*/ 46 h 172"/>
                <a:gd name="T18" fmla="*/ 166 w 173"/>
                <a:gd name="T19" fmla="*/ 46 h 172"/>
                <a:gd name="T20" fmla="*/ 140 w 173"/>
                <a:gd name="T21" fmla="*/ 17 h 172"/>
                <a:gd name="T22" fmla="*/ 102 w 173"/>
                <a:gd name="T23" fmla="*/ 17 h 172"/>
                <a:gd name="T24" fmla="*/ 102 w 173"/>
                <a:gd name="T25" fmla="*/ 144 h 172"/>
                <a:gd name="T26" fmla="*/ 133 w 173"/>
                <a:gd name="T27" fmla="*/ 165 h 172"/>
                <a:gd name="T28" fmla="*/ 133 w 173"/>
                <a:gd name="T29" fmla="*/ 172 h 172"/>
                <a:gd name="T30" fmla="*/ 41 w 173"/>
                <a:gd name="T31" fmla="*/ 172 h 172"/>
                <a:gd name="T32" fmla="*/ 41 w 173"/>
                <a:gd name="T33" fmla="*/ 165 h 172"/>
                <a:gd name="T34" fmla="*/ 72 w 173"/>
                <a:gd name="T35" fmla="*/ 144 h 172"/>
                <a:gd name="T36" fmla="*/ 72 w 173"/>
                <a:gd name="T37" fmla="*/ 17 h 172"/>
                <a:gd name="T38" fmla="*/ 33 w 173"/>
                <a:gd name="T39" fmla="*/ 17 h 172"/>
                <a:gd name="T40" fmla="*/ 8 w 173"/>
                <a:gd name="T41" fmla="*/ 46 h 172"/>
                <a:gd name="T42" fmla="*/ 0 w 173"/>
                <a:gd name="T43" fmla="*/ 46 h 172"/>
                <a:gd name="T44" fmla="*/ 5 w 173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72">
                  <a:moveTo>
                    <a:pt x="5" y="0"/>
                  </a:moveTo>
                  <a:lnTo>
                    <a:pt x="5" y="0"/>
                  </a:lnTo>
                  <a:lnTo>
                    <a:pt x="12" y="0"/>
                  </a:lnTo>
                  <a:cubicBezTo>
                    <a:pt x="13" y="2"/>
                    <a:pt x="14" y="3"/>
                    <a:pt x="17" y="4"/>
                  </a:cubicBezTo>
                  <a:cubicBezTo>
                    <a:pt x="19" y="4"/>
                    <a:pt x="23" y="4"/>
                    <a:pt x="30" y="4"/>
                  </a:cubicBezTo>
                  <a:lnTo>
                    <a:pt x="144" y="4"/>
                  </a:lnTo>
                  <a:cubicBezTo>
                    <a:pt x="158" y="4"/>
                    <a:pt x="160" y="4"/>
                    <a:pt x="161" y="0"/>
                  </a:cubicBezTo>
                  <a:lnTo>
                    <a:pt x="169" y="0"/>
                  </a:lnTo>
                  <a:lnTo>
                    <a:pt x="173" y="46"/>
                  </a:lnTo>
                  <a:lnTo>
                    <a:pt x="166" y="46"/>
                  </a:lnTo>
                  <a:cubicBezTo>
                    <a:pt x="162" y="18"/>
                    <a:pt x="156" y="17"/>
                    <a:pt x="140" y="17"/>
                  </a:cubicBezTo>
                  <a:lnTo>
                    <a:pt x="102" y="17"/>
                  </a:lnTo>
                  <a:lnTo>
                    <a:pt x="102" y="144"/>
                  </a:lnTo>
                  <a:cubicBezTo>
                    <a:pt x="102" y="162"/>
                    <a:pt x="105" y="165"/>
                    <a:pt x="133" y="165"/>
                  </a:cubicBezTo>
                  <a:lnTo>
                    <a:pt x="133" y="172"/>
                  </a:lnTo>
                  <a:lnTo>
                    <a:pt x="41" y="172"/>
                  </a:lnTo>
                  <a:lnTo>
                    <a:pt x="41" y="165"/>
                  </a:lnTo>
                  <a:cubicBezTo>
                    <a:pt x="68" y="165"/>
                    <a:pt x="72" y="161"/>
                    <a:pt x="72" y="144"/>
                  </a:cubicBezTo>
                  <a:lnTo>
                    <a:pt x="72" y="17"/>
                  </a:lnTo>
                  <a:lnTo>
                    <a:pt x="33" y="17"/>
                  </a:lnTo>
                  <a:cubicBezTo>
                    <a:pt x="17" y="17"/>
                    <a:pt x="12" y="18"/>
                    <a:pt x="8" y="46"/>
                  </a:cubicBezTo>
                  <a:lnTo>
                    <a:pt x="0" y="4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98717241-427F-42C1-94A3-253AB427D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2594"/>
              <a:ext cx="116" cy="102"/>
            </a:xfrm>
            <a:custGeom>
              <a:avLst/>
              <a:gdLst>
                <a:gd name="T0" fmla="*/ 34 w 193"/>
                <a:gd name="T1" fmla="*/ 30 h 168"/>
                <a:gd name="T2" fmla="*/ 34 w 193"/>
                <a:gd name="T3" fmla="*/ 30 h 168"/>
                <a:gd name="T4" fmla="*/ 0 w 193"/>
                <a:gd name="T5" fmla="*/ 8 h 168"/>
                <a:gd name="T6" fmla="*/ 0 w 193"/>
                <a:gd name="T7" fmla="*/ 0 h 168"/>
                <a:gd name="T8" fmla="*/ 81 w 193"/>
                <a:gd name="T9" fmla="*/ 0 h 168"/>
                <a:gd name="T10" fmla="*/ 81 w 193"/>
                <a:gd name="T11" fmla="*/ 8 h 168"/>
                <a:gd name="T12" fmla="*/ 62 w 193"/>
                <a:gd name="T13" fmla="*/ 16 h 168"/>
                <a:gd name="T14" fmla="*/ 72 w 193"/>
                <a:gd name="T15" fmla="*/ 34 h 168"/>
                <a:gd name="T16" fmla="*/ 107 w 193"/>
                <a:gd name="T17" fmla="*/ 84 h 168"/>
                <a:gd name="T18" fmla="*/ 138 w 193"/>
                <a:gd name="T19" fmla="*/ 35 h 168"/>
                <a:gd name="T20" fmla="*/ 146 w 193"/>
                <a:gd name="T21" fmla="*/ 16 h 168"/>
                <a:gd name="T22" fmla="*/ 129 w 193"/>
                <a:gd name="T23" fmla="*/ 8 h 168"/>
                <a:gd name="T24" fmla="*/ 129 w 193"/>
                <a:gd name="T25" fmla="*/ 0 h 168"/>
                <a:gd name="T26" fmla="*/ 193 w 193"/>
                <a:gd name="T27" fmla="*/ 0 h 168"/>
                <a:gd name="T28" fmla="*/ 193 w 193"/>
                <a:gd name="T29" fmla="*/ 8 h 168"/>
                <a:gd name="T30" fmla="*/ 151 w 193"/>
                <a:gd name="T31" fmla="*/ 41 h 168"/>
                <a:gd name="T32" fmla="*/ 114 w 193"/>
                <a:gd name="T33" fmla="*/ 100 h 168"/>
                <a:gd name="T34" fmla="*/ 114 w 193"/>
                <a:gd name="T35" fmla="*/ 137 h 168"/>
                <a:gd name="T36" fmla="*/ 140 w 193"/>
                <a:gd name="T37" fmla="*/ 161 h 168"/>
                <a:gd name="T38" fmla="*/ 140 w 193"/>
                <a:gd name="T39" fmla="*/ 168 h 168"/>
                <a:gd name="T40" fmla="*/ 59 w 193"/>
                <a:gd name="T41" fmla="*/ 168 h 168"/>
                <a:gd name="T42" fmla="*/ 59 w 193"/>
                <a:gd name="T43" fmla="*/ 161 h 168"/>
                <a:gd name="T44" fmla="*/ 84 w 193"/>
                <a:gd name="T45" fmla="*/ 137 h 168"/>
                <a:gd name="T46" fmla="*/ 84 w 193"/>
                <a:gd name="T47" fmla="*/ 102 h 168"/>
                <a:gd name="T48" fmla="*/ 34 w 193"/>
                <a:gd name="T49" fmla="*/ 3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68">
                  <a:moveTo>
                    <a:pt x="34" y="30"/>
                  </a:moveTo>
                  <a:lnTo>
                    <a:pt x="34" y="30"/>
                  </a:lnTo>
                  <a:cubicBezTo>
                    <a:pt x="20" y="10"/>
                    <a:pt x="17" y="9"/>
                    <a:pt x="0" y="8"/>
                  </a:cubicBez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cubicBezTo>
                    <a:pt x="67" y="8"/>
                    <a:pt x="62" y="11"/>
                    <a:pt x="62" y="16"/>
                  </a:cubicBezTo>
                  <a:cubicBezTo>
                    <a:pt x="62" y="19"/>
                    <a:pt x="65" y="24"/>
                    <a:pt x="72" y="34"/>
                  </a:cubicBezTo>
                  <a:lnTo>
                    <a:pt x="107" y="84"/>
                  </a:lnTo>
                  <a:lnTo>
                    <a:pt x="138" y="35"/>
                  </a:lnTo>
                  <a:cubicBezTo>
                    <a:pt x="144" y="25"/>
                    <a:pt x="146" y="20"/>
                    <a:pt x="146" y="16"/>
                  </a:cubicBezTo>
                  <a:cubicBezTo>
                    <a:pt x="146" y="10"/>
                    <a:pt x="141" y="8"/>
                    <a:pt x="129" y="8"/>
                  </a:cubicBezTo>
                  <a:lnTo>
                    <a:pt x="129" y="0"/>
                  </a:lnTo>
                  <a:lnTo>
                    <a:pt x="193" y="0"/>
                  </a:lnTo>
                  <a:lnTo>
                    <a:pt x="193" y="8"/>
                  </a:lnTo>
                  <a:cubicBezTo>
                    <a:pt x="173" y="10"/>
                    <a:pt x="168" y="13"/>
                    <a:pt x="151" y="41"/>
                  </a:cubicBezTo>
                  <a:lnTo>
                    <a:pt x="114" y="100"/>
                  </a:lnTo>
                  <a:lnTo>
                    <a:pt x="114" y="137"/>
                  </a:lnTo>
                  <a:cubicBezTo>
                    <a:pt x="114" y="157"/>
                    <a:pt x="118" y="161"/>
                    <a:pt x="140" y="161"/>
                  </a:cubicBezTo>
                  <a:lnTo>
                    <a:pt x="140" y="168"/>
                  </a:lnTo>
                  <a:lnTo>
                    <a:pt x="59" y="168"/>
                  </a:lnTo>
                  <a:lnTo>
                    <a:pt x="59" y="161"/>
                  </a:lnTo>
                  <a:cubicBezTo>
                    <a:pt x="79" y="161"/>
                    <a:pt x="84" y="159"/>
                    <a:pt x="84" y="137"/>
                  </a:cubicBezTo>
                  <a:lnTo>
                    <a:pt x="84" y="102"/>
                  </a:lnTo>
                  <a:lnTo>
                    <a:pt x="34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8F5D6915-2341-4198-BE24-0E870A6D3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789"/>
              <a:ext cx="86" cy="103"/>
            </a:xfrm>
            <a:custGeom>
              <a:avLst/>
              <a:gdLst>
                <a:gd name="T0" fmla="*/ 56 w 142"/>
                <a:gd name="T1" fmla="*/ 92 h 170"/>
                <a:gd name="T2" fmla="*/ 56 w 142"/>
                <a:gd name="T3" fmla="*/ 92 h 170"/>
                <a:gd name="T4" fmla="*/ 68 w 142"/>
                <a:gd name="T5" fmla="*/ 93 h 170"/>
                <a:gd name="T6" fmla="*/ 110 w 142"/>
                <a:gd name="T7" fmla="*/ 48 h 170"/>
                <a:gd name="T8" fmla="*/ 69 w 142"/>
                <a:gd name="T9" fmla="*/ 7 h 170"/>
                <a:gd name="T10" fmla="*/ 56 w 142"/>
                <a:gd name="T11" fmla="*/ 8 h 170"/>
                <a:gd name="T12" fmla="*/ 56 w 142"/>
                <a:gd name="T13" fmla="*/ 92 h 170"/>
                <a:gd name="T14" fmla="*/ 56 w 142"/>
                <a:gd name="T15" fmla="*/ 92 h 170"/>
                <a:gd name="T16" fmla="*/ 3 w 142"/>
                <a:gd name="T17" fmla="*/ 162 h 170"/>
                <a:gd name="T18" fmla="*/ 3 w 142"/>
                <a:gd name="T19" fmla="*/ 162 h 170"/>
                <a:gd name="T20" fmla="*/ 26 w 142"/>
                <a:gd name="T21" fmla="*/ 134 h 170"/>
                <a:gd name="T22" fmla="*/ 26 w 142"/>
                <a:gd name="T23" fmla="*/ 38 h 170"/>
                <a:gd name="T24" fmla="*/ 0 w 142"/>
                <a:gd name="T25" fmla="*/ 9 h 170"/>
                <a:gd name="T26" fmla="*/ 0 w 142"/>
                <a:gd name="T27" fmla="*/ 2 h 170"/>
                <a:gd name="T28" fmla="*/ 28 w 142"/>
                <a:gd name="T29" fmla="*/ 1 h 170"/>
                <a:gd name="T30" fmla="*/ 64 w 142"/>
                <a:gd name="T31" fmla="*/ 0 h 170"/>
                <a:gd name="T32" fmla="*/ 142 w 142"/>
                <a:gd name="T33" fmla="*/ 48 h 170"/>
                <a:gd name="T34" fmla="*/ 78 w 142"/>
                <a:gd name="T35" fmla="*/ 102 h 170"/>
                <a:gd name="T36" fmla="*/ 56 w 142"/>
                <a:gd name="T37" fmla="*/ 100 h 170"/>
                <a:gd name="T38" fmla="*/ 56 w 142"/>
                <a:gd name="T39" fmla="*/ 137 h 170"/>
                <a:gd name="T40" fmla="*/ 86 w 142"/>
                <a:gd name="T41" fmla="*/ 162 h 170"/>
                <a:gd name="T42" fmla="*/ 86 w 142"/>
                <a:gd name="T43" fmla="*/ 170 h 170"/>
                <a:gd name="T44" fmla="*/ 3 w 142"/>
                <a:gd name="T45" fmla="*/ 170 h 170"/>
                <a:gd name="T46" fmla="*/ 3 w 142"/>
                <a:gd name="T47" fmla="*/ 16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" h="170">
                  <a:moveTo>
                    <a:pt x="56" y="92"/>
                  </a:moveTo>
                  <a:lnTo>
                    <a:pt x="56" y="92"/>
                  </a:lnTo>
                  <a:cubicBezTo>
                    <a:pt x="59" y="92"/>
                    <a:pt x="63" y="93"/>
                    <a:pt x="68" y="93"/>
                  </a:cubicBezTo>
                  <a:cubicBezTo>
                    <a:pt x="92" y="93"/>
                    <a:pt x="110" y="74"/>
                    <a:pt x="110" y="48"/>
                  </a:cubicBezTo>
                  <a:cubicBezTo>
                    <a:pt x="110" y="30"/>
                    <a:pt x="101" y="7"/>
                    <a:pt x="69" y="7"/>
                  </a:cubicBezTo>
                  <a:cubicBezTo>
                    <a:pt x="64" y="7"/>
                    <a:pt x="60" y="8"/>
                    <a:pt x="56" y="8"/>
                  </a:cubicBezTo>
                  <a:lnTo>
                    <a:pt x="56" y="92"/>
                  </a:lnTo>
                  <a:lnTo>
                    <a:pt x="56" y="92"/>
                  </a:lnTo>
                  <a:close/>
                  <a:moveTo>
                    <a:pt x="3" y="162"/>
                  </a:moveTo>
                  <a:lnTo>
                    <a:pt x="3" y="162"/>
                  </a:lnTo>
                  <a:cubicBezTo>
                    <a:pt x="22" y="162"/>
                    <a:pt x="26" y="158"/>
                    <a:pt x="26" y="134"/>
                  </a:cubicBezTo>
                  <a:lnTo>
                    <a:pt x="26" y="38"/>
                  </a:lnTo>
                  <a:cubicBezTo>
                    <a:pt x="26" y="12"/>
                    <a:pt x="21" y="9"/>
                    <a:pt x="0" y="9"/>
                  </a:cubicBezTo>
                  <a:lnTo>
                    <a:pt x="0" y="2"/>
                  </a:lnTo>
                  <a:cubicBezTo>
                    <a:pt x="8" y="2"/>
                    <a:pt x="21" y="1"/>
                    <a:pt x="28" y="1"/>
                  </a:cubicBezTo>
                  <a:cubicBezTo>
                    <a:pt x="41" y="1"/>
                    <a:pt x="59" y="0"/>
                    <a:pt x="64" y="0"/>
                  </a:cubicBezTo>
                  <a:cubicBezTo>
                    <a:pt x="115" y="0"/>
                    <a:pt x="142" y="11"/>
                    <a:pt x="142" y="48"/>
                  </a:cubicBezTo>
                  <a:cubicBezTo>
                    <a:pt x="142" y="80"/>
                    <a:pt x="116" y="102"/>
                    <a:pt x="78" y="102"/>
                  </a:cubicBezTo>
                  <a:cubicBezTo>
                    <a:pt x="71" y="102"/>
                    <a:pt x="63" y="101"/>
                    <a:pt x="56" y="100"/>
                  </a:cubicBezTo>
                  <a:lnTo>
                    <a:pt x="56" y="137"/>
                  </a:lnTo>
                  <a:cubicBezTo>
                    <a:pt x="56" y="157"/>
                    <a:pt x="61" y="162"/>
                    <a:pt x="86" y="162"/>
                  </a:cubicBezTo>
                  <a:lnTo>
                    <a:pt x="86" y="170"/>
                  </a:lnTo>
                  <a:lnTo>
                    <a:pt x="3" y="170"/>
                  </a:lnTo>
                  <a:lnTo>
                    <a:pt x="3" y="1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D587DC90-A542-4CBA-903C-1D9417C23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" y="2789"/>
              <a:ext cx="128" cy="106"/>
            </a:xfrm>
            <a:custGeom>
              <a:avLst/>
              <a:gdLst>
                <a:gd name="T0" fmla="*/ 55 w 213"/>
                <a:gd name="T1" fmla="*/ 93 h 175"/>
                <a:gd name="T2" fmla="*/ 55 w 213"/>
                <a:gd name="T3" fmla="*/ 93 h 175"/>
                <a:gd name="T4" fmla="*/ 64 w 213"/>
                <a:gd name="T5" fmla="*/ 94 h 175"/>
                <a:gd name="T6" fmla="*/ 112 w 213"/>
                <a:gd name="T7" fmla="*/ 51 h 175"/>
                <a:gd name="T8" fmla="*/ 68 w 213"/>
                <a:gd name="T9" fmla="*/ 8 h 175"/>
                <a:gd name="T10" fmla="*/ 55 w 213"/>
                <a:gd name="T11" fmla="*/ 9 h 175"/>
                <a:gd name="T12" fmla="*/ 55 w 213"/>
                <a:gd name="T13" fmla="*/ 93 h 175"/>
                <a:gd name="T14" fmla="*/ 55 w 213"/>
                <a:gd name="T15" fmla="*/ 93 h 175"/>
                <a:gd name="T16" fmla="*/ 55 w 213"/>
                <a:gd name="T17" fmla="*/ 137 h 175"/>
                <a:gd name="T18" fmla="*/ 55 w 213"/>
                <a:gd name="T19" fmla="*/ 137 h 175"/>
                <a:gd name="T20" fmla="*/ 82 w 213"/>
                <a:gd name="T21" fmla="*/ 163 h 175"/>
                <a:gd name="T22" fmla="*/ 82 w 213"/>
                <a:gd name="T23" fmla="*/ 171 h 175"/>
                <a:gd name="T24" fmla="*/ 0 w 213"/>
                <a:gd name="T25" fmla="*/ 171 h 175"/>
                <a:gd name="T26" fmla="*/ 0 w 213"/>
                <a:gd name="T27" fmla="*/ 163 h 175"/>
                <a:gd name="T28" fmla="*/ 25 w 213"/>
                <a:gd name="T29" fmla="*/ 140 h 175"/>
                <a:gd name="T30" fmla="*/ 25 w 213"/>
                <a:gd name="T31" fmla="*/ 32 h 175"/>
                <a:gd name="T32" fmla="*/ 0 w 213"/>
                <a:gd name="T33" fmla="*/ 10 h 175"/>
                <a:gd name="T34" fmla="*/ 0 w 213"/>
                <a:gd name="T35" fmla="*/ 3 h 175"/>
                <a:gd name="T36" fmla="*/ 38 w 213"/>
                <a:gd name="T37" fmla="*/ 1 h 175"/>
                <a:gd name="T38" fmla="*/ 71 w 213"/>
                <a:gd name="T39" fmla="*/ 0 h 175"/>
                <a:gd name="T40" fmla="*/ 144 w 213"/>
                <a:gd name="T41" fmla="*/ 49 h 175"/>
                <a:gd name="T42" fmla="*/ 110 w 213"/>
                <a:gd name="T43" fmla="*/ 93 h 175"/>
                <a:gd name="T44" fmla="*/ 131 w 213"/>
                <a:gd name="T45" fmla="*/ 111 h 175"/>
                <a:gd name="T46" fmla="*/ 148 w 213"/>
                <a:gd name="T47" fmla="*/ 129 h 175"/>
                <a:gd name="T48" fmla="*/ 213 w 213"/>
                <a:gd name="T49" fmla="*/ 166 h 175"/>
                <a:gd name="T50" fmla="*/ 213 w 213"/>
                <a:gd name="T51" fmla="*/ 174 h 175"/>
                <a:gd name="T52" fmla="*/ 122 w 213"/>
                <a:gd name="T53" fmla="*/ 141 h 175"/>
                <a:gd name="T54" fmla="*/ 108 w 213"/>
                <a:gd name="T55" fmla="*/ 127 h 175"/>
                <a:gd name="T56" fmla="*/ 79 w 213"/>
                <a:gd name="T57" fmla="*/ 101 h 175"/>
                <a:gd name="T58" fmla="*/ 55 w 213"/>
                <a:gd name="T59" fmla="*/ 101 h 175"/>
                <a:gd name="T60" fmla="*/ 55 w 213"/>
                <a:gd name="T61" fmla="*/ 1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5">
                  <a:moveTo>
                    <a:pt x="55" y="93"/>
                  </a:moveTo>
                  <a:lnTo>
                    <a:pt x="55" y="93"/>
                  </a:lnTo>
                  <a:cubicBezTo>
                    <a:pt x="57" y="94"/>
                    <a:pt x="62" y="94"/>
                    <a:pt x="64" y="94"/>
                  </a:cubicBezTo>
                  <a:cubicBezTo>
                    <a:pt x="99" y="93"/>
                    <a:pt x="112" y="79"/>
                    <a:pt x="112" y="51"/>
                  </a:cubicBezTo>
                  <a:cubicBezTo>
                    <a:pt x="112" y="24"/>
                    <a:pt x="97" y="8"/>
                    <a:pt x="68" y="8"/>
                  </a:cubicBezTo>
                  <a:cubicBezTo>
                    <a:pt x="64" y="8"/>
                    <a:pt x="57" y="9"/>
                    <a:pt x="55" y="9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7"/>
                  </a:moveTo>
                  <a:lnTo>
                    <a:pt x="55" y="137"/>
                  </a:lnTo>
                  <a:cubicBezTo>
                    <a:pt x="55" y="160"/>
                    <a:pt x="58" y="164"/>
                    <a:pt x="82" y="163"/>
                  </a:cubicBezTo>
                  <a:lnTo>
                    <a:pt x="82" y="171"/>
                  </a:lnTo>
                  <a:lnTo>
                    <a:pt x="0" y="171"/>
                  </a:lnTo>
                  <a:lnTo>
                    <a:pt x="0" y="163"/>
                  </a:lnTo>
                  <a:cubicBezTo>
                    <a:pt x="23" y="164"/>
                    <a:pt x="25" y="158"/>
                    <a:pt x="25" y="140"/>
                  </a:cubicBezTo>
                  <a:lnTo>
                    <a:pt x="25" y="32"/>
                  </a:lnTo>
                  <a:cubicBezTo>
                    <a:pt x="25" y="14"/>
                    <a:pt x="22" y="10"/>
                    <a:pt x="0" y="10"/>
                  </a:cubicBezTo>
                  <a:lnTo>
                    <a:pt x="0" y="3"/>
                  </a:lnTo>
                  <a:cubicBezTo>
                    <a:pt x="6" y="3"/>
                    <a:pt x="20" y="2"/>
                    <a:pt x="38" y="1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4"/>
                    <a:pt x="144" y="49"/>
                  </a:cubicBezTo>
                  <a:cubicBezTo>
                    <a:pt x="144" y="69"/>
                    <a:pt x="133" y="83"/>
                    <a:pt x="110" y="93"/>
                  </a:cubicBezTo>
                  <a:cubicBezTo>
                    <a:pt x="115" y="96"/>
                    <a:pt x="126" y="107"/>
                    <a:pt x="131" y="111"/>
                  </a:cubicBezTo>
                  <a:lnTo>
                    <a:pt x="148" y="129"/>
                  </a:lnTo>
                  <a:cubicBezTo>
                    <a:pt x="172" y="153"/>
                    <a:pt x="191" y="164"/>
                    <a:pt x="213" y="166"/>
                  </a:cubicBezTo>
                  <a:lnTo>
                    <a:pt x="213" y="174"/>
                  </a:lnTo>
                  <a:cubicBezTo>
                    <a:pt x="160" y="175"/>
                    <a:pt x="147" y="165"/>
                    <a:pt x="122" y="141"/>
                  </a:cubicBezTo>
                  <a:lnTo>
                    <a:pt x="108" y="127"/>
                  </a:lnTo>
                  <a:cubicBezTo>
                    <a:pt x="94" y="113"/>
                    <a:pt x="90" y="109"/>
                    <a:pt x="79" y="101"/>
                  </a:cubicBezTo>
                  <a:cubicBezTo>
                    <a:pt x="71" y="102"/>
                    <a:pt x="62" y="102"/>
                    <a:pt x="55" y="101"/>
                  </a:cubicBezTo>
                  <a:lnTo>
                    <a:pt x="55" y="1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B82CE980-F0D8-43F9-8921-0A159D699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2791"/>
              <a:ext cx="91" cy="101"/>
            </a:xfrm>
            <a:custGeom>
              <a:avLst/>
              <a:gdLst>
                <a:gd name="T0" fmla="*/ 0 w 151"/>
                <a:gd name="T1" fmla="*/ 168 h 168"/>
                <a:gd name="T2" fmla="*/ 0 w 151"/>
                <a:gd name="T3" fmla="*/ 168 h 168"/>
                <a:gd name="T4" fmla="*/ 0 w 151"/>
                <a:gd name="T5" fmla="*/ 160 h 168"/>
                <a:gd name="T6" fmla="*/ 28 w 151"/>
                <a:gd name="T7" fmla="*/ 142 h 168"/>
                <a:gd name="T8" fmla="*/ 28 w 151"/>
                <a:gd name="T9" fmla="*/ 25 h 168"/>
                <a:gd name="T10" fmla="*/ 0 w 151"/>
                <a:gd name="T11" fmla="*/ 7 h 168"/>
                <a:gd name="T12" fmla="*/ 0 w 151"/>
                <a:gd name="T13" fmla="*/ 0 h 168"/>
                <a:gd name="T14" fmla="*/ 138 w 151"/>
                <a:gd name="T15" fmla="*/ 0 h 168"/>
                <a:gd name="T16" fmla="*/ 141 w 151"/>
                <a:gd name="T17" fmla="*/ 40 h 168"/>
                <a:gd name="T18" fmla="*/ 133 w 151"/>
                <a:gd name="T19" fmla="*/ 40 h 168"/>
                <a:gd name="T20" fmla="*/ 132 w 151"/>
                <a:gd name="T21" fmla="*/ 35 h 168"/>
                <a:gd name="T22" fmla="*/ 105 w 151"/>
                <a:gd name="T23" fmla="*/ 12 h 168"/>
                <a:gd name="T24" fmla="*/ 58 w 151"/>
                <a:gd name="T25" fmla="*/ 12 h 168"/>
                <a:gd name="T26" fmla="*/ 58 w 151"/>
                <a:gd name="T27" fmla="*/ 75 h 168"/>
                <a:gd name="T28" fmla="*/ 99 w 151"/>
                <a:gd name="T29" fmla="*/ 75 h 168"/>
                <a:gd name="T30" fmla="*/ 120 w 151"/>
                <a:gd name="T31" fmla="*/ 54 h 168"/>
                <a:gd name="T32" fmla="*/ 127 w 151"/>
                <a:gd name="T33" fmla="*/ 54 h 168"/>
                <a:gd name="T34" fmla="*/ 127 w 151"/>
                <a:gd name="T35" fmla="*/ 109 h 168"/>
                <a:gd name="T36" fmla="*/ 120 w 151"/>
                <a:gd name="T37" fmla="*/ 109 h 168"/>
                <a:gd name="T38" fmla="*/ 99 w 151"/>
                <a:gd name="T39" fmla="*/ 87 h 168"/>
                <a:gd name="T40" fmla="*/ 58 w 151"/>
                <a:gd name="T41" fmla="*/ 87 h 168"/>
                <a:gd name="T42" fmla="*/ 58 w 151"/>
                <a:gd name="T43" fmla="*/ 136 h 168"/>
                <a:gd name="T44" fmla="*/ 73 w 151"/>
                <a:gd name="T45" fmla="*/ 155 h 168"/>
                <a:gd name="T46" fmla="*/ 103 w 151"/>
                <a:gd name="T47" fmla="*/ 155 h 168"/>
                <a:gd name="T48" fmla="*/ 143 w 151"/>
                <a:gd name="T49" fmla="*/ 125 h 168"/>
                <a:gd name="T50" fmla="*/ 151 w 151"/>
                <a:gd name="T51" fmla="*/ 125 h 168"/>
                <a:gd name="T52" fmla="*/ 147 w 151"/>
                <a:gd name="T53" fmla="*/ 168 h 168"/>
                <a:gd name="T54" fmla="*/ 0 w 151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68">
                  <a:moveTo>
                    <a:pt x="0" y="168"/>
                  </a:moveTo>
                  <a:lnTo>
                    <a:pt x="0" y="168"/>
                  </a:lnTo>
                  <a:lnTo>
                    <a:pt x="0" y="160"/>
                  </a:lnTo>
                  <a:cubicBezTo>
                    <a:pt x="22" y="160"/>
                    <a:pt x="28" y="157"/>
                    <a:pt x="28" y="142"/>
                  </a:cubicBezTo>
                  <a:lnTo>
                    <a:pt x="28" y="25"/>
                  </a:lnTo>
                  <a:cubicBezTo>
                    <a:pt x="28" y="8"/>
                    <a:pt x="19" y="7"/>
                    <a:pt x="0" y="7"/>
                  </a:cubicBezTo>
                  <a:lnTo>
                    <a:pt x="0" y="0"/>
                  </a:lnTo>
                  <a:lnTo>
                    <a:pt x="138" y="0"/>
                  </a:lnTo>
                  <a:lnTo>
                    <a:pt x="141" y="40"/>
                  </a:lnTo>
                  <a:lnTo>
                    <a:pt x="133" y="40"/>
                  </a:lnTo>
                  <a:lnTo>
                    <a:pt x="132" y="35"/>
                  </a:lnTo>
                  <a:cubicBezTo>
                    <a:pt x="127" y="13"/>
                    <a:pt x="122" y="12"/>
                    <a:pt x="105" y="12"/>
                  </a:cubicBezTo>
                  <a:lnTo>
                    <a:pt x="58" y="12"/>
                  </a:lnTo>
                  <a:lnTo>
                    <a:pt x="58" y="75"/>
                  </a:lnTo>
                  <a:lnTo>
                    <a:pt x="99" y="75"/>
                  </a:lnTo>
                  <a:cubicBezTo>
                    <a:pt x="115" y="75"/>
                    <a:pt x="118" y="73"/>
                    <a:pt x="120" y="54"/>
                  </a:cubicBezTo>
                  <a:lnTo>
                    <a:pt x="127" y="54"/>
                  </a:lnTo>
                  <a:lnTo>
                    <a:pt x="127" y="109"/>
                  </a:lnTo>
                  <a:lnTo>
                    <a:pt x="120" y="109"/>
                  </a:lnTo>
                  <a:cubicBezTo>
                    <a:pt x="118" y="89"/>
                    <a:pt x="114" y="87"/>
                    <a:pt x="99" y="87"/>
                  </a:cubicBezTo>
                  <a:lnTo>
                    <a:pt x="58" y="87"/>
                  </a:lnTo>
                  <a:lnTo>
                    <a:pt x="58" y="136"/>
                  </a:lnTo>
                  <a:cubicBezTo>
                    <a:pt x="58" y="153"/>
                    <a:pt x="60" y="155"/>
                    <a:pt x="73" y="155"/>
                  </a:cubicBezTo>
                  <a:lnTo>
                    <a:pt x="103" y="155"/>
                  </a:lnTo>
                  <a:cubicBezTo>
                    <a:pt x="131" y="155"/>
                    <a:pt x="136" y="152"/>
                    <a:pt x="143" y="125"/>
                  </a:cubicBezTo>
                  <a:lnTo>
                    <a:pt x="151" y="125"/>
                  </a:lnTo>
                  <a:lnTo>
                    <a:pt x="147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F033F861-0660-4EED-B85C-B2E2A6613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788"/>
              <a:ext cx="69" cy="107"/>
            </a:xfrm>
            <a:custGeom>
              <a:avLst/>
              <a:gdLst>
                <a:gd name="T0" fmla="*/ 0 w 115"/>
                <a:gd name="T1" fmla="*/ 127 h 176"/>
                <a:gd name="T2" fmla="*/ 0 w 115"/>
                <a:gd name="T3" fmla="*/ 127 h 176"/>
                <a:gd name="T4" fmla="*/ 8 w 115"/>
                <a:gd name="T5" fmla="*/ 127 h 176"/>
                <a:gd name="T6" fmla="*/ 55 w 115"/>
                <a:gd name="T7" fmla="*/ 166 h 176"/>
                <a:gd name="T8" fmla="*/ 88 w 115"/>
                <a:gd name="T9" fmla="*/ 138 h 176"/>
                <a:gd name="T10" fmla="*/ 3 w 115"/>
                <a:gd name="T11" fmla="*/ 39 h 176"/>
                <a:gd name="T12" fmla="*/ 53 w 115"/>
                <a:gd name="T13" fmla="*/ 0 h 176"/>
                <a:gd name="T14" fmla="*/ 73 w 115"/>
                <a:gd name="T15" fmla="*/ 2 h 176"/>
                <a:gd name="T16" fmla="*/ 88 w 115"/>
                <a:gd name="T17" fmla="*/ 4 h 176"/>
                <a:gd name="T18" fmla="*/ 95 w 115"/>
                <a:gd name="T19" fmla="*/ 1 h 176"/>
                <a:gd name="T20" fmla="*/ 102 w 115"/>
                <a:gd name="T21" fmla="*/ 1 h 176"/>
                <a:gd name="T22" fmla="*/ 108 w 115"/>
                <a:gd name="T23" fmla="*/ 42 h 176"/>
                <a:gd name="T24" fmla="*/ 100 w 115"/>
                <a:gd name="T25" fmla="*/ 42 h 176"/>
                <a:gd name="T26" fmla="*/ 56 w 115"/>
                <a:gd name="T27" fmla="*/ 8 h 176"/>
                <a:gd name="T28" fmla="*/ 29 w 115"/>
                <a:gd name="T29" fmla="*/ 30 h 176"/>
                <a:gd name="T30" fmla="*/ 115 w 115"/>
                <a:gd name="T31" fmla="*/ 129 h 176"/>
                <a:gd name="T32" fmla="*/ 57 w 115"/>
                <a:gd name="T33" fmla="*/ 176 h 176"/>
                <a:gd name="T34" fmla="*/ 21 w 115"/>
                <a:gd name="T35" fmla="*/ 171 h 176"/>
                <a:gd name="T36" fmla="*/ 13 w 115"/>
                <a:gd name="T37" fmla="*/ 174 h 176"/>
                <a:gd name="T38" fmla="*/ 7 w 115"/>
                <a:gd name="T39" fmla="*/ 174 h 176"/>
                <a:gd name="T40" fmla="*/ 0 w 115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2" y="166"/>
                    <a:pt x="55" y="166"/>
                  </a:cubicBezTo>
                  <a:cubicBezTo>
                    <a:pt x="74" y="166"/>
                    <a:pt x="88" y="155"/>
                    <a:pt x="88" y="138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3" y="0"/>
                  </a:cubicBezTo>
                  <a:cubicBezTo>
                    <a:pt x="62" y="0"/>
                    <a:pt x="68" y="1"/>
                    <a:pt x="73" y="2"/>
                  </a:cubicBezTo>
                  <a:cubicBezTo>
                    <a:pt x="79" y="3"/>
                    <a:pt x="83" y="4"/>
                    <a:pt x="88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2"/>
                  </a:lnTo>
                  <a:lnTo>
                    <a:pt x="100" y="42"/>
                  </a:lnTo>
                  <a:cubicBezTo>
                    <a:pt x="92" y="21"/>
                    <a:pt x="75" y="8"/>
                    <a:pt x="56" y="8"/>
                  </a:cubicBezTo>
                  <a:cubicBezTo>
                    <a:pt x="39" y="8"/>
                    <a:pt x="29" y="18"/>
                    <a:pt x="29" y="30"/>
                  </a:cubicBezTo>
                  <a:cubicBezTo>
                    <a:pt x="29" y="66"/>
                    <a:pt x="115" y="77"/>
                    <a:pt x="115" y="129"/>
                  </a:cubicBezTo>
                  <a:cubicBezTo>
                    <a:pt x="115" y="157"/>
                    <a:pt x="91" y="176"/>
                    <a:pt x="57" y="176"/>
                  </a:cubicBezTo>
                  <a:cubicBezTo>
                    <a:pt x="36" y="176"/>
                    <a:pt x="28" y="171"/>
                    <a:pt x="21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6A60C9BF-D155-490F-B606-AEA92D0B3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788"/>
              <a:ext cx="68" cy="107"/>
            </a:xfrm>
            <a:custGeom>
              <a:avLst/>
              <a:gdLst>
                <a:gd name="T0" fmla="*/ 0 w 114"/>
                <a:gd name="T1" fmla="*/ 127 h 176"/>
                <a:gd name="T2" fmla="*/ 0 w 114"/>
                <a:gd name="T3" fmla="*/ 127 h 176"/>
                <a:gd name="T4" fmla="*/ 8 w 114"/>
                <a:gd name="T5" fmla="*/ 127 h 176"/>
                <a:gd name="T6" fmla="*/ 55 w 114"/>
                <a:gd name="T7" fmla="*/ 166 h 176"/>
                <a:gd name="T8" fmla="*/ 88 w 114"/>
                <a:gd name="T9" fmla="*/ 138 h 176"/>
                <a:gd name="T10" fmla="*/ 3 w 114"/>
                <a:gd name="T11" fmla="*/ 39 h 176"/>
                <a:gd name="T12" fmla="*/ 52 w 114"/>
                <a:gd name="T13" fmla="*/ 0 h 176"/>
                <a:gd name="T14" fmla="*/ 73 w 114"/>
                <a:gd name="T15" fmla="*/ 2 h 176"/>
                <a:gd name="T16" fmla="*/ 87 w 114"/>
                <a:gd name="T17" fmla="*/ 4 h 176"/>
                <a:gd name="T18" fmla="*/ 95 w 114"/>
                <a:gd name="T19" fmla="*/ 1 h 176"/>
                <a:gd name="T20" fmla="*/ 102 w 114"/>
                <a:gd name="T21" fmla="*/ 1 h 176"/>
                <a:gd name="T22" fmla="*/ 108 w 114"/>
                <a:gd name="T23" fmla="*/ 42 h 176"/>
                <a:gd name="T24" fmla="*/ 100 w 114"/>
                <a:gd name="T25" fmla="*/ 42 h 176"/>
                <a:gd name="T26" fmla="*/ 56 w 114"/>
                <a:gd name="T27" fmla="*/ 8 h 176"/>
                <a:gd name="T28" fmla="*/ 29 w 114"/>
                <a:gd name="T29" fmla="*/ 30 h 176"/>
                <a:gd name="T30" fmla="*/ 114 w 114"/>
                <a:gd name="T31" fmla="*/ 129 h 176"/>
                <a:gd name="T32" fmla="*/ 56 w 114"/>
                <a:gd name="T33" fmla="*/ 176 h 176"/>
                <a:gd name="T34" fmla="*/ 20 w 114"/>
                <a:gd name="T35" fmla="*/ 171 h 176"/>
                <a:gd name="T36" fmla="*/ 13 w 114"/>
                <a:gd name="T37" fmla="*/ 174 h 176"/>
                <a:gd name="T38" fmla="*/ 7 w 114"/>
                <a:gd name="T39" fmla="*/ 174 h 176"/>
                <a:gd name="T40" fmla="*/ 0 w 114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1" y="166"/>
                    <a:pt x="55" y="166"/>
                  </a:cubicBezTo>
                  <a:cubicBezTo>
                    <a:pt x="74" y="166"/>
                    <a:pt x="88" y="155"/>
                    <a:pt x="88" y="138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2" y="0"/>
                  </a:cubicBezTo>
                  <a:cubicBezTo>
                    <a:pt x="61" y="0"/>
                    <a:pt x="68" y="1"/>
                    <a:pt x="73" y="2"/>
                  </a:cubicBezTo>
                  <a:cubicBezTo>
                    <a:pt x="79" y="3"/>
                    <a:pt x="83" y="4"/>
                    <a:pt x="87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2"/>
                  </a:lnTo>
                  <a:lnTo>
                    <a:pt x="100" y="42"/>
                  </a:lnTo>
                  <a:cubicBezTo>
                    <a:pt x="91" y="21"/>
                    <a:pt x="75" y="8"/>
                    <a:pt x="56" y="8"/>
                  </a:cubicBezTo>
                  <a:cubicBezTo>
                    <a:pt x="38" y="8"/>
                    <a:pt x="29" y="18"/>
                    <a:pt x="29" y="30"/>
                  </a:cubicBezTo>
                  <a:cubicBezTo>
                    <a:pt x="29" y="66"/>
                    <a:pt x="114" y="77"/>
                    <a:pt x="114" y="129"/>
                  </a:cubicBezTo>
                  <a:cubicBezTo>
                    <a:pt x="114" y="157"/>
                    <a:pt x="91" y="176"/>
                    <a:pt x="56" y="176"/>
                  </a:cubicBezTo>
                  <a:cubicBezTo>
                    <a:pt x="36" y="176"/>
                    <a:pt x="28" y="171"/>
                    <a:pt x="20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D1FAB09D-CD60-45DD-8B7D-EBDA80F46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23"/>
              <a:ext cx="7" cy="743"/>
            </a:xfrm>
            <a:custGeom>
              <a:avLst/>
              <a:gdLst>
                <a:gd name="T0" fmla="*/ 0 w 12"/>
                <a:gd name="T1" fmla="*/ 0 h 1226"/>
                <a:gd name="T2" fmla="*/ 0 w 12"/>
                <a:gd name="T3" fmla="*/ 0 h 1226"/>
                <a:gd name="T4" fmla="*/ 12 w 12"/>
                <a:gd name="T5" fmla="*/ 0 h 1226"/>
                <a:gd name="T6" fmla="*/ 12 w 12"/>
                <a:gd name="T7" fmla="*/ 1226 h 1226"/>
                <a:gd name="T8" fmla="*/ 0 w 12"/>
                <a:gd name="T9" fmla="*/ 1226 h 1226"/>
                <a:gd name="T10" fmla="*/ 0 w 12"/>
                <a:gd name="T11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2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794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4CF69B3-2ACB-48DD-9106-8533737F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152910"/>
            <a:ext cx="13550400" cy="849463"/>
          </a:xfrm>
        </p:spPr>
        <p:txBody>
          <a:bodyPr/>
          <a:lstStyle>
            <a:lvl1pPr algn="l">
              <a:lnSpc>
                <a:spcPct val="92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55" name="Group 4">
            <a:extLst>
              <a:ext uri="{FF2B5EF4-FFF2-40B4-BE49-F238E27FC236}">
                <a16:creationId xmlns:a16="http://schemas.microsoft.com/office/drawing/2014/main" id="{2E5AC9C5-B417-4987-AD81-A38975268BB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6503737"/>
            <a:ext cx="8131175" cy="1185863"/>
            <a:chOff x="2048" y="2223"/>
            <a:chExt cx="5122" cy="747"/>
          </a:xfrm>
          <a:solidFill>
            <a:schemeClr val="accent2"/>
          </a:solidFill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81FDB76E-1DA1-45B2-AADA-2A0654D6F1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5" y="2476"/>
              <a:ext cx="183" cy="232"/>
            </a:xfrm>
            <a:custGeom>
              <a:avLst/>
              <a:gdLst>
                <a:gd name="T0" fmla="*/ 217 w 305"/>
                <a:gd name="T1" fmla="*/ 153 h 383"/>
                <a:gd name="T2" fmla="*/ 217 w 305"/>
                <a:gd name="T3" fmla="*/ 153 h 383"/>
                <a:gd name="T4" fmla="*/ 201 w 305"/>
                <a:gd name="T5" fmla="*/ 170 h 383"/>
                <a:gd name="T6" fmla="*/ 177 w 305"/>
                <a:gd name="T7" fmla="*/ 178 h 383"/>
                <a:gd name="T8" fmla="*/ 149 w 305"/>
                <a:gd name="T9" fmla="*/ 180 h 383"/>
                <a:gd name="T10" fmla="*/ 84 w 305"/>
                <a:gd name="T11" fmla="*/ 180 h 383"/>
                <a:gd name="T12" fmla="*/ 84 w 305"/>
                <a:gd name="T13" fmla="*/ 66 h 383"/>
                <a:gd name="T14" fmla="*/ 149 w 305"/>
                <a:gd name="T15" fmla="*/ 66 h 383"/>
                <a:gd name="T16" fmla="*/ 177 w 305"/>
                <a:gd name="T17" fmla="*/ 68 h 383"/>
                <a:gd name="T18" fmla="*/ 201 w 305"/>
                <a:gd name="T19" fmla="*/ 76 h 383"/>
                <a:gd name="T20" fmla="*/ 217 w 305"/>
                <a:gd name="T21" fmla="*/ 93 h 383"/>
                <a:gd name="T22" fmla="*/ 224 w 305"/>
                <a:gd name="T23" fmla="*/ 123 h 383"/>
                <a:gd name="T24" fmla="*/ 217 w 305"/>
                <a:gd name="T25" fmla="*/ 153 h 383"/>
                <a:gd name="T26" fmla="*/ 275 w 305"/>
                <a:gd name="T27" fmla="*/ 208 h 383"/>
                <a:gd name="T28" fmla="*/ 275 w 305"/>
                <a:gd name="T29" fmla="*/ 208 h 383"/>
                <a:gd name="T30" fmla="*/ 298 w 305"/>
                <a:gd name="T31" fmla="*/ 168 h 383"/>
                <a:gd name="T32" fmla="*/ 305 w 305"/>
                <a:gd name="T33" fmla="*/ 123 h 383"/>
                <a:gd name="T34" fmla="*/ 298 w 305"/>
                <a:gd name="T35" fmla="*/ 77 h 383"/>
                <a:gd name="T36" fmla="*/ 275 w 305"/>
                <a:gd name="T37" fmla="*/ 38 h 383"/>
                <a:gd name="T38" fmla="*/ 234 w 305"/>
                <a:gd name="T39" fmla="*/ 11 h 383"/>
                <a:gd name="T40" fmla="*/ 173 w 305"/>
                <a:gd name="T41" fmla="*/ 0 h 383"/>
                <a:gd name="T42" fmla="*/ 0 w 305"/>
                <a:gd name="T43" fmla="*/ 0 h 383"/>
                <a:gd name="T44" fmla="*/ 0 w 305"/>
                <a:gd name="T45" fmla="*/ 383 h 383"/>
                <a:gd name="T46" fmla="*/ 84 w 305"/>
                <a:gd name="T47" fmla="*/ 383 h 383"/>
                <a:gd name="T48" fmla="*/ 84 w 305"/>
                <a:gd name="T49" fmla="*/ 246 h 383"/>
                <a:gd name="T50" fmla="*/ 173 w 305"/>
                <a:gd name="T51" fmla="*/ 246 h 383"/>
                <a:gd name="T52" fmla="*/ 234 w 305"/>
                <a:gd name="T53" fmla="*/ 236 h 383"/>
                <a:gd name="T54" fmla="*/ 275 w 305"/>
                <a:gd name="T55" fmla="*/ 2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5" h="383">
                  <a:moveTo>
                    <a:pt x="217" y="153"/>
                  </a:moveTo>
                  <a:lnTo>
                    <a:pt x="217" y="153"/>
                  </a:lnTo>
                  <a:cubicBezTo>
                    <a:pt x="213" y="160"/>
                    <a:pt x="208" y="166"/>
                    <a:pt x="201" y="170"/>
                  </a:cubicBezTo>
                  <a:cubicBezTo>
                    <a:pt x="194" y="174"/>
                    <a:pt x="186" y="177"/>
                    <a:pt x="177" y="178"/>
                  </a:cubicBezTo>
                  <a:cubicBezTo>
                    <a:pt x="168" y="180"/>
                    <a:pt x="159" y="180"/>
                    <a:pt x="149" y="180"/>
                  </a:cubicBezTo>
                  <a:lnTo>
                    <a:pt x="84" y="180"/>
                  </a:lnTo>
                  <a:lnTo>
                    <a:pt x="84" y="66"/>
                  </a:lnTo>
                  <a:lnTo>
                    <a:pt x="149" y="66"/>
                  </a:lnTo>
                  <a:cubicBezTo>
                    <a:pt x="159" y="66"/>
                    <a:pt x="168" y="66"/>
                    <a:pt x="177" y="68"/>
                  </a:cubicBezTo>
                  <a:cubicBezTo>
                    <a:pt x="186" y="69"/>
                    <a:pt x="194" y="72"/>
                    <a:pt x="201" y="76"/>
                  </a:cubicBezTo>
                  <a:cubicBezTo>
                    <a:pt x="208" y="80"/>
                    <a:pt x="213" y="86"/>
                    <a:pt x="217" y="93"/>
                  </a:cubicBezTo>
                  <a:cubicBezTo>
                    <a:pt x="221" y="101"/>
                    <a:pt x="224" y="111"/>
                    <a:pt x="224" y="123"/>
                  </a:cubicBezTo>
                  <a:cubicBezTo>
                    <a:pt x="224" y="135"/>
                    <a:pt x="221" y="145"/>
                    <a:pt x="217" y="153"/>
                  </a:cubicBezTo>
                  <a:close/>
                  <a:moveTo>
                    <a:pt x="275" y="208"/>
                  </a:moveTo>
                  <a:lnTo>
                    <a:pt x="275" y="208"/>
                  </a:lnTo>
                  <a:cubicBezTo>
                    <a:pt x="285" y="196"/>
                    <a:pt x="293" y="183"/>
                    <a:pt x="298" y="168"/>
                  </a:cubicBezTo>
                  <a:cubicBezTo>
                    <a:pt x="303" y="154"/>
                    <a:pt x="305" y="138"/>
                    <a:pt x="305" y="123"/>
                  </a:cubicBezTo>
                  <a:cubicBezTo>
                    <a:pt x="305" y="107"/>
                    <a:pt x="303" y="92"/>
                    <a:pt x="298" y="77"/>
                  </a:cubicBezTo>
                  <a:cubicBezTo>
                    <a:pt x="293" y="63"/>
                    <a:pt x="285" y="50"/>
                    <a:pt x="275" y="38"/>
                  </a:cubicBezTo>
                  <a:cubicBezTo>
                    <a:pt x="264" y="27"/>
                    <a:pt x="251" y="17"/>
                    <a:pt x="234" y="11"/>
                  </a:cubicBezTo>
                  <a:cubicBezTo>
                    <a:pt x="217" y="4"/>
                    <a:pt x="196" y="0"/>
                    <a:pt x="173" y="0"/>
                  </a:cubicBezTo>
                  <a:lnTo>
                    <a:pt x="0" y="0"/>
                  </a:lnTo>
                  <a:lnTo>
                    <a:pt x="0" y="383"/>
                  </a:lnTo>
                  <a:lnTo>
                    <a:pt x="84" y="383"/>
                  </a:lnTo>
                  <a:lnTo>
                    <a:pt x="84" y="246"/>
                  </a:lnTo>
                  <a:lnTo>
                    <a:pt x="173" y="246"/>
                  </a:lnTo>
                  <a:cubicBezTo>
                    <a:pt x="196" y="246"/>
                    <a:pt x="217" y="242"/>
                    <a:pt x="234" y="236"/>
                  </a:cubicBezTo>
                  <a:cubicBezTo>
                    <a:pt x="251" y="229"/>
                    <a:pt x="264" y="219"/>
                    <a:pt x="275" y="2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044B211A-FA2F-4F5A-AB89-35599E07E2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9" y="2535"/>
              <a:ext cx="172" cy="177"/>
            </a:xfrm>
            <a:custGeom>
              <a:avLst/>
              <a:gdLst>
                <a:gd name="T0" fmla="*/ 175 w 287"/>
                <a:gd name="T1" fmla="*/ 228 h 292"/>
                <a:gd name="T2" fmla="*/ 175 w 287"/>
                <a:gd name="T3" fmla="*/ 228 h 292"/>
                <a:gd name="T4" fmla="*/ 143 w 287"/>
                <a:gd name="T5" fmla="*/ 235 h 292"/>
                <a:gd name="T6" fmla="*/ 111 w 287"/>
                <a:gd name="T7" fmla="*/ 228 h 292"/>
                <a:gd name="T8" fmla="*/ 90 w 287"/>
                <a:gd name="T9" fmla="*/ 208 h 292"/>
                <a:gd name="T10" fmla="*/ 79 w 287"/>
                <a:gd name="T11" fmla="*/ 179 h 292"/>
                <a:gd name="T12" fmla="*/ 76 w 287"/>
                <a:gd name="T13" fmla="*/ 147 h 292"/>
                <a:gd name="T14" fmla="*/ 79 w 287"/>
                <a:gd name="T15" fmla="*/ 114 h 292"/>
                <a:gd name="T16" fmla="*/ 90 w 287"/>
                <a:gd name="T17" fmla="*/ 86 h 292"/>
                <a:gd name="T18" fmla="*/ 111 w 287"/>
                <a:gd name="T19" fmla="*/ 66 h 292"/>
                <a:gd name="T20" fmla="*/ 143 w 287"/>
                <a:gd name="T21" fmla="*/ 58 h 292"/>
                <a:gd name="T22" fmla="*/ 175 w 287"/>
                <a:gd name="T23" fmla="*/ 66 h 292"/>
                <a:gd name="T24" fmla="*/ 196 w 287"/>
                <a:gd name="T25" fmla="*/ 86 h 292"/>
                <a:gd name="T26" fmla="*/ 207 w 287"/>
                <a:gd name="T27" fmla="*/ 114 h 292"/>
                <a:gd name="T28" fmla="*/ 211 w 287"/>
                <a:gd name="T29" fmla="*/ 147 h 292"/>
                <a:gd name="T30" fmla="*/ 207 w 287"/>
                <a:gd name="T31" fmla="*/ 179 h 292"/>
                <a:gd name="T32" fmla="*/ 196 w 287"/>
                <a:gd name="T33" fmla="*/ 208 h 292"/>
                <a:gd name="T34" fmla="*/ 175 w 287"/>
                <a:gd name="T35" fmla="*/ 228 h 292"/>
                <a:gd name="T36" fmla="*/ 248 w 287"/>
                <a:gd name="T37" fmla="*/ 253 h 292"/>
                <a:gd name="T38" fmla="*/ 248 w 287"/>
                <a:gd name="T39" fmla="*/ 253 h 292"/>
                <a:gd name="T40" fmla="*/ 277 w 287"/>
                <a:gd name="T41" fmla="*/ 207 h 292"/>
                <a:gd name="T42" fmla="*/ 287 w 287"/>
                <a:gd name="T43" fmla="*/ 147 h 292"/>
                <a:gd name="T44" fmla="*/ 277 w 287"/>
                <a:gd name="T45" fmla="*/ 86 h 292"/>
                <a:gd name="T46" fmla="*/ 248 w 287"/>
                <a:gd name="T47" fmla="*/ 40 h 292"/>
                <a:gd name="T48" fmla="*/ 202 w 287"/>
                <a:gd name="T49" fmla="*/ 11 h 292"/>
                <a:gd name="T50" fmla="*/ 143 w 287"/>
                <a:gd name="T51" fmla="*/ 0 h 292"/>
                <a:gd name="T52" fmla="*/ 84 w 287"/>
                <a:gd name="T53" fmla="*/ 11 h 292"/>
                <a:gd name="T54" fmla="*/ 39 w 287"/>
                <a:gd name="T55" fmla="*/ 40 h 292"/>
                <a:gd name="T56" fmla="*/ 10 w 287"/>
                <a:gd name="T57" fmla="*/ 86 h 292"/>
                <a:gd name="T58" fmla="*/ 0 w 287"/>
                <a:gd name="T59" fmla="*/ 147 h 292"/>
                <a:gd name="T60" fmla="*/ 10 w 287"/>
                <a:gd name="T61" fmla="*/ 207 h 292"/>
                <a:gd name="T62" fmla="*/ 39 w 287"/>
                <a:gd name="T63" fmla="*/ 253 h 292"/>
                <a:gd name="T64" fmla="*/ 84 w 287"/>
                <a:gd name="T65" fmla="*/ 282 h 292"/>
                <a:gd name="T66" fmla="*/ 143 w 287"/>
                <a:gd name="T67" fmla="*/ 292 h 292"/>
                <a:gd name="T68" fmla="*/ 202 w 287"/>
                <a:gd name="T69" fmla="*/ 282 h 292"/>
                <a:gd name="T70" fmla="*/ 248 w 287"/>
                <a:gd name="T71" fmla="*/ 25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7" h="292">
                  <a:moveTo>
                    <a:pt x="175" y="228"/>
                  </a:moveTo>
                  <a:lnTo>
                    <a:pt x="175" y="228"/>
                  </a:lnTo>
                  <a:cubicBezTo>
                    <a:pt x="167" y="233"/>
                    <a:pt x="156" y="235"/>
                    <a:pt x="143" y="235"/>
                  </a:cubicBezTo>
                  <a:cubicBezTo>
                    <a:pt x="130" y="235"/>
                    <a:pt x="119" y="233"/>
                    <a:pt x="111" y="228"/>
                  </a:cubicBezTo>
                  <a:cubicBezTo>
                    <a:pt x="102" y="223"/>
                    <a:pt x="95" y="216"/>
                    <a:pt x="90" y="208"/>
                  </a:cubicBezTo>
                  <a:cubicBezTo>
                    <a:pt x="85" y="199"/>
                    <a:pt x="81" y="190"/>
                    <a:pt x="79" y="179"/>
                  </a:cubicBezTo>
                  <a:cubicBezTo>
                    <a:pt x="77" y="169"/>
                    <a:pt x="76" y="158"/>
                    <a:pt x="76" y="147"/>
                  </a:cubicBezTo>
                  <a:cubicBezTo>
                    <a:pt x="76" y="136"/>
                    <a:pt x="77" y="125"/>
                    <a:pt x="79" y="114"/>
                  </a:cubicBezTo>
                  <a:cubicBezTo>
                    <a:pt x="81" y="103"/>
                    <a:pt x="85" y="94"/>
                    <a:pt x="90" y="86"/>
                  </a:cubicBezTo>
                  <a:cubicBezTo>
                    <a:pt x="95" y="77"/>
                    <a:pt x="102" y="71"/>
                    <a:pt x="111" y="66"/>
                  </a:cubicBezTo>
                  <a:cubicBezTo>
                    <a:pt x="119" y="60"/>
                    <a:pt x="130" y="58"/>
                    <a:pt x="143" y="58"/>
                  </a:cubicBezTo>
                  <a:cubicBezTo>
                    <a:pt x="156" y="58"/>
                    <a:pt x="167" y="60"/>
                    <a:pt x="175" y="66"/>
                  </a:cubicBezTo>
                  <a:cubicBezTo>
                    <a:pt x="184" y="71"/>
                    <a:pt x="191" y="77"/>
                    <a:pt x="196" y="86"/>
                  </a:cubicBezTo>
                  <a:cubicBezTo>
                    <a:pt x="202" y="94"/>
                    <a:pt x="205" y="103"/>
                    <a:pt x="207" y="114"/>
                  </a:cubicBezTo>
                  <a:cubicBezTo>
                    <a:pt x="210" y="125"/>
                    <a:pt x="211" y="136"/>
                    <a:pt x="211" y="147"/>
                  </a:cubicBezTo>
                  <a:cubicBezTo>
                    <a:pt x="211" y="158"/>
                    <a:pt x="210" y="169"/>
                    <a:pt x="207" y="179"/>
                  </a:cubicBezTo>
                  <a:cubicBezTo>
                    <a:pt x="205" y="190"/>
                    <a:pt x="202" y="199"/>
                    <a:pt x="196" y="208"/>
                  </a:cubicBezTo>
                  <a:cubicBezTo>
                    <a:pt x="191" y="216"/>
                    <a:pt x="184" y="223"/>
                    <a:pt x="175" y="228"/>
                  </a:cubicBezTo>
                  <a:close/>
                  <a:moveTo>
                    <a:pt x="248" y="253"/>
                  </a:moveTo>
                  <a:lnTo>
                    <a:pt x="248" y="253"/>
                  </a:lnTo>
                  <a:cubicBezTo>
                    <a:pt x="260" y="240"/>
                    <a:pt x="270" y="225"/>
                    <a:pt x="277" y="207"/>
                  </a:cubicBezTo>
                  <a:cubicBezTo>
                    <a:pt x="283" y="189"/>
                    <a:pt x="287" y="169"/>
                    <a:pt x="287" y="147"/>
                  </a:cubicBezTo>
                  <a:cubicBezTo>
                    <a:pt x="287" y="125"/>
                    <a:pt x="283" y="105"/>
                    <a:pt x="277" y="86"/>
                  </a:cubicBezTo>
                  <a:cubicBezTo>
                    <a:pt x="270" y="68"/>
                    <a:pt x="260" y="53"/>
                    <a:pt x="248" y="40"/>
                  </a:cubicBezTo>
                  <a:cubicBezTo>
                    <a:pt x="235" y="28"/>
                    <a:pt x="220" y="18"/>
                    <a:pt x="202" y="11"/>
                  </a:cubicBezTo>
                  <a:cubicBezTo>
                    <a:pt x="185" y="4"/>
                    <a:pt x="165" y="0"/>
                    <a:pt x="143" y="0"/>
                  </a:cubicBezTo>
                  <a:cubicBezTo>
                    <a:pt x="121" y="0"/>
                    <a:pt x="101" y="4"/>
                    <a:pt x="84" y="11"/>
                  </a:cubicBezTo>
                  <a:cubicBezTo>
                    <a:pt x="66" y="18"/>
                    <a:pt x="51" y="28"/>
                    <a:pt x="39" y="40"/>
                  </a:cubicBezTo>
                  <a:cubicBezTo>
                    <a:pt x="26" y="53"/>
                    <a:pt x="17" y="68"/>
                    <a:pt x="10" y="86"/>
                  </a:cubicBezTo>
                  <a:cubicBezTo>
                    <a:pt x="3" y="105"/>
                    <a:pt x="0" y="125"/>
                    <a:pt x="0" y="147"/>
                  </a:cubicBezTo>
                  <a:cubicBezTo>
                    <a:pt x="0" y="169"/>
                    <a:pt x="3" y="189"/>
                    <a:pt x="10" y="207"/>
                  </a:cubicBezTo>
                  <a:cubicBezTo>
                    <a:pt x="17" y="225"/>
                    <a:pt x="26" y="240"/>
                    <a:pt x="39" y="253"/>
                  </a:cubicBezTo>
                  <a:cubicBezTo>
                    <a:pt x="51" y="266"/>
                    <a:pt x="66" y="275"/>
                    <a:pt x="84" y="282"/>
                  </a:cubicBezTo>
                  <a:cubicBezTo>
                    <a:pt x="101" y="289"/>
                    <a:pt x="121" y="292"/>
                    <a:pt x="143" y="292"/>
                  </a:cubicBezTo>
                  <a:cubicBezTo>
                    <a:pt x="165" y="292"/>
                    <a:pt x="185" y="289"/>
                    <a:pt x="202" y="282"/>
                  </a:cubicBezTo>
                  <a:cubicBezTo>
                    <a:pt x="220" y="275"/>
                    <a:pt x="235" y="266"/>
                    <a:pt x="248" y="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18D4B2B4-8F0E-4108-9C24-8821DB95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" y="2476"/>
              <a:ext cx="46" cy="232"/>
            </a:xfrm>
            <a:custGeom>
              <a:avLst/>
              <a:gdLst>
                <a:gd name="T0" fmla="*/ 0 w 77"/>
                <a:gd name="T1" fmla="*/ 0 h 383"/>
                <a:gd name="T2" fmla="*/ 0 w 77"/>
                <a:gd name="T3" fmla="*/ 0 h 383"/>
                <a:gd name="T4" fmla="*/ 77 w 77"/>
                <a:gd name="T5" fmla="*/ 0 h 383"/>
                <a:gd name="T6" fmla="*/ 77 w 77"/>
                <a:gd name="T7" fmla="*/ 383 h 383"/>
                <a:gd name="T8" fmla="*/ 0 w 77"/>
                <a:gd name="T9" fmla="*/ 383 h 383"/>
                <a:gd name="T10" fmla="*/ 0 w 77"/>
                <a:gd name="T1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383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9AF0E5FE-310D-46E3-808C-77EAA8B80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2476"/>
              <a:ext cx="46" cy="38"/>
            </a:xfrm>
            <a:custGeom>
              <a:avLst/>
              <a:gdLst>
                <a:gd name="T0" fmla="*/ 0 w 77"/>
                <a:gd name="T1" fmla="*/ 0 h 63"/>
                <a:gd name="T2" fmla="*/ 0 w 77"/>
                <a:gd name="T3" fmla="*/ 0 h 63"/>
                <a:gd name="T4" fmla="*/ 77 w 77"/>
                <a:gd name="T5" fmla="*/ 0 h 63"/>
                <a:gd name="T6" fmla="*/ 77 w 77"/>
                <a:gd name="T7" fmla="*/ 63 h 63"/>
                <a:gd name="T8" fmla="*/ 0 w 77"/>
                <a:gd name="T9" fmla="*/ 63 h 63"/>
                <a:gd name="T10" fmla="*/ 0 w 7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53DF96B8-7C90-4420-8D7A-1F05F4457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2540"/>
              <a:ext cx="46" cy="168"/>
            </a:xfrm>
            <a:custGeom>
              <a:avLst/>
              <a:gdLst>
                <a:gd name="T0" fmla="*/ 0 w 77"/>
                <a:gd name="T1" fmla="*/ 0 h 277"/>
                <a:gd name="T2" fmla="*/ 0 w 77"/>
                <a:gd name="T3" fmla="*/ 0 h 277"/>
                <a:gd name="T4" fmla="*/ 77 w 77"/>
                <a:gd name="T5" fmla="*/ 0 h 277"/>
                <a:gd name="T6" fmla="*/ 77 w 77"/>
                <a:gd name="T7" fmla="*/ 277 h 277"/>
                <a:gd name="T8" fmla="*/ 0 w 77"/>
                <a:gd name="T9" fmla="*/ 277 h 277"/>
                <a:gd name="T10" fmla="*/ 0 w 77"/>
                <a:gd name="T1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77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277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DFFCA150-D5CC-4B7F-8DC6-08C5F2F9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" y="2535"/>
              <a:ext cx="164" cy="177"/>
            </a:xfrm>
            <a:custGeom>
              <a:avLst/>
              <a:gdLst>
                <a:gd name="T0" fmla="*/ 182 w 274"/>
                <a:gd name="T1" fmla="*/ 220 h 292"/>
                <a:gd name="T2" fmla="*/ 182 w 274"/>
                <a:gd name="T3" fmla="*/ 220 h 292"/>
                <a:gd name="T4" fmla="*/ 140 w 274"/>
                <a:gd name="T5" fmla="*/ 235 h 292"/>
                <a:gd name="T6" fmla="*/ 109 w 274"/>
                <a:gd name="T7" fmla="*/ 227 h 292"/>
                <a:gd name="T8" fmla="*/ 90 w 274"/>
                <a:gd name="T9" fmla="*/ 207 h 292"/>
                <a:gd name="T10" fmla="*/ 79 w 274"/>
                <a:gd name="T11" fmla="*/ 179 h 292"/>
                <a:gd name="T12" fmla="*/ 76 w 274"/>
                <a:gd name="T13" fmla="*/ 148 h 292"/>
                <a:gd name="T14" fmla="*/ 79 w 274"/>
                <a:gd name="T15" fmla="*/ 117 h 292"/>
                <a:gd name="T16" fmla="*/ 90 w 274"/>
                <a:gd name="T17" fmla="*/ 88 h 292"/>
                <a:gd name="T18" fmla="*/ 111 w 274"/>
                <a:gd name="T19" fmla="*/ 66 h 292"/>
                <a:gd name="T20" fmla="*/ 141 w 274"/>
                <a:gd name="T21" fmla="*/ 58 h 292"/>
                <a:gd name="T22" fmla="*/ 198 w 274"/>
                <a:gd name="T23" fmla="*/ 106 h 292"/>
                <a:gd name="T24" fmla="*/ 272 w 274"/>
                <a:gd name="T25" fmla="*/ 106 h 292"/>
                <a:gd name="T26" fmla="*/ 259 w 274"/>
                <a:gd name="T27" fmla="*/ 59 h 292"/>
                <a:gd name="T28" fmla="*/ 230 w 274"/>
                <a:gd name="T29" fmla="*/ 26 h 292"/>
                <a:gd name="T30" fmla="*/ 189 w 274"/>
                <a:gd name="T31" fmla="*/ 7 h 292"/>
                <a:gd name="T32" fmla="*/ 142 w 274"/>
                <a:gd name="T33" fmla="*/ 0 h 292"/>
                <a:gd name="T34" fmla="*/ 82 w 274"/>
                <a:gd name="T35" fmla="*/ 12 h 292"/>
                <a:gd name="T36" fmla="*/ 37 w 274"/>
                <a:gd name="T37" fmla="*/ 43 h 292"/>
                <a:gd name="T38" fmla="*/ 9 w 274"/>
                <a:gd name="T39" fmla="*/ 91 h 292"/>
                <a:gd name="T40" fmla="*/ 0 w 274"/>
                <a:gd name="T41" fmla="*/ 151 h 292"/>
                <a:gd name="T42" fmla="*/ 10 w 274"/>
                <a:gd name="T43" fmla="*/ 208 h 292"/>
                <a:gd name="T44" fmla="*/ 39 w 274"/>
                <a:gd name="T45" fmla="*/ 253 h 292"/>
                <a:gd name="T46" fmla="*/ 83 w 274"/>
                <a:gd name="T47" fmla="*/ 282 h 292"/>
                <a:gd name="T48" fmla="*/ 140 w 274"/>
                <a:gd name="T49" fmla="*/ 292 h 292"/>
                <a:gd name="T50" fmla="*/ 231 w 274"/>
                <a:gd name="T51" fmla="*/ 263 h 292"/>
                <a:gd name="T52" fmla="*/ 274 w 274"/>
                <a:gd name="T53" fmla="*/ 179 h 292"/>
                <a:gd name="T54" fmla="*/ 200 w 274"/>
                <a:gd name="T55" fmla="*/ 179 h 292"/>
                <a:gd name="T56" fmla="*/ 182 w 274"/>
                <a:gd name="T57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92">
                  <a:moveTo>
                    <a:pt x="182" y="220"/>
                  </a:moveTo>
                  <a:lnTo>
                    <a:pt x="182" y="220"/>
                  </a:lnTo>
                  <a:cubicBezTo>
                    <a:pt x="172" y="230"/>
                    <a:pt x="158" y="235"/>
                    <a:pt x="140" y="235"/>
                  </a:cubicBezTo>
                  <a:cubicBezTo>
                    <a:pt x="128" y="235"/>
                    <a:pt x="118" y="233"/>
                    <a:pt x="109" y="227"/>
                  </a:cubicBezTo>
                  <a:cubicBezTo>
                    <a:pt x="101" y="222"/>
                    <a:pt x="95" y="215"/>
                    <a:pt x="90" y="207"/>
                  </a:cubicBezTo>
                  <a:cubicBezTo>
                    <a:pt x="85" y="198"/>
                    <a:pt x="82" y="189"/>
                    <a:pt x="79" y="179"/>
                  </a:cubicBezTo>
                  <a:cubicBezTo>
                    <a:pt x="77" y="168"/>
                    <a:pt x="76" y="158"/>
                    <a:pt x="76" y="148"/>
                  </a:cubicBezTo>
                  <a:cubicBezTo>
                    <a:pt x="76" y="138"/>
                    <a:pt x="77" y="127"/>
                    <a:pt x="79" y="117"/>
                  </a:cubicBezTo>
                  <a:cubicBezTo>
                    <a:pt x="82" y="106"/>
                    <a:pt x="85" y="96"/>
                    <a:pt x="90" y="88"/>
                  </a:cubicBezTo>
                  <a:cubicBezTo>
                    <a:pt x="96" y="79"/>
                    <a:pt x="102" y="72"/>
                    <a:pt x="111" y="66"/>
                  </a:cubicBezTo>
                  <a:cubicBezTo>
                    <a:pt x="119" y="61"/>
                    <a:pt x="129" y="58"/>
                    <a:pt x="141" y="58"/>
                  </a:cubicBezTo>
                  <a:cubicBezTo>
                    <a:pt x="174" y="58"/>
                    <a:pt x="193" y="74"/>
                    <a:pt x="198" y="106"/>
                  </a:cubicBezTo>
                  <a:lnTo>
                    <a:pt x="272" y="106"/>
                  </a:lnTo>
                  <a:cubicBezTo>
                    <a:pt x="271" y="88"/>
                    <a:pt x="267" y="72"/>
                    <a:pt x="259" y="59"/>
                  </a:cubicBezTo>
                  <a:cubicBezTo>
                    <a:pt x="252" y="46"/>
                    <a:pt x="242" y="35"/>
                    <a:pt x="230" y="26"/>
                  </a:cubicBezTo>
                  <a:cubicBezTo>
                    <a:pt x="218" y="18"/>
                    <a:pt x="204" y="11"/>
                    <a:pt x="189" y="7"/>
                  </a:cubicBezTo>
                  <a:cubicBezTo>
                    <a:pt x="174" y="2"/>
                    <a:pt x="158" y="0"/>
                    <a:pt x="142" y="0"/>
                  </a:cubicBezTo>
                  <a:cubicBezTo>
                    <a:pt x="119" y="0"/>
                    <a:pt x="99" y="4"/>
                    <a:pt x="82" y="12"/>
                  </a:cubicBezTo>
                  <a:cubicBezTo>
                    <a:pt x="64" y="19"/>
                    <a:pt x="49" y="30"/>
                    <a:pt x="37" y="43"/>
                  </a:cubicBezTo>
                  <a:cubicBezTo>
                    <a:pt x="25" y="56"/>
                    <a:pt x="16" y="72"/>
                    <a:pt x="9" y="91"/>
                  </a:cubicBezTo>
                  <a:cubicBezTo>
                    <a:pt x="3" y="109"/>
                    <a:pt x="0" y="129"/>
                    <a:pt x="0" y="151"/>
                  </a:cubicBezTo>
                  <a:cubicBezTo>
                    <a:pt x="0" y="171"/>
                    <a:pt x="3" y="190"/>
                    <a:pt x="10" y="208"/>
                  </a:cubicBezTo>
                  <a:cubicBezTo>
                    <a:pt x="17" y="225"/>
                    <a:pt x="26" y="240"/>
                    <a:pt x="39" y="253"/>
                  </a:cubicBezTo>
                  <a:cubicBezTo>
                    <a:pt x="51" y="265"/>
                    <a:pt x="66" y="275"/>
                    <a:pt x="83" y="282"/>
                  </a:cubicBezTo>
                  <a:cubicBezTo>
                    <a:pt x="100" y="289"/>
                    <a:pt x="119" y="292"/>
                    <a:pt x="140" y="292"/>
                  </a:cubicBezTo>
                  <a:cubicBezTo>
                    <a:pt x="177" y="292"/>
                    <a:pt x="207" y="283"/>
                    <a:pt x="231" y="263"/>
                  </a:cubicBezTo>
                  <a:cubicBezTo>
                    <a:pt x="254" y="244"/>
                    <a:pt x="269" y="216"/>
                    <a:pt x="274" y="179"/>
                  </a:cubicBezTo>
                  <a:lnTo>
                    <a:pt x="200" y="179"/>
                  </a:lnTo>
                  <a:cubicBezTo>
                    <a:pt x="198" y="196"/>
                    <a:pt x="192" y="210"/>
                    <a:pt x="182" y="2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BDA5DD76-C3C4-44D0-977E-ABDE465B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" y="2540"/>
              <a:ext cx="171" cy="227"/>
            </a:xfrm>
            <a:custGeom>
              <a:avLst/>
              <a:gdLst>
                <a:gd name="T0" fmla="*/ 206 w 285"/>
                <a:gd name="T1" fmla="*/ 0 h 375"/>
                <a:gd name="T2" fmla="*/ 206 w 285"/>
                <a:gd name="T3" fmla="*/ 0 h 375"/>
                <a:gd name="T4" fmla="*/ 145 w 285"/>
                <a:gd name="T5" fmla="*/ 190 h 375"/>
                <a:gd name="T6" fmla="*/ 144 w 285"/>
                <a:gd name="T7" fmla="*/ 190 h 375"/>
                <a:gd name="T8" fmla="*/ 81 w 285"/>
                <a:gd name="T9" fmla="*/ 0 h 375"/>
                <a:gd name="T10" fmla="*/ 0 w 285"/>
                <a:gd name="T11" fmla="*/ 0 h 375"/>
                <a:gd name="T12" fmla="*/ 97 w 285"/>
                <a:gd name="T13" fmla="*/ 260 h 375"/>
                <a:gd name="T14" fmla="*/ 100 w 285"/>
                <a:gd name="T15" fmla="*/ 277 h 375"/>
                <a:gd name="T16" fmla="*/ 93 w 285"/>
                <a:gd name="T17" fmla="*/ 300 h 375"/>
                <a:gd name="T18" fmla="*/ 71 w 285"/>
                <a:gd name="T19" fmla="*/ 312 h 375"/>
                <a:gd name="T20" fmla="*/ 48 w 285"/>
                <a:gd name="T21" fmla="*/ 311 h 375"/>
                <a:gd name="T22" fmla="*/ 26 w 285"/>
                <a:gd name="T23" fmla="*/ 309 h 375"/>
                <a:gd name="T24" fmla="*/ 26 w 285"/>
                <a:gd name="T25" fmla="*/ 372 h 375"/>
                <a:gd name="T26" fmla="*/ 50 w 285"/>
                <a:gd name="T27" fmla="*/ 374 h 375"/>
                <a:gd name="T28" fmla="*/ 73 w 285"/>
                <a:gd name="T29" fmla="*/ 375 h 375"/>
                <a:gd name="T30" fmla="*/ 134 w 285"/>
                <a:gd name="T31" fmla="*/ 360 h 375"/>
                <a:gd name="T32" fmla="*/ 169 w 285"/>
                <a:gd name="T33" fmla="*/ 312 h 375"/>
                <a:gd name="T34" fmla="*/ 285 w 285"/>
                <a:gd name="T35" fmla="*/ 0 h 375"/>
                <a:gd name="T36" fmla="*/ 206 w 285"/>
                <a:gd name="T3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5" h="375">
                  <a:moveTo>
                    <a:pt x="206" y="0"/>
                  </a:moveTo>
                  <a:lnTo>
                    <a:pt x="206" y="0"/>
                  </a:lnTo>
                  <a:lnTo>
                    <a:pt x="145" y="190"/>
                  </a:lnTo>
                  <a:lnTo>
                    <a:pt x="144" y="19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97" y="260"/>
                  </a:lnTo>
                  <a:cubicBezTo>
                    <a:pt x="99" y="266"/>
                    <a:pt x="100" y="271"/>
                    <a:pt x="100" y="277"/>
                  </a:cubicBezTo>
                  <a:cubicBezTo>
                    <a:pt x="100" y="286"/>
                    <a:pt x="98" y="293"/>
                    <a:pt x="93" y="300"/>
                  </a:cubicBezTo>
                  <a:cubicBezTo>
                    <a:pt x="88" y="307"/>
                    <a:pt x="81" y="311"/>
                    <a:pt x="71" y="312"/>
                  </a:cubicBezTo>
                  <a:cubicBezTo>
                    <a:pt x="63" y="312"/>
                    <a:pt x="56" y="312"/>
                    <a:pt x="48" y="311"/>
                  </a:cubicBezTo>
                  <a:cubicBezTo>
                    <a:pt x="41" y="311"/>
                    <a:pt x="33" y="310"/>
                    <a:pt x="26" y="309"/>
                  </a:cubicBezTo>
                  <a:lnTo>
                    <a:pt x="26" y="372"/>
                  </a:lnTo>
                  <a:cubicBezTo>
                    <a:pt x="34" y="373"/>
                    <a:pt x="42" y="373"/>
                    <a:pt x="50" y="374"/>
                  </a:cubicBezTo>
                  <a:cubicBezTo>
                    <a:pt x="57" y="374"/>
                    <a:pt x="65" y="375"/>
                    <a:pt x="73" y="375"/>
                  </a:cubicBezTo>
                  <a:cubicBezTo>
                    <a:pt x="99" y="375"/>
                    <a:pt x="119" y="370"/>
                    <a:pt x="134" y="360"/>
                  </a:cubicBezTo>
                  <a:cubicBezTo>
                    <a:pt x="149" y="350"/>
                    <a:pt x="160" y="334"/>
                    <a:pt x="169" y="312"/>
                  </a:cubicBezTo>
                  <a:lnTo>
                    <a:pt x="285" y="0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F56DD689-6B34-443E-8F05-7807A90C1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1" y="2476"/>
              <a:ext cx="183" cy="232"/>
            </a:xfrm>
            <a:custGeom>
              <a:avLst/>
              <a:gdLst>
                <a:gd name="T0" fmla="*/ 218 w 305"/>
                <a:gd name="T1" fmla="*/ 153 h 383"/>
                <a:gd name="T2" fmla="*/ 218 w 305"/>
                <a:gd name="T3" fmla="*/ 153 h 383"/>
                <a:gd name="T4" fmla="*/ 201 w 305"/>
                <a:gd name="T5" fmla="*/ 170 h 383"/>
                <a:gd name="T6" fmla="*/ 178 w 305"/>
                <a:gd name="T7" fmla="*/ 178 h 383"/>
                <a:gd name="T8" fmla="*/ 150 w 305"/>
                <a:gd name="T9" fmla="*/ 180 h 383"/>
                <a:gd name="T10" fmla="*/ 84 w 305"/>
                <a:gd name="T11" fmla="*/ 180 h 383"/>
                <a:gd name="T12" fmla="*/ 84 w 305"/>
                <a:gd name="T13" fmla="*/ 66 h 383"/>
                <a:gd name="T14" fmla="*/ 150 w 305"/>
                <a:gd name="T15" fmla="*/ 66 h 383"/>
                <a:gd name="T16" fmla="*/ 178 w 305"/>
                <a:gd name="T17" fmla="*/ 68 h 383"/>
                <a:gd name="T18" fmla="*/ 201 w 305"/>
                <a:gd name="T19" fmla="*/ 76 h 383"/>
                <a:gd name="T20" fmla="*/ 218 w 305"/>
                <a:gd name="T21" fmla="*/ 93 h 383"/>
                <a:gd name="T22" fmla="*/ 224 w 305"/>
                <a:gd name="T23" fmla="*/ 123 h 383"/>
                <a:gd name="T24" fmla="*/ 218 w 305"/>
                <a:gd name="T25" fmla="*/ 153 h 383"/>
                <a:gd name="T26" fmla="*/ 275 w 305"/>
                <a:gd name="T27" fmla="*/ 38 h 383"/>
                <a:gd name="T28" fmla="*/ 275 w 305"/>
                <a:gd name="T29" fmla="*/ 38 h 383"/>
                <a:gd name="T30" fmla="*/ 234 w 305"/>
                <a:gd name="T31" fmla="*/ 11 h 383"/>
                <a:gd name="T32" fmla="*/ 173 w 305"/>
                <a:gd name="T33" fmla="*/ 0 h 383"/>
                <a:gd name="T34" fmla="*/ 0 w 305"/>
                <a:gd name="T35" fmla="*/ 0 h 383"/>
                <a:gd name="T36" fmla="*/ 0 w 305"/>
                <a:gd name="T37" fmla="*/ 383 h 383"/>
                <a:gd name="T38" fmla="*/ 84 w 305"/>
                <a:gd name="T39" fmla="*/ 383 h 383"/>
                <a:gd name="T40" fmla="*/ 84 w 305"/>
                <a:gd name="T41" fmla="*/ 246 h 383"/>
                <a:gd name="T42" fmla="*/ 173 w 305"/>
                <a:gd name="T43" fmla="*/ 246 h 383"/>
                <a:gd name="T44" fmla="*/ 234 w 305"/>
                <a:gd name="T45" fmla="*/ 236 h 383"/>
                <a:gd name="T46" fmla="*/ 275 w 305"/>
                <a:gd name="T47" fmla="*/ 208 h 383"/>
                <a:gd name="T48" fmla="*/ 298 w 305"/>
                <a:gd name="T49" fmla="*/ 168 h 383"/>
                <a:gd name="T50" fmla="*/ 305 w 305"/>
                <a:gd name="T51" fmla="*/ 123 h 383"/>
                <a:gd name="T52" fmla="*/ 298 w 305"/>
                <a:gd name="T53" fmla="*/ 77 h 383"/>
                <a:gd name="T54" fmla="*/ 275 w 305"/>
                <a:gd name="T55" fmla="*/ 3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5" h="383">
                  <a:moveTo>
                    <a:pt x="218" y="153"/>
                  </a:moveTo>
                  <a:lnTo>
                    <a:pt x="218" y="153"/>
                  </a:lnTo>
                  <a:cubicBezTo>
                    <a:pt x="213" y="160"/>
                    <a:pt x="208" y="166"/>
                    <a:pt x="201" y="170"/>
                  </a:cubicBezTo>
                  <a:cubicBezTo>
                    <a:pt x="194" y="174"/>
                    <a:pt x="187" y="177"/>
                    <a:pt x="178" y="178"/>
                  </a:cubicBezTo>
                  <a:cubicBezTo>
                    <a:pt x="169" y="180"/>
                    <a:pt x="159" y="180"/>
                    <a:pt x="150" y="180"/>
                  </a:cubicBezTo>
                  <a:lnTo>
                    <a:pt x="84" y="180"/>
                  </a:lnTo>
                  <a:lnTo>
                    <a:pt x="84" y="66"/>
                  </a:lnTo>
                  <a:lnTo>
                    <a:pt x="150" y="66"/>
                  </a:lnTo>
                  <a:cubicBezTo>
                    <a:pt x="159" y="66"/>
                    <a:pt x="169" y="66"/>
                    <a:pt x="178" y="68"/>
                  </a:cubicBezTo>
                  <a:cubicBezTo>
                    <a:pt x="187" y="69"/>
                    <a:pt x="194" y="72"/>
                    <a:pt x="201" y="76"/>
                  </a:cubicBezTo>
                  <a:cubicBezTo>
                    <a:pt x="208" y="80"/>
                    <a:pt x="213" y="86"/>
                    <a:pt x="218" y="93"/>
                  </a:cubicBezTo>
                  <a:cubicBezTo>
                    <a:pt x="222" y="101"/>
                    <a:pt x="224" y="111"/>
                    <a:pt x="224" y="123"/>
                  </a:cubicBezTo>
                  <a:cubicBezTo>
                    <a:pt x="224" y="135"/>
                    <a:pt x="222" y="145"/>
                    <a:pt x="218" y="153"/>
                  </a:cubicBezTo>
                  <a:close/>
                  <a:moveTo>
                    <a:pt x="275" y="38"/>
                  </a:moveTo>
                  <a:lnTo>
                    <a:pt x="275" y="38"/>
                  </a:lnTo>
                  <a:cubicBezTo>
                    <a:pt x="264" y="27"/>
                    <a:pt x="251" y="17"/>
                    <a:pt x="234" y="11"/>
                  </a:cubicBezTo>
                  <a:cubicBezTo>
                    <a:pt x="217" y="4"/>
                    <a:pt x="197" y="0"/>
                    <a:pt x="173" y="0"/>
                  </a:cubicBezTo>
                  <a:lnTo>
                    <a:pt x="0" y="0"/>
                  </a:lnTo>
                  <a:lnTo>
                    <a:pt x="0" y="383"/>
                  </a:lnTo>
                  <a:lnTo>
                    <a:pt x="84" y="383"/>
                  </a:lnTo>
                  <a:lnTo>
                    <a:pt x="84" y="246"/>
                  </a:lnTo>
                  <a:lnTo>
                    <a:pt x="173" y="246"/>
                  </a:lnTo>
                  <a:cubicBezTo>
                    <a:pt x="197" y="246"/>
                    <a:pt x="217" y="242"/>
                    <a:pt x="234" y="236"/>
                  </a:cubicBezTo>
                  <a:cubicBezTo>
                    <a:pt x="251" y="229"/>
                    <a:pt x="264" y="219"/>
                    <a:pt x="275" y="208"/>
                  </a:cubicBezTo>
                  <a:cubicBezTo>
                    <a:pt x="286" y="196"/>
                    <a:pt x="293" y="183"/>
                    <a:pt x="298" y="168"/>
                  </a:cubicBezTo>
                  <a:cubicBezTo>
                    <a:pt x="303" y="154"/>
                    <a:pt x="305" y="138"/>
                    <a:pt x="305" y="123"/>
                  </a:cubicBezTo>
                  <a:cubicBezTo>
                    <a:pt x="305" y="107"/>
                    <a:pt x="303" y="92"/>
                    <a:pt x="298" y="77"/>
                  </a:cubicBezTo>
                  <a:cubicBezTo>
                    <a:pt x="293" y="63"/>
                    <a:pt x="286" y="50"/>
                    <a:pt x="275" y="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E03E64BA-01CE-4AFB-88C4-E91DB0404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" y="2535"/>
              <a:ext cx="107" cy="173"/>
            </a:xfrm>
            <a:custGeom>
              <a:avLst/>
              <a:gdLst>
                <a:gd name="T0" fmla="*/ 134 w 179"/>
                <a:gd name="T1" fmla="*/ 5 h 285"/>
                <a:gd name="T2" fmla="*/ 134 w 179"/>
                <a:gd name="T3" fmla="*/ 5 h 285"/>
                <a:gd name="T4" fmla="*/ 109 w 179"/>
                <a:gd name="T5" fmla="*/ 17 h 285"/>
                <a:gd name="T6" fmla="*/ 88 w 179"/>
                <a:gd name="T7" fmla="*/ 35 h 285"/>
                <a:gd name="T8" fmla="*/ 73 w 179"/>
                <a:gd name="T9" fmla="*/ 59 h 285"/>
                <a:gd name="T10" fmla="*/ 72 w 179"/>
                <a:gd name="T11" fmla="*/ 59 h 285"/>
                <a:gd name="T12" fmla="*/ 72 w 179"/>
                <a:gd name="T13" fmla="*/ 8 h 285"/>
                <a:gd name="T14" fmla="*/ 0 w 179"/>
                <a:gd name="T15" fmla="*/ 8 h 285"/>
                <a:gd name="T16" fmla="*/ 0 w 179"/>
                <a:gd name="T17" fmla="*/ 285 h 285"/>
                <a:gd name="T18" fmla="*/ 76 w 179"/>
                <a:gd name="T19" fmla="*/ 285 h 285"/>
                <a:gd name="T20" fmla="*/ 76 w 179"/>
                <a:gd name="T21" fmla="*/ 160 h 285"/>
                <a:gd name="T22" fmla="*/ 80 w 179"/>
                <a:gd name="T23" fmla="*/ 125 h 285"/>
                <a:gd name="T24" fmla="*/ 93 w 179"/>
                <a:gd name="T25" fmla="*/ 97 h 285"/>
                <a:gd name="T26" fmla="*/ 116 w 179"/>
                <a:gd name="T27" fmla="*/ 78 h 285"/>
                <a:gd name="T28" fmla="*/ 151 w 179"/>
                <a:gd name="T29" fmla="*/ 71 h 285"/>
                <a:gd name="T30" fmla="*/ 166 w 179"/>
                <a:gd name="T31" fmla="*/ 72 h 285"/>
                <a:gd name="T32" fmla="*/ 179 w 179"/>
                <a:gd name="T33" fmla="*/ 74 h 285"/>
                <a:gd name="T34" fmla="*/ 179 w 179"/>
                <a:gd name="T35" fmla="*/ 3 h 285"/>
                <a:gd name="T36" fmla="*/ 162 w 179"/>
                <a:gd name="T37" fmla="*/ 0 h 285"/>
                <a:gd name="T38" fmla="*/ 134 w 179"/>
                <a:gd name="T39" fmla="*/ 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285">
                  <a:moveTo>
                    <a:pt x="134" y="5"/>
                  </a:moveTo>
                  <a:lnTo>
                    <a:pt x="134" y="5"/>
                  </a:lnTo>
                  <a:cubicBezTo>
                    <a:pt x="125" y="7"/>
                    <a:pt x="117" y="11"/>
                    <a:pt x="109" y="17"/>
                  </a:cubicBezTo>
                  <a:cubicBezTo>
                    <a:pt x="101" y="22"/>
                    <a:pt x="94" y="28"/>
                    <a:pt x="88" y="35"/>
                  </a:cubicBezTo>
                  <a:cubicBezTo>
                    <a:pt x="82" y="43"/>
                    <a:pt x="77" y="51"/>
                    <a:pt x="73" y="59"/>
                  </a:cubicBezTo>
                  <a:lnTo>
                    <a:pt x="72" y="59"/>
                  </a:lnTo>
                  <a:lnTo>
                    <a:pt x="72" y="8"/>
                  </a:lnTo>
                  <a:lnTo>
                    <a:pt x="0" y="8"/>
                  </a:lnTo>
                  <a:lnTo>
                    <a:pt x="0" y="285"/>
                  </a:lnTo>
                  <a:lnTo>
                    <a:pt x="76" y="285"/>
                  </a:lnTo>
                  <a:lnTo>
                    <a:pt x="76" y="160"/>
                  </a:lnTo>
                  <a:cubicBezTo>
                    <a:pt x="76" y="148"/>
                    <a:pt x="77" y="136"/>
                    <a:pt x="80" y="125"/>
                  </a:cubicBezTo>
                  <a:cubicBezTo>
                    <a:pt x="82" y="115"/>
                    <a:pt x="87" y="105"/>
                    <a:pt x="93" y="97"/>
                  </a:cubicBezTo>
                  <a:cubicBezTo>
                    <a:pt x="98" y="89"/>
                    <a:pt x="106" y="83"/>
                    <a:pt x="116" y="78"/>
                  </a:cubicBezTo>
                  <a:cubicBezTo>
                    <a:pt x="126" y="74"/>
                    <a:pt x="137" y="71"/>
                    <a:pt x="151" y="71"/>
                  </a:cubicBezTo>
                  <a:cubicBezTo>
                    <a:pt x="156" y="71"/>
                    <a:pt x="161" y="71"/>
                    <a:pt x="166" y="72"/>
                  </a:cubicBezTo>
                  <a:cubicBezTo>
                    <a:pt x="171" y="73"/>
                    <a:pt x="175" y="73"/>
                    <a:pt x="179" y="74"/>
                  </a:cubicBezTo>
                  <a:lnTo>
                    <a:pt x="179" y="3"/>
                  </a:lnTo>
                  <a:cubicBezTo>
                    <a:pt x="173" y="1"/>
                    <a:pt x="167" y="0"/>
                    <a:pt x="162" y="0"/>
                  </a:cubicBezTo>
                  <a:cubicBezTo>
                    <a:pt x="152" y="0"/>
                    <a:pt x="143" y="2"/>
                    <a:pt x="134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F99B2FBF-3BD9-4DB5-B64A-108631C5A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2" y="2535"/>
              <a:ext cx="167" cy="177"/>
            </a:xfrm>
            <a:custGeom>
              <a:avLst/>
              <a:gdLst>
                <a:gd name="T0" fmla="*/ 80 w 278"/>
                <a:gd name="T1" fmla="*/ 99 h 292"/>
                <a:gd name="T2" fmla="*/ 80 w 278"/>
                <a:gd name="T3" fmla="*/ 99 h 292"/>
                <a:gd name="T4" fmla="*/ 90 w 278"/>
                <a:gd name="T5" fmla="*/ 79 h 292"/>
                <a:gd name="T6" fmla="*/ 109 w 278"/>
                <a:gd name="T7" fmla="*/ 64 h 292"/>
                <a:gd name="T8" fmla="*/ 139 w 278"/>
                <a:gd name="T9" fmla="*/ 58 h 292"/>
                <a:gd name="T10" fmla="*/ 181 w 278"/>
                <a:gd name="T11" fmla="*/ 73 h 292"/>
                <a:gd name="T12" fmla="*/ 200 w 278"/>
                <a:gd name="T13" fmla="*/ 117 h 292"/>
                <a:gd name="T14" fmla="*/ 76 w 278"/>
                <a:gd name="T15" fmla="*/ 117 h 292"/>
                <a:gd name="T16" fmla="*/ 80 w 278"/>
                <a:gd name="T17" fmla="*/ 99 h 292"/>
                <a:gd name="T18" fmla="*/ 204 w 278"/>
                <a:gd name="T19" fmla="*/ 200 h 292"/>
                <a:gd name="T20" fmla="*/ 204 w 278"/>
                <a:gd name="T21" fmla="*/ 200 h 292"/>
                <a:gd name="T22" fmla="*/ 184 w 278"/>
                <a:gd name="T23" fmla="*/ 224 h 292"/>
                <a:gd name="T24" fmla="*/ 144 w 278"/>
                <a:gd name="T25" fmla="*/ 235 h 292"/>
                <a:gd name="T26" fmla="*/ 95 w 278"/>
                <a:gd name="T27" fmla="*/ 219 h 292"/>
                <a:gd name="T28" fmla="*/ 76 w 278"/>
                <a:gd name="T29" fmla="*/ 165 h 292"/>
                <a:gd name="T30" fmla="*/ 276 w 278"/>
                <a:gd name="T31" fmla="*/ 165 h 292"/>
                <a:gd name="T32" fmla="*/ 271 w 278"/>
                <a:gd name="T33" fmla="*/ 103 h 292"/>
                <a:gd name="T34" fmla="*/ 247 w 278"/>
                <a:gd name="T35" fmla="*/ 51 h 292"/>
                <a:gd name="T36" fmla="*/ 203 w 278"/>
                <a:gd name="T37" fmla="*/ 14 h 292"/>
                <a:gd name="T38" fmla="*/ 142 w 278"/>
                <a:gd name="T39" fmla="*/ 0 h 292"/>
                <a:gd name="T40" fmla="*/ 84 w 278"/>
                <a:gd name="T41" fmla="*/ 12 h 292"/>
                <a:gd name="T42" fmla="*/ 39 w 278"/>
                <a:gd name="T43" fmla="*/ 42 h 292"/>
                <a:gd name="T44" fmla="*/ 10 w 278"/>
                <a:gd name="T45" fmla="*/ 89 h 292"/>
                <a:gd name="T46" fmla="*/ 0 w 278"/>
                <a:gd name="T47" fmla="*/ 147 h 292"/>
                <a:gd name="T48" fmla="*/ 10 w 278"/>
                <a:gd name="T49" fmla="*/ 206 h 292"/>
                <a:gd name="T50" fmla="*/ 38 w 278"/>
                <a:gd name="T51" fmla="*/ 252 h 292"/>
                <a:gd name="T52" fmla="*/ 82 w 278"/>
                <a:gd name="T53" fmla="*/ 282 h 292"/>
                <a:gd name="T54" fmla="*/ 142 w 278"/>
                <a:gd name="T55" fmla="*/ 292 h 292"/>
                <a:gd name="T56" fmla="*/ 222 w 278"/>
                <a:gd name="T57" fmla="*/ 271 h 292"/>
                <a:gd name="T58" fmla="*/ 272 w 278"/>
                <a:gd name="T59" fmla="*/ 200 h 292"/>
                <a:gd name="T60" fmla="*/ 204 w 278"/>
                <a:gd name="T61" fmla="*/ 20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8" h="292">
                  <a:moveTo>
                    <a:pt x="80" y="99"/>
                  </a:moveTo>
                  <a:lnTo>
                    <a:pt x="80" y="99"/>
                  </a:lnTo>
                  <a:cubicBezTo>
                    <a:pt x="82" y="92"/>
                    <a:pt x="85" y="85"/>
                    <a:pt x="90" y="79"/>
                  </a:cubicBezTo>
                  <a:cubicBezTo>
                    <a:pt x="95" y="73"/>
                    <a:pt x="101" y="68"/>
                    <a:pt x="109" y="64"/>
                  </a:cubicBezTo>
                  <a:cubicBezTo>
                    <a:pt x="117" y="60"/>
                    <a:pt x="127" y="58"/>
                    <a:pt x="139" y="58"/>
                  </a:cubicBezTo>
                  <a:cubicBezTo>
                    <a:pt x="158" y="58"/>
                    <a:pt x="172" y="63"/>
                    <a:pt x="181" y="73"/>
                  </a:cubicBezTo>
                  <a:cubicBezTo>
                    <a:pt x="190" y="83"/>
                    <a:pt x="197" y="98"/>
                    <a:pt x="200" y="117"/>
                  </a:cubicBezTo>
                  <a:lnTo>
                    <a:pt x="76" y="117"/>
                  </a:lnTo>
                  <a:cubicBezTo>
                    <a:pt x="76" y="111"/>
                    <a:pt x="78" y="105"/>
                    <a:pt x="80" y="99"/>
                  </a:cubicBezTo>
                  <a:close/>
                  <a:moveTo>
                    <a:pt x="204" y="200"/>
                  </a:moveTo>
                  <a:lnTo>
                    <a:pt x="204" y="200"/>
                  </a:lnTo>
                  <a:cubicBezTo>
                    <a:pt x="202" y="208"/>
                    <a:pt x="195" y="216"/>
                    <a:pt x="184" y="224"/>
                  </a:cubicBezTo>
                  <a:cubicBezTo>
                    <a:pt x="173" y="232"/>
                    <a:pt x="160" y="235"/>
                    <a:pt x="144" y="235"/>
                  </a:cubicBezTo>
                  <a:cubicBezTo>
                    <a:pt x="123" y="235"/>
                    <a:pt x="106" y="230"/>
                    <a:pt x="95" y="219"/>
                  </a:cubicBezTo>
                  <a:cubicBezTo>
                    <a:pt x="83" y="208"/>
                    <a:pt x="77" y="190"/>
                    <a:pt x="76" y="165"/>
                  </a:cubicBezTo>
                  <a:lnTo>
                    <a:pt x="276" y="165"/>
                  </a:lnTo>
                  <a:cubicBezTo>
                    <a:pt x="278" y="144"/>
                    <a:pt x="276" y="123"/>
                    <a:pt x="271" y="103"/>
                  </a:cubicBezTo>
                  <a:cubicBezTo>
                    <a:pt x="266" y="84"/>
                    <a:pt x="258" y="66"/>
                    <a:pt x="247" y="51"/>
                  </a:cubicBezTo>
                  <a:cubicBezTo>
                    <a:pt x="235" y="35"/>
                    <a:pt x="221" y="23"/>
                    <a:pt x="203" y="14"/>
                  </a:cubicBezTo>
                  <a:cubicBezTo>
                    <a:pt x="186" y="5"/>
                    <a:pt x="165" y="0"/>
                    <a:pt x="142" y="0"/>
                  </a:cubicBezTo>
                  <a:cubicBezTo>
                    <a:pt x="120" y="0"/>
                    <a:pt x="101" y="4"/>
                    <a:pt x="84" y="12"/>
                  </a:cubicBezTo>
                  <a:cubicBezTo>
                    <a:pt x="67" y="19"/>
                    <a:pt x="52" y="29"/>
                    <a:pt x="39" y="42"/>
                  </a:cubicBezTo>
                  <a:cubicBezTo>
                    <a:pt x="26" y="56"/>
                    <a:pt x="17" y="71"/>
                    <a:pt x="10" y="89"/>
                  </a:cubicBezTo>
                  <a:cubicBezTo>
                    <a:pt x="3" y="107"/>
                    <a:pt x="0" y="126"/>
                    <a:pt x="0" y="147"/>
                  </a:cubicBezTo>
                  <a:cubicBezTo>
                    <a:pt x="0" y="168"/>
                    <a:pt x="3" y="188"/>
                    <a:pt x="10" y="206"/>
                  </a:cubicBezTo>
                  <a:cubicBezTo>
                    <a:pt x="16" y="224"/>
                    <a:pt x="26" y="239"/>
                    <a:pt x="38" y="252"/>
                  </a:cubicBezTo>
                  <a:cubicBezTo>
                    <a:pt x="50" y="265"/>
                    <a:pt x="65" y="275"/>
                    <a:pt x="82" y="282"/>
                  </a:cubicBezTo>
                  <a:cubicBezTo>
                    <a:pt x="100" y="289"/>
                    <a:pt x="120" y="292"/>
                    <a:pt x="142" y="292"/>
                  </a:cubicBezTo>
                  <a:cubicBezTo>
                    <a:pt x="173" y="292"/>
                    <a:pt x="200" y="285"/>
                    <a:pt x="222" y="271"/>
                  </a:cubicBezTo>
                  <a:cubicBezTo>
                    <a:pt x="244" y="257"/>
                    <a:pt x="261" y="233"/>
                    <a:pt x="272" y="200"/>
                  </a:cubicBezTo>
                  <a:lnTo>
                    <a:pt x="204" y="2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D6D821B8-14B0-4599-96BE-C0400F422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" y="2535"/>
              <a:ext cx="155" cy="177"/>
            </a:xfrm>
            <a:custGeom>
              <a:avLst/>
              <a:gdLst>
                <a:gd name="T0" fmla="*/ 250 w 258"/>
                <a:gd name="T1" fmla="*/ 164 h 292"/>
                <a:gd name="T2" fmla="*/ 250 w 258"/>
                <a:gd name="T3" fmla="*/ 164 h 292"/>
                <a:gd name="T4" fmla="*/ 230 w 258"/>
                <a:gd name="T5" fmla="*/ 142 h 292"/>
                <a:gd name="T6" fmla="*/ 202 w 258"/>
                <a:gd name="T7" fmla="*/ 128 h 292"/>
                <a:gd name="T8" fmla="*/ 169 w 258"/>
                <a:gd name="T9" fmla="*/ 118 h 292"/>
                <a:gd name="T10" fmla="*/ 138 w 258"/>
                <a:gd name="T11" fmla="*/ 111 h 292"/>
                <a:gd name="T12" fmla="*/ 110 w 258"/>
                <a:gd name="T13" fmla="*/ 104 h 292"/>
                <a:gd name="T14" fmla="*/ 91 w 258"/>
                <a:gd name="T15" fmla="*/ 94 h 292"/>
                <a:gd name="T16" fmla="*/ 83 w 258"/>
                <a:gd name="T17" fmla="*/ 77 h 292"/>
                <a:gd name="T18" fmla="*/ 87 w 258"/>
                <a:gd name="T19" fmla="*/ 63 h 292"/>
                <a:gd name="T20" fmla="*/ 98 w 258"/>
                <a:gd name="T21" fmla="*/ 56 h 292"/>
                <a:gd name="T22" fmla="*/ 112 w 258"/>
                <a:gd name="T23" fmla="*/ 52 h 292"/>
                <a:gd name="T24" fmla="*/ 125 w 258"/>
                <a:gd name="T25" fmla="*/ 51 h 292"/>
                <a:gd name="T26" fmla="*/ 161 w 258"/>
                <a:gd name="T27" fmla="*/ 59 h 292"/>
                <a:gd name="T28" fmla="*/ 178 w 258"/>
                <a:gd name="T29" fmla="*/ 89 h 292"/>
                <a:gd name="T30" fmla="*/ 250 w 258"/>
                <a:gd name="T31" fmla="*/ 89 h 292"/>
                <a:gd name="T32" fmla="*/ 237 w 258"/>
                <a:gd name="T33" fmla="*/ 46 h 292"/>
                <a:gd name="T34" fmla="*/ 209 w 258"/>
                <a:gd name="T35" fmla="*/ 19 h 292"/>
                <a:gd name="T36" fmla="*/ 171 w 258"/>
                <a:gd name="T37" fmla="*/ 5 h 292"/>
                <a:gd name="T38" fmla="*/ 128 w 258"/>
                <a:gd name="T39" fmla="*/ 0 h 292"/>
                <a:gd name="T40" fmla="*/ 84 w 258"/>
                <a:gd name="T41" fmla="*/ 4 h 292"/>
                <a:gd name="T42" fmla="*/ 45 w 258"/>
                <a:gd name="T43" fmla="*/ 18 h 292"/>
                <a:gd name="T44" fmla="*/ 17 w 258"/>
                <a:gd name="T45" fmla="*/ 45 h 292"/>
                <a:gd name="T46" fmla="*/ 7 w 258"/>
                <a:gd name="T47" fmla="*/ 89 h 292"/>
                <a:gd name="T48" fmla="*/ 14 w 258"/>
                <a:gd name="T49" fmla="*/ 120 h 292"/>
                <a:gd name="T50" fmla="*/ 34 w 258"/>
                <a:gd name="T51" fmla="*/ 141 h 292"/>
                <a:gd name="T52" fmla="*/ 62 w 258"/>
                <a:gd name="T53" fmla="*/ 155 h 292"/>
                <a:gd name="T54" fmla="*/ 95 w 258"/>
                <a:gd name="T55" fmla="*/ 164 h 292"/>
                <a:gd name="T56" fmla="*/ 159 w 258"/>
                <a:gd name="T57" fmla="*/ 181 h 292"/>
                <a:gd name="T58" fmla="*/ 181 w 258"/>
                <a:gd name="T59" fmla="*/ 206 h 292"/>
                <a:gd name="T60" fmla="*/ 176 w 258"/>
                <a:gd name="T61" fmla="*/ 223 h 292"/>
                <a:gd name="T62" fmla="*/ 164 w 258"/>
                <a:gd name="T63" fmla="*/ 234 h 292"/>
                <a:gd name="T64" fmla="*/ 148 w 258"/>
                <a:gd name="T65" fmla="*/ 240 h 292"/>
                <a:gd name="T66" fmla="*/ 131 w 258"/>
                <a:gd name="T67" fmla="*/ 242 h 292"/>
                <a:gd name="T68" fmla="*/ 110 w 258"/>
                <a:gd name="T69" fmla="*/ 239 h 292"/>
                <a:gd name="T70" fmla="*/ 91 w 258"/>
                <a:gd name="T71" fmla="*/ 231 h 292"/>
                <a:gd name="T72" fmla="*/ 78 w 258"/>
                <a:gd name="T73" fmla="*/ 216 h 292"/>
                <a:gd name="T74" fmla="*/ 73 w 258"/>
                <a:gd name="T75" fmla="*/ 195 h 292"/>
                <a:gd name="T76" fmla="*/ 0 w 258"/>
                <a:gd name="T77" fmla="*/ 195 h 292"/>
                <a:gd name="T78" fmla="*/ 13 w 258"/>
                <a:gd name="T79" fmla="*/ 242 h 292"/>
                <a:gd name="T80" fmla="*/ 43 w 258"/>
                <a:gd name="T81" fmla="*/ 271 h 292"/>
                <a:gd name="T82" fmla="*/ 84 w 258"/>
                <a:gd name="T83" fmla="*/ 288 h 292"/>
                <a:gd name="T84" fmla="*/ 131 w 258"/>
                <a:gd name="T85" fmla="*/ 292 h 292"/>
                <a:gd name="T86" fmla="*/ 177 w 258"/>
                <a:gd name="T87" fmla="*/ 288 h 292"/>
                <a:gd name="T88" fmla="*/ 218 w 258"/>
                <a:gd name="T89" fmla="*/ 272 h 292"/>
                <a:gd name="T90" fmla="*/ 247 w 258"/>
                <a:gd name="T91" fmla="*/ 242 h 292"/>
                <a:gd name="T92" fmla="*/ 258 w 258"/>
                <a:gd name="T93" fmla="*/ 196 h 292"/>
                <a:gd name="T94" fmla="*/ 250 w 258"/>
                <a:gd name="T95" fmla="*/ 16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8" h="292">
                  <a:moveTo>
                    <a:pt x="250" y="164"/>
                  </a:moveTo>
                  <a:lnTo>
                    <a:pt x="250" y="164"/>
                  </a:lnTo>
                  <a:cubicBezTo>
                    <a:pt x="245" y="155"/>
                    <a:pt x="238" y="148"/>
                    <a:pt x="230" y="142"/>
                  </a:cubicBezTo>
                  <a:cubicBezTo>
                    <a:pt x="222" y="136"/>
                    <a:pt x="213" y="131"/>
                    <a:pt x="202" y="128"/>
                  </a:cubicBezTo>
                  <a:cubicBezTo>
                    <a:pt x="191" y="124"/>
                    <a:pt x="181" y="121"/>
                    <a:pt x="169" y="118"/>
                  </a:cubicBezTo>
                  <a:cubicBezTo>
                    <a:pt x="159" y="116"/>
                    <a:pt x="148" y="114"/>
                    <a:pt x="138" y="111"/>
                  </a:cubicBezTo>
                  <a:cubicBezTo>
                    <a:pt x="127" y="109"/>
                    <a:pt x="118" y="107"/>
                    <a:pt x="110" y="104"/>
                  </a:cubicBezTo>
                  <a:cubicBezTo>
                    <a:pt x="102" y="102"/>
                    <a:pt x="96" y="98"/>
                    <a:pt x="91" y="94"/>
                  </a:cubicBezTo>
                  <a:cubicBezTo>
                    <a:pt x="86" y="89"/>
                    <a:pt x="83" y="84"/>
                    <a:pt x="83" y="77"/>
                  </a:cubicBezTo>
                  <a:cubicBezTo>
                    <a:pt x="83" y="71"/>
                    <a:pt x="84" y="67"/>
                    <a:pt x="87" y="63"/>
                  </a:cubicBezTo>
                  <a:cubicBezTo>
                    <a:pt x="90" y="60"/>
                    <a:pt x="94" y="57"/>
                    <a:pt x="98" y="56"/>
                  </a:cubicBezTo>
                  <a:cubicBezTo>
                    <a:pt x="102" y="54"/>
                    <a:pt x="106" y="53"/>
                    <a:pt x="112" y="52"/>
                  </a:cubicBezTo>
                  <a:cubicBezTo>
                    <a:pt x="117" y="52"/>
                    <a:pt x="121" y="51"/>
                    <a:pt x="125" y="51"/>
                  </a:cubicBezTo>
                  <a:cubicBezTo>
                    <a:pt x="139" y="51"/>
                    <a:pt x="151" y="54"/>
                    <a:pt x="161" y="59"/>
                  </a:cubicBezTo>
                  <a:cubicBezTo>
                    <a:pt x="171" y="64"/>
                    <a:pt x="176" y="74"/>
                    <a:pt x="178" y="89"/>
                  </a:cubicBezTo>
                  <a:lnTo>
                    <a:pt x="250" y="89"/>
                  </a:lnTo>
                  <a:cubicBezTo>
                    <a:pt x="249" y="72"/>
                    <a:pt x="244" y="57"/>
                    <a:pt x="237" y="46"/>
                  </a:cubicBezTo>
                  <a:cubicBezTo>
                    <a:pt x="230" y="35"/>
                    <a:pt x="220" y="26"/>
                    <a:pt x="209" y="19"/>
                  </a:cubicBezTo>
                  <a:cubicBezTo>
                    <a:pt x="198" y="12"/>
                    <a:pt x="185" y="7"/>
                    <a:pt x="171" y="5"/>
                  </a:cubicBezTo>
                  <a:cubicBezTo>
                    <a:pt x="157" y="2"/>
                    <a:pt x="143" y="0"/>
                    <a:pt x="128" y="0"/>
                  </a:cubicBezTo>
                  <a:cubicBezTo>
                    <a:pt x="113" y="0"/>
                    <a:pt x="98" y="2"/>
                    <a:pt x="84" y="4"/>
                  </a:cubicBezTo>
                  <a:cubicBezTo>
                    <a:pt x="69" y="7"/>
                    <a:pt x="56" y="12"/>
                    <a:pt x="45" y="18"/>
                  </a:cubicBezTo>
                  <a:cubicBezTo>
                    <a:pt x="33" y="25"/>
                    <a:pt x="24" y="34"/>
                    <a:pt x="17" y="45"/>
                  </a:cubicBezTo>
                  <a:cubicBezTo>
                    <a:pt x="10" y="57"/>
                    <a:pt x="7" y="72"/>
                    <a:pt x="7" y="89"/>
                  </a:cubicBezTo>
                  <a:cubicBezTo>
                    <a:pt x="7" y="102"/>
                    <a:pt x="9" y="112"/>
                    <a:pt x="14" y="120"/>
                  </a:cubicBezTo>
                  <a:cubicBezTo>
                    <a:pt x="19" y="129"/>
                    <a:pt x="26" y="136"/>
                    <a:pt x="34" y="141"/>
                  </a:cubicBezTo>
                  <a:cubicBezTo>
                    <a:pt x="42" y="147"/>
                    <a:pt x="52" y="151"/>
                    <a:pt x="62" y="155"/>
                  </a:cubicBezTo>
                  <a:cubicBezTo>
                    <a:pt x="73" y="158"/>
                    <a:pt x="84" y="161"/>
                    <a:pt x="95" y="164"/>
                  </a:cubicBezTo>
                  <a:cubicBezTo>
                    <a:pt x="122" y="169"/>
                    <a:pt x="143" y="175"/>
                    <a:pt x="159" y="181"/>
                  </a:cubicBezTo>
                  <a:cubicBezTo>
                    <a:pt x="174" y="186"/>
                    <a:pt x="181" y="195"/>
                    <a:pt x="181" y="206"/>
                  </a:cubicBezTo>
                  <a:cubicBezTo>
                    <a:pt x="181" y="213"/>
                    <a:pt x="180" y="219"/>
                    <a:pt x="176" y="223"/>
                  </a:cubicBezTo>
                  <a:cubicBezTo>
                    <a:pt x="173" y="228"/>
                    <a:pt x="169" y="231"/>
                    <a:pt x="164" y="234"/>
                  </a:cubicBezTo>
                  <a:cubicBezTo>
                    <a:pt x="160" y="237"/>
                    <a:pt x="154" y="239"/>
                    <a:pt x="148" y="240"/>
                  </a:cubicBezTo>
                  <a:cubicBezTo>
                    <a:pt x="142" y="241"/>
                    <a:pt x="137" y="242"/>
                    <a:pt x="131" y="242"/>
                  </a:cubicBezTo>
                  <a:cubicBezTo>
                    <a:pt x="124" y="242"/>
                    <a:pt x="117" y="241"/>
                    <a:pt x="110" y="239"/>
                  </a:cubicBezTo>
                  <a:cubicBezTo>
                    <a:pt x="103" y="237"/>
                    <a:pt x="96" y="235"/>
                    <a:pt x="91" y="231"/>
                  </a:cubicBezTo>
                  <a:cubicBezTo>
                    <a:pt x="86" y="227"/>
                    <a:pt x="81" y="222"/>
                    <a:pt x="78" y="216"/>
                  </a:cubicBezTo>
                  <a:cubicBezTo>
                    <a:pt x="75" y="211"/>
                    <a:pt x="73" y="203"/>
                    <a:pt x="73" y="195"/>
                  </a:cubicBezTo>
                  <a:lnTo>
                    <a:pt x="0" y="195"/>
                  </a:lnTo>
                  <a:cubicBezTo>
                    <a:pt x="1" y="214"/>
                    <a:pt x="5" y="229"/>
                    <a:pt x="13" y="242"/>
                  </a:cubicBezTo>
                  <a:cubicBezTo>
                    <a:pt x="21" y="254"/>
                    <a:pt x="31" y="264"/>
                    <a:pt x="43" y="271"/>
                  </a:cubicBezTo>
                  <a:cubicBezTo>
                    <a:pt x="54" y="279"/>
                    <a:pt x="68" y="284"/>
                    <a:pt x="84" y="288"/>
                  </a:cubicBezTo>
                  <a:cubicBezTo>
                    <a:pt x="99" y="291"/>
                    <a:pt x="115" y="292"/>
                    <a:pt x="131" y="292"/>
                  </a:cubicBezTo>
                  <a:cubicBezTo>
                    <a:pt x="147" y="292"/>
                    <a:pt x="162" y="291"/>
                    <a:pt x="177" y="288"/>
                  </a:cubicBezTo>
                  <a:cubicBezTo>
                    <a:pt x="193" y="285"/>
                    <a:pt x="206" y="280"/>
                    <a:pt x="218" y="272"/>
                  </a:cubicBezTo>
                  <a:cubicBezTo>
                    <a:pt x="230" y="264"/>
                    <a:pt x="239" y="255"/>
                    <a:pt x="247" y="242"/>
                  </a:cubicBezTo>
                  <a:cubicBezTo>
                    <a:pt x="254" y="230"/>
                    <a:pt x="258" y="215"/>
                    <a:pt x="258" y="196"/>
                  </a:cubicBezTo>
                  <a:cubicBezTo>
                    <a:pt x="258" y="183"/>
                    <a:pt x="255" y="173"/>
                    <a:pt x="250" y="1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18805A38-8707-44D4-90A6-28D1A0AA5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2535"/>
              <a:ext cx="154" cy="177"/>
            </a:xfrm>
            <a:custGeom>
              <a:avLst/>
              <a:gdLst>
                <a:gd name="T0" fmla="*/ 218 w 257"/>
                <a:gd name="T1" fmla="*/ 272 h 292"/>
                <a:gd name="T2" fmla="*/ 218 w 257"/>
                <a:gd name="T3" fmla="*/ 272 h 292"/>
                <a:gd name="T4" fmla="*/ 247 w 257"/>
                <a:gd name="T5" fmla="*/ 242 h 292"/>
                <a:gd name="T6" fmla="*/ 257 w 257"/>
                <a:gd name="T7" fmla="*/ 196 h 292"/>
                <a:gd name="T8" fmla="*/ 250 w 257"/>
                <a:gd name="T9" fmla="*/ 164 h 292"/>
                <a:gd name="T10" fmla="*/ 230 w 257"/>
                <a:gd name="T11" fmla="*/ 142 h 292"/>
                <a:gd name="T12" fmla="*/ 202 w 257"/>
                <a:gd name="T13" fmla="*/ 128 h 292"/>
                <a:gd name="T14" fmla="*/ 169 w 257"/>
                <a:gd name="T15" fmla="*/ 118 h 292"/>
                <a:gd name="T16" fmla="*/ 138 w 257"/>
                <a:gd name="T17" fmla="*/ 111 h 292"/>
                <a:gd name="T18" fmla="*/ 110 w 257"/>
                <a:gd name="T19" fmla="*/ 104 h 292"/>
                <a:gd name="T20" fmla="*/ 91 w 257"/>
                <a:gd name="T21" fmla="*/ 94 h 292"/>
                <a:gd name="T22" fmla="*/ 83 w 257"/>
                <a:gd name="T23" fmla="*/ 77 h 292"/>
                <a:gd name="T24" fmla="*/ 87 w 257"/>
                <a:gd name="T25" fmla="*/ 63 h 292"/>
                <a:gd name="T26" fmla="*/ 98 w 257"/>
                <a:gd name="T27" fmla="*/ 56 h 292"/>
                <a:gd name="T28" fmla="*/ 111 w 257"/>
                <a:gd name="T29" fmla="*/ 52 h 292"/>
                <a:gd name="T30" fmla="*/ 125 w 257"/>
                <a:gd name="T31" fmla="*/ 51 h 292"/>
                <a:gd name="T32" fmla="*/ 161 w 257"/>
                <a:gd name="T33" fmla="*/ 59 h 292"/>
                <a:gd name="T34" fmla="*/ 178 w 257"/>
                <a:gd name="T35" fmla="*/ 89 h 292"/>
                <a:gd name="T36" fmla="*/ 250 w 257"/>
                <a:gd name="T37" fmla="*/ 89 h 292"/>
                <a:gd name="T38" fmla="*/ 237 w 257"/>
                <a:gd name="T39" fmla="*/ 46 h 292"/>
                <a:gd name="T40" fmla="*/ 209 w 257"/>
                <a:gd name="T41" fmla="*/ 19 h 292"/>
                <a:gd name="T42" fmla="*/ 171 w 257"/>
                <a:gd name="T43" fmla="*/ 5 h 292"/>
                <a:gd name="T44" fmla="*/ 128 w 257"/>
                <a:gd name="T45" fmla="*/ 0 h 292"/>
                <a:gd name="T46" fmla="*/ 84 w 257"/>
                <a:gd name="T47" fmla="*/ 4 h 292"/>
                <a:gd name="T48" fmla="*/ 45 w 257"/>
                <a:gd name="T49" fmla="*/ 18 h 292"/>
                <a:gd name="T50" fmla="*/ 17 w 257"/>
                <a:gd name="T51" fmla="*/ 45 h 292"/>
                <a:gd name="T52" fmla="*/ 7 w 257"/>
                <a:gd name="T53" fmla="*/ 89 h 292"/>
                <a:gd name="T54" fmla="*/ 14 w 257"/>
                <a:gd name="T55" fmla="*/ 120 h 292"/>
                <a:gd name="T56" fmla="*/ 34 w 257"/>
                <a:gd name="T57" fmla="*/ 141 h 292"/>
                <a:gd name="T58" fmla="*/ 62 w 257"/>
                <a:gd name="T59" fmla="*/ 155 h 292"/>
                <a:gd name="T60" fmla="*/ 95 w 257"/>
                <a:gd name="T61" fmla="*/ 164 h 292"/>
                <a:gd name="T62" fmla="*/ 158 w 257"/>
                <a:gd name="T63" fmla="*/ 181 h 292"/>
                <a:gd name="T64" fmla="*/ 181 w 257"/>
                <a:gd name="T65" fmla="*/ 206 h 292"/>
                <a:gd name="T66" fmla="*/ 176 w 257"/>
                <a:gd name="T67" fmla="*/ 223 h 292"/>
                <a:gd name="T68" fmla="*/ 164 w 257"/>
                <a:gd name="T69" fmla="*/ 234 h 292"/>
                <a:gd name="T70" fmla="*/ 148 w 257"/>
                <a:gd name="T71" fmla="*/ 240 h 292"/>
                <a:gd name="T72" fmla="*/ 131 w 257"/>
                <a:gd name="T73" fmla="*/ 242 h 292"/>
                <a:gd name="T74" fmla="*/ 110 w 257"/>
                <a:gd name="T75" fmla="*/ 239 h 292"/>
                <a:gd name="T76" fmla="*/ 91 w 257"/>
                <a:gd name="T77" fmla="*/ 231 h 292"/>
                <a:gd name="T78" fmla="*/ 78 w 257"/>
                <a:gd name="T79" fmla="*/ 216 h 292"/>
                <a:gd name="T80" fmla="*/ 73 w 257"/>
                <a:gd name="T81" fmla="*/ 195 h 292"/>
                <a:gd name="T82" fmla="*/ 0 w 257"/>
                <a:gd name="T83" fmla="*/ 195 h 292"/>
                <a:gd name="T84" fmla="*/ 13 w 257"/>
                <a:gd name="T85" fmla="*/ 242 h 292"/>
                <a:gd name="T86" fmla="*/ 42 w 257"/>
                <a:gd name="T87" fmla="*/ 271 h 292"/>
                <a:gd name="T88" fmla="*/ 84 w 257"/>
                <a:gd name="T89" fmla="*/ 288 h 292"/>
                <a:gd name="T90" fmla="*/ 131 w 257"/>
                <a:gd name="T91" fmla="*/ 292 h 292"/>
                <a:gd name="T92" fmla="*/ 177 w 257"/>
                <a:gd name="T93" fmla="*/ 288 h 292"/>
                <a:gd name="T94" fmla="*/ 218 w 257"/>
                <a:gd name="T95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" h="292">
                  <a:moveTo>
                    <a:pt x="218" y="272"/>
                  </a:moveTo>
                  <a:lnTo>
                    <a:pt x="218" y="272"/>
                  </a:lnTo>
                  <a:cubicBezTo>
                    <a:pt x="230" y="264"/>
                    <a:pt x="239" y="255"/>
                    <a:pt x="247" y="242"/>
                  </a:cubicBezTo>
                  <a:cubicBezTo>
                    <a:pt x="254" y="230"/>
                    <a:pt x="257" y="215"/>
                    <a:pt x="257" y="196"/>
                  </a:cubicBezTo>
                  <a:cubicBezTo>
                    <a:pt x="257" y="183"/>
                    <a:pt x="255" y="173"/>
                    <a:pt x="250" y="164"/>
                  </a:cubicBezTo>
                  <a:cubicBezTo>
                    <a:pt x="245" y="155"/>
                    <a:pt x="238" y="148"/>
                    <a:pt x="230" y="142"/>
                  </a:cubicBezTo>
                  <a:cubicBezTo>
                    <a:pt x="222" y="136"/>
                    <a:pt x="212" y="131"/>
                    <a:pt x="202" y="128"/>
                  </a:cubicBezTo>
                  <a:cubicBezTo>
                    <a:pt x="191" y="124"/>
                    <a:pt x="181" y="121"/>
                    <a:pt x="169" y="118"/>
                  </a:cubicBezTo>
                  <a:cubicBezTo>
                    <a:pt x="159" y="116"/>
                    <a:pt x="148" y="114"/>
                    <a:pt x="138" y="111"/>
                  </a:cubicBezTo>
                  <a:cubicBezTo>
                    <a:pt x="127" y="109"/>
                    <a:pt x="118" y="107"/>
                    <a:pt x="110" y="104"/>
                  </a:cubicBezTo>
                  <a:cubicBezTo>
                    <a:pt x="102" y="102"/>
                    <a:pt x="96" y="98"/>
                    <a:pt x="91" y="94"/>
                  </a:cubicBezTo>
                  <a:cubicBezTo>
                    <a:pt x="85" y="89"/>
                    <a:pt x="83" y="84"/>
                    <a:pt x="83" y="77"/>
                  </a:cubicBezTo>
                  <a:cubicBezTo>
                    <a:pt x="83" y="71"/>
                    <a:pt x="84" y="67"/>
                    <a:pt x="87" y="63"/>
                  </a:cubicBezTo>
                  <a:cubicBezTo>
                    <a:pt x="90" y="60"/>
                    <a:pt x="94" y="57"/>
                    <a:pt x="98" y="56"/>
                  </a:cubicBezTo>
                  <a:cubicBezTo>
                    <a:pt x="102" y="54"/>
                    <a:pt x="106" y="53"/>
                    <a:pt x="111" y="52"/>
                  </a:cubicBezTo>
                  <a:cubicBezTo>
                    <a:pt x="116" y="52"/>
                    <a:pt x="121" y="51"/>
                    <a:pt x="125" y="51"/>
                  </a:cubicBezTo>
                  <a:cubicBezTo>
                    <a:pt x="139" y="51"/>
                    <a:pt x="151" y="54"/>
                    <a:pt x="161" y="59"/>
                  </a:cubicBezTo>
                  <a:cubicBezTo>
                    <a:pt x="171" y="64"/>
                    <a:pt x="176" y="74"/>
                    <a:pt x="178" y="89"/>
                  </a:cubicBezTo>
                  <a:lnTo>
                    <a:pt x="250" y="89"/>
                  </a:lnTo>
                  <a:cubicBezTo>
                    <a:pt x="249" y="72"/>
                    <a:pt x="244" y="57"/>
                    <a:pt x="237" y="46"/>
                  </a:cubicBezTo>
                  <a:cubicBezTo>
                    <a:pt x="230" y="35"/>
                    <a:pt x="220" y="26"/>
                    <a:pt x="209" y="19"/>
                  </a:cubicBezTo>
                  <a:cubicBezTo>
                    <a:pt x="198" y="12"/>
                    <a:pt x="185" y="7"/>
                    <a:pt x="171" y="5"/>
                  </a:cubicBezTo>
                  <a:cubicBezTo>
                    <a:pt x="157" y="2"/>
                    <a:pt x="143" y="0"/>
                    <a:pt x="128" y="0"/>
                  </a:cubicBezTo>
                  <a:cubicBezTo>
                    <a:pt x="113" y="0"/>
                    <a:pt x="98" y="2"/>
                    <a:pt x="84" y="4"/>
                  </a:cubicBezTo>
                  <a:cubicBezTo>
                    <a:pt x="69" y="7"/>
                    <a:pt x="56" y="12"/>
                    <a:pt x="45" y="18"/>
                  </a:cubicBezTo>
                  <a:cubicBezTo>
                    <a:pt x="33" y="25"/>
                    <a:pt x="24" y="34"/>
                    <a:pt x="17" y="45"/>
                  </a:cubicBezTo>
                  <a:cubicBezTo>
                    <a:pt x="10" y="57"/>
                    <a:pt x="7" y="72"/>
                    <a:pt x="7" y="89"/>
                  </a:cubicBezTo>
                  <a:cubicBezTo>
                    <a:pt x="7" y="102"/>
                    <a:pt x="9" y="112"/>
                    <a:pt x="14" y="120"/>
                  </a:cubicBezTo>
                  <a:cubicBezTo>
                    <a:pt x="19" y="129"/>
                    <a:pt x="26" y="136"/>
                    <a:pt x="34" y="141"/>
                  </a:cubicBezTo>
                  <a:cubicBezTo>
                    <a:pt x="42" y="147"/>
                    <a:pt x="52" y="151"/>
                    <a:pt x="62" y="155"/>
                  </a:cubicBezTo>
                  <a:cubicBezTo>
                    <a:pt x="73" y="158"/>
                    <a:pt x="84" y="161"/>
                    <a:pt x="95" y="164"/>
                  </a:cubicBezTo>
                  <a:cubicBezTo>
                    <a:pt x="122" y="169"/>
                    <a:pt x="143" y="175"/>
                    <a:pt x="158" y="181"/>
                  </a:cubicBezTo>
                  <a:cubicBezTo>
                    <a:pt x="174" y="186"/>
                    <a:pt x="181" y="195"/>
                    <a:pt x="181" y="206"/>
                  </a:cubicBezTo>
                  <a:cubicBezTo>
                    <a:pt x="181" y="213"/>
                    <a:pt x="180" y="219"/>
                    <a:pt x="176" y="223"/>
                  </a:cubicBezTo>
                  <a:cubicBezTo>
                    <a:pt x="173" y="228"/>
                    <a:pt x="169" y="231"/>
                    <a:pt x="164" y="234"/>
                  </a:cubicBezTo>
                  <a:cubicBezTo>
                    <a:pt x="160" y="237"/>
                    <a:pt x="154" y="239"/>
                    <a:pt x="148" y="240"/>
                  </a:cubicBezTo>
                  <a:cubicBezTo>
                    <a:pt x="142" y="241"/>
                    <a:pt x="137" y="242"/>
                    <a:pt x="131" y="242"/>
                  </a:cubicBezTo>
                  <a:cubicBezTo>
                    <a:pt x="124" y="242"/>
                    <a:pt x="117" y="241"/>
                    <a:pt x="110" y="239"/>
                  </a:cubicBezTo>
                  <a:cubicBezTo>
                    <a:pt x="103" y="237"/>
                    <a:pt x="96" y="235"/>
                    <a:pt x="91" y="231"/>
                  </a:cubicBezTo>
                  <a:cubicBezTo>
                    <a:pt x="86" y="227"/>
                    <a:pt x="81" y="222"/>
                    <a:pt x="78" y="216"/>
                  </a:cubicBezTo>
                  <a:cubicBezTo>
                    <a:pt x="75" y="211"/>
                    <a:pt x="73" y="203"/>
                    <a:pt x="73" y="195"/>
                  </a:cubicBezTo>
                  <a:lnTo>
                    <a:pt x="0" y="195"/>
                  </a:lnTo>
                  <a:cubicBezTo>
                    <a:pt x="1" y="214"/>
                    <a:pt x="5" y="229"/>
                    <a:pt x="13" y="242"/>
                  </a:cubicBezTo>
                  <a:cubicBezTo>
                    <a:pt x="21" y="254"/>
                    <a:pt x="30" y="264"/>
                    <a:pt x="42" y="271"/>
                  </a:cubicBezTo>
                  <a:cubicBezTo>
                    <a:pt x="54" y="279"/>
                    <a:pt x="68" y="284"/>
                    <a:pt x="84" y="288"/>
                  </a:cubicBezTo>
                  <a:cubicBezTo>
                    <a:pt x="99" y="291"/>
                    <a:pt x="115" y="292"/>
                    <a:pt x="131" y="292"/>
                  </a:cubicBezTo>
                  <a:cubicBezTo>
                    <a:pt x="147" y="292"/>
                    <a:pt x="162" y="291"/>
                    <a:pt x="177" y="288"/>
                  </a:cubicBezTo>
                  <a:cubicBezTo>
                    <a:pt x="192" y="285"/>
                    <a:pt x="206" y="280"/>
                    <a:pt x="218" y="27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348BDABF-3091-455D-B5A1-6D5042E700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6" y="2333"/>
              <a:ext cx="357" cy="530"/>
            </a:xfrm>
            <a:custGeom>
              <a:avLst/>
              <a:gdLst>
                <a:gd name="T0" fmla="*/ 163 w 594"/>
                <a:gd name="T1" fmla="*/ 396 h 874"/>
                <a:gd name="T2" fmla="*/ 163 w 594"/>
                <a:gd name="T3" fmla="*/ 396 h 874"/>
                <a:gd name="T4" fmla="*/ 163 w 594"/>
                <a:gd name="T5" fmla="*/ 164 h 874"/>
                <a:gd name="T6" fmla="*/ 312 w 594"/>
                <a:gd name="T7" fmla="*/ 164 h 874"/>
                <a:gd name="T8" fmla="*/ 399 w 594"/>
                <a:gd name="T9" fmla="*/ 190 h 874"/>
                <a:gd name="T10" fmla="*/ 431 w 594"/>
                <a:gd name="T11" fmla="*/ 278 h 874"/>
                <a:gd name="T12" fmla="*/ 399 w 594"/>
                <a:gd name="T13" fmla="*/ 368 h 874"/>
                <a:gd name="T14" fmla="*/ 312 w 594"/>
                <a:gd name="T15" fmla="*/ 396 h 874"/>
                <a:gd name="T16" fmla="*/ 163 w 594"/>
                <a:gd name="T17" fmla="*/ 396 h 874"/>
                <a:gd name="T18" fmla="*/ 163 w 594"/>
                <a:gd name="T19" fmla="*/ 396 h 874"/>
                <a:gd name="T20" fmla="*/ 163 w 594"/>
                <a:gd name="T21" fmla="*/ 560 h 874"/>
                <a:gd name="T22" fmla="*/ 163 w 594"/>
                <a:gd name="T23" fmla="*/ 560 h 874"/>
                <a:gd name="T24" fmla="*/ 312 w 594"/>
                <a:gd name="T25" fmla="*/ 560 h 874"/>
                <a:gd name="T26" fmla="*/ 509 w 594"/>
                <a:gd name="T27" fmla="*/ 489 h 874"/>
                <a:gd name="T28" fmla="*/ 594 w 594"/>
                <a:gd name="T29" fmla="*/ 278 h 874"/>
                <a:gd name="T30" fmla="*/ 505 w 594"/>
                <a:gd name="T31" fmla="*/ 65 h 874"/>
                <a:gd name="T32" fmla="*/ 312 w 594"/>
                <a:gd name="T33" fmla="*/ 0 h 874"/>
                <a:gd name="T34" fmla="*/ 0 w 594"/>
                <a:gd name="T35" fmla="*/ 0 h 874"/>
                <a:gd name="T36" fmla="*/ 0 w 594"/>
                <a:gd name="T37" fmla="*/ 874 h 874"/>
                <a:gd name="T38" fmla="*/ 82 w 594"/>
                <a:gd name="T39" fmla="*/ 792 h 874"/>
                <a:gd name="T40" fmla="*/ 163 w 594"/>
                <a:gd name="T41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4" h="874">
                  <a:moveTo>
                    <a:pt x="163" y="396"/>
                  </a:moveTo>
                  <a:lnTo>
                    <a:pt x="163" y="396"/>
                  </a:lnTo>
                  <a:lnTo>
                    <a:pt x="163" y="164"/>
                  </a:lnTo>
                  <a:lnTo>
                    <a:pt x="312" y="164"/>
                  </a:lnTo>
                  <a:cubicBezTo>
                    <a:pt x="349" y="164"/>
                    <a:pt x="379" y="173"/>
                    <a:pt x="399" y="190"/>
                  </a:cubicBezTo>
                  <a:cubicBezTo>
                    <a:pt x="407" y="197"/>
                    <a:pt x="431" y="216"/>
                    <a:pt x="431" y="278"/>
                  </a:cubicBezTo>
                  <a:cubicBezTo>
                    <a:pt x="431" y="319"/>
                    <a:pt x="420" y="349"/>
                    <a:pt x="399" y="368"/>
                  </a:cubicBezTo>
                  <a:cubicBezTo>
                    <a:pt x="378" y="387"/>
                    <a:pt x="350" y="396"/>
                    <a:pt x="312" y="396"/>
                  </a:cubicBezTo>
                  <a:lnTo>
                    <a:pt x="163" y="396"/>
                  </a:lnTo>
                  <a:lnTo>
                    <a:pt x="163" y="396"/>
                  </a:lnTo>
                  <a:close/>
                  <a:moveTo>
                    <a:pt x="163" y="560"/>
                  </a:moveTo>
                  <a:lnTo>
                    <a:pt x="163" y="560"/>
                  </a:lnTo>
                  <a:lnTo>
                    <a:pt x="312" y="560"/>
                  </a:lnTo>
                  <a:cubicBezTo>
                    <a:pt x="391" y="560"/>
                    <a:pt x="458" y="536"/>
                    <a:pt x="509" y="489"/>
                  </a:cubicBezTo>
                  <a:cubicBezTo>
                    <a:pt x="548" y="454"/>
                    <a:pt x="594" y="389"/>
                    <a:pt x="594" y="278"/>
                  </a:cubicBezTo>
                  <a:cubicBezTo>
                    <a:pt x="594" y="164"/>
                    <a:pt x="545" y="99"/>
                    <a:pt x="505" y="65"/>
                  </a:cubicBezTo>
                  <a:cubicBezTo>
                    <a:pt x="454" y="22"/>
                    <a:pt x="389" y="0"/>
                    <a:pt x="312" y="0"/>
                  </a:cubicBezTo>
                  <a:lnTo>
                    <a:pt x="0" y="0"/>
                  </a:lnTo>
                  <a:lnTo>
                    <a:pt x="0" y="874"/>
                  </a:lnTo>
                  <a:lnTo>
                    <a:pt x="82" y="792"/>
                  </a:lnTo>
                  <a:lnTo>
                    <a:pt x="163" y="874"/>
                  </a:lnTo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D2E10732-2436-4671-81D3-CEF24A23F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6" y="2383"/>
              <a:ext cx="259" cy="480"/>
            </a:xfrm>
            <a:custGeom>
              <a:avLst/>
              <a:gdLst>
                <a:gd name="T0" fmla="*/ 317 w 431"/>
                <a:gd name="T1" fmla="*/ 286 h 792"/>
                <a:gd name="T2" fmla="*/ 317 w 431"/>
                <a:gd name="T3" fmla="*/ 286 h 792"/>
                <a:gd name="T4" fmla="*/ 230 w 431"/>
                <a:gd name="T5" fmla="*/ 314 h 792"/>
                <a:gd name="T6" fmla="*/ 81 w 431"/>
                <a:gd name="T7" fmla="*/ 314 h 792"/>
                <a:gd name="T8" fmla="*/ 81 w 431"/>
                <a:gd name="T9" fmla="*/ 82 h 792"/>
                <a:gd name="T10" fmla="*/ 230 w 431"/>
                <a:gd name="T11" fmla="*/ 82 h 792"/>
                <a:gd name="T12" fmla="*/ 317 w 431"/>
                <a:gd name="T13" fmla="*/ 108 h 792"/>
                <a:gd name="T14" fmla="*/ 349 w 431"/>
                <a:gd name="T15" fmla="*/ 196 h 792"/>
                <a:gd name="T16" fmla="*/ 317 w 431"/>
                <a:gd name="T17" fmla="*/ 286 h 792"/>
                <a:gd name="T18" fmla="*/ 370 w 431"/>
                <a:gd name="T19" fmla="*/ 45 h 792"/>
                <a:gd name="T20" fmla="*/ 370 w 431"/>
                <a:gd name="T21" fmla="*/ 45 h 792"/>
                <a:gd name="T22" fmla="*/ 230 w 431"/>
                <a:gd name="T23" fmla="*/ 0 h 792"/>
                <a:gd name="T24" fmla="*/ 0 w 431"/>
                <a:gd name="T25" fmla="*/ 0 h 792"/>
                <a:gd name="T26" fmla="*/ 0 w 431"/>
                <a:gd name="T27" fmla="*/ 710 h 792"/>
                <a:gd name="T28" fmla="*/ 81 w 431"/>
                <a:gd name="T29" fmla="*/ 792 h 792"/>
                <a:gd name="T30" fmla="*/ 81 w 431"/>
                <a:gd name="T31" fmla="*/ 396 h 792"/>
                <a:gd name="T32" fmla="*/ 230 w 431"/>
                <a:gd name="T33" fmla="*/ 396 h 792"/>
                <a:gd name="T34" fmla="*/ 372 w 431"/>
                <a:gd name="T35" fmla="*/ 346 h 792"/>
                <a:gd name="T36" fmla="*/ 431 w 431"/>
                <a:gd name="T37" fmla="*/ 196 h 792"/>
                <a:gd name="T38" fmla="*/ 370 w 431"/>
                <a:gd name="T39" fmla="*/ 45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1" h="792">
                  <a:moveTo>
                    <a:pt x="317" y="286"/>
                  </a:moveTo>
                  <a:lnTo>
                    <a:pt x="317" y="286"/>
                  </a:lnTo>
                  <a:cubicBezTo>
                    <a:pt x="296" y="305"/>
                    <a:pt x="268" y="314"/>
                    <a:pt x="230" y="314"/>
                  </a:cubicBezTo>
                  <a:lnTo>
                    <a:pt x="81" y="314"/>
                  </a:lnTo>
                  <a:lnTo>
                    <a:pt x="81" y="82"/>
                  </a:lnTo>
                  <a:lnTo>
                    <a:pt x="230" y="82"/>
                  </a:lnTo>
                  <a:cubicBezTo>
                    <a:pt x="267" y="82"/>
                    <a:pt x="297" y="91"/>
                    <a:pt x="317" y="108"/>
                  </a:cubicBezTo>
                  <a:cubicBezTo>
                    <a:pt x="325" y="115"/>
                    <a:pt x="349" y="134"/>
                    <a:pt x="349" y="196"/>
                  </a:cubicBezTo>
                  <a:cubicBezTo>
                    <a:pt x="349" y="237"/>
                    <a:pt x="338" y="267"/>
                    <a:pt x="317" y="286"/>
                  </a:cubicBezTo>
                  <a:close/>
                  <a:moveTo>
                    <a:pt x="370" y="45"/>
                  </a:moveTo>
                  <a:lnTo>
                    <a:pt x="370" y="45"/>
                  </a:lnTo>
                  <a:cubicBezTo>
                    <a:pt x="334" y="15"/>
                    <a:pt x="287" y="0"/>
                    <a:pt x="230" y="0"/>
                  </a:cubicBezTo>
                  <a:lnTo>
                    <a:pt x="0" y="0"/>
                  </a:lnTo>
                  <a:lnTo>
                    <a:pt x="0" y="710"/>
                  </a:lnTo>
                  <a:lnTo>
                    <a:pt x="81" y="792"/>
                  </a:lnTo>
                  <a:lnTo>
                    <a:pt x="81" y="396"/>
                  </a:lnTo>
                  <a:lnTo>
                    <a:pt x="230" y="396"/>
                  </a:lnTo>
                  <a:cubicBezTo>
                    <a:pt x="288" y="396"/>
                    <a:pt x="336" y="379"/>
                    <a:pt x="372" y="346"/>
                  </a:cubicBezTo>
                  <a:cubicBezTo>
                    <a:pt x="411" y="311"/>
                    <a:pt x="431" y="261"/>
                    <a:pt x="431" y="196"/>
                  </a:cubicBezTo>
                  <a:cubicBezTo>
                    <a:pt x="431" y="130"/>
                    <a:pt x="410" y="79"/>
                    <a:pt x="370" y="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6B5A492C-6FBC-4A50-AF17-0DFBFBA2A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386"/>
              <a:ext cx="140" cy="522"/>
            </a:xfrm>
            <a:custGeom>
              <a:avLst/>
              <a:gdLst>
                <a:gd name="T0" fmla="*/ 233 w 233"/>
                <a:gd name="T1" fmla="*/ 861 h 861"/>
                <a:gd name="T2" fmla="*/ 233 w 233"/>
                <a:gd name="T3" fmla="*/ 861 h 861"/>
                <a:gd name="T4" fmla="*/ 233 w 233"/>
                <a:gd name="T5" fmla="*/ 859 h 861"/>
                <a:gd name="T6" fmla="*/ 233 w 233"/>
                <a:gd name="T7" fmla="*/ 199 h 861"/>
                <a:gd name="T8" fmla="*/ 118 w 233"/>
                <a:gd name="T9" fmla="*/ 0 h 861"/>
                <a:gd name="T10" fmla="*/ 0 w 233"/>
                <a:gd name="T11" fmla="*/ 370 h 861"/>
                <a:gd name="T12" fmla="*/ 233 w 233"/>
                <a:gd name="T13" fmla="*/ 861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861">
                  <a:moveTo>
                    <a:pt x="233" y="861"/>
                  </a:moveTo>
                  <a:lnTo>
                    <a:pt x="233" y="861"/>
                  </a:lnTo>
                  <a:cubicBezTo>
                    <a:pt x="233" y="861"/>
                    <a:pt x="233" y="860"/>
                    <a:pt x="233" y="859"/>
                  </a:cubicBezTo>
                  <a:lnTo>
                    <a:pt x="233" y="199"/>
                  </a:lnTo>
                  <a:cubicBezTo>
                    <a:pt x="233" y="40"/>
                    <a:pt x="219" y="6"/>
                    <a:pt x="118" y="0"/>
                  </a:cubicBezTo>
                  <a:cubicBezTo>
                    <a:pt x="44" y="105"/>
                    <a:pt x="0" y="232"/>
                    <a:pt x="0" y="370"/>
                  </a:cubicBezTo>
                  <a:cubicBezTo>
                    <a:pt x="0" y="568"/>
                    <a:pt x="90" y="745"/>
                    <a:pt x="233" y="8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9830695A-B634-4E6B-8FEA-17F24005B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653"/>
              <a:ext cx="259" cy="317"/>
            </a:xfrm>
            <a:custGeom>
              <a:avLst/>
              <a:gdLst>
                <a:gd name="T0" fmla="*/ 0 w 431"/>
                <a:gd name="T1" fmla="*/ 295 h 523"/>
                <a:gd name="T2" fmla="*/ 0 w 431"/>
                <a:gd name="T3" fmla="*/ 295 h 523"/>
                <a:gd name="T4" fmla="*/ 174 w 431"/>
                <a:gd name="T5" fmla="*/ 523 h 523"/>
                <a:gd name="T6" fmla="*/ 431 w 431"/>
                <a:gd name="T7" fmla="*/ 264 h 523"/>
                <a:gd name="T8" fmla="*/ 96 w 431"/>
                <a:gd name="T9" fmla="*/ 0 h 523"/>
                <a:gd name="T10" fmla="*/ 0 w 431"/>
                <a:gd name="T11" fmla="*/ 0 h 523"/>
                <a:gd name="T12" fmla="*/ 0 w 431"/>
                <a:gd name="T13" fmla="*/ 295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523">
                  <a:moveTo>
                    <a:pt x="0" y="295"/>
                  </a:moveTo>
                  <a:lnTo>
                    <a:pt x="0" y="295"/>
                  </a:lnTo>
                  <a:cubicBezTo>
                    <a:pt x="0" y="477"/>
                    <a:pt x="35" y="523"/>
                    <a:pt x="174" y="523"/>
                  </a:cubicBezTo>
                  <a:cubicBezTo>
                    <a:pt x="332" y="523"/>
                    <a:pt x="431" y="424"/>
                    <a:pt x="431" y="264"/>
                  </a:cubicBezTo>
                  <a:cubicBezTo>
                    <a:pt x="431" y="92"/>
                    <a:pt x="315" y="0"/>
                    <a:pt x="96" y="0"/>
                  </a:cubicBezTo>
                  <a:lnTo>
                    <a:pt x="0" y="0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86319C81-2CFF-40E7-9013-F2062D9B0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226"/>
              <a:ext cx="663" cy="696"/>
            </a:xfrm>
            <a:custGeom>
              <a:avLst/>
              <a:gdLst>
                <a:gd name="T0" fmla="*/ 469 w 1103"/>
                <a:gd name="T1" fmla="*/ 0 h 1148"/>
                <a:gd name="T2" fmla="*/ 469 w 1103"/>
                <a:gd name="T3" fmla="*/ 0 h 1148"/>
                <a:gd name="T4" fmla="*/ 0 w 1103"/>
                <a:gd name="T5" fmla="*/ 207 h 1148"/>
                <a:gd name="T6" fmla="*/ 156 w 1103"/>
                <a:gd name="T7" fmla="*/ 199 h 1148"/>
                <a:gd name="T8" fmla="*/ 351 w 1103"/>
                <a:gd name="T9" fmla="*/ 196 h 1148"/>
                <a:gd name="T10" fmla="*/ 686 w 1103"/>
                <a:gd name="T11" fmla="*/ 239 h 1148"/>
                <a:gd name="T12" fmla="*/ 842 w 1103"/>
                <a:gd name="T13" fmla="*/ 451 h 1148"/>
                <a:gd name="T14" fmla="*/ 634 w 1103"/>
                <a:gd name="T15" fmla="*/ 672 h 1148"/>
                <a:gd name="T16" fmla="*/ 634 w 1103"/>
                <a:gd name="T17" fmla="*/ 675 h 1148"/>
                <a:gd name="T18" fmla="*/ 903 w 1103"/>
                <a:gd name="T19" fmla="*/ 958 h 1148"/>
                <a:gd name="T20" fmla="*/ 841 w 1103"/>
                <a:gd name="T21" fmla="*/ 1148 h 1148"/>
                <a:gd name="T22" fmla="*/ 1103 w 1103"/>
                <a:gd name="T23" fmla="*/ 634 h 1148"/>
                <a:gd name="T24" fmla="*/ 469 w 1103"/>
                <a:gd name="T25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3" h="1148">
                  <a:moveTo>
                    <a:pt x="469" y="0"/>
                  </a:moveTo>
                  <a:lnTo>
                    <a:pt x="469" y="0"/>
                  </a:lnTo>
                  <a:cubicBezTo>
                    <a:pt x="283" y="0"/>
                    <a:pt x="116" y="80"/>
                    <a:pt x="0" y="207"/>
                  </a:cubicBezTo>
                  <a:cubicBezTo>
                    <a:pt x="48" y="204"/>
                    <a:pt x="91" y="202"/>
                    <a:pt x="156" y="199"/>
                  </a:cubicBezTo>
                  <a:cubicBezTo>
                    <a:pt x="233" y="197"/>
                    <a:pt x="297" y="196"/>
                    <a:pt x="351" y="196"/>
                  </a:cubicBezTo>
                  <a:cubicBezTo>
                    <a:pt x="511" y="196"/>
                    <a:pt x="603" y="208"/>
                    <a:pt x="686" y="239"/>
                  </a:cubicBezTo>
                  <a:cubicBezTo>
                    <a:pt x="787" y="277"/>
                    <a:pt x="842" y="352"/>
                    <a:pt x="842" y="451"/>
                  </a:cubicBezTo>
                  <a:cubicBezTo>
                    <a:pt x="842" y="562"/>
                    <a:pt x="764" y="646"/>
                    <a:pt x="634" y="672"/>
                  </a:cubicBezTo>
                  <a:lnTo>
                    <a:pt x="634" y="675"/>
                  </a:lnTo>
                  <a:cubicBezTo>
                    <a:pt x="804" y="722"/>
                    <a:pt x="903" y="828"/>
                    <a:pt x="903" y="958"/>
                  </a:cubicBezTo>
                  <a:cubicBezTo>
                    <a:pt x="903" y="1031"/>
                    <a:pt x="881" y="1096"/>
                    <a:pt x="841" y="1148"/>
                  </a:cubicBezTo>
                  <a:cubicBezTo>
                    <a:pt x="1000" y="1033"/>
                    <a:pt x="1103" y="846"/>
                    <a:pt x="1103" y="634"/>
                  </a:cubicBezTo>
                  <a:cubicBezTo>
                    <a:pt x="1103" y="284"/>
                    <a:pt x="819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F728A08F-4BDE-47EF-9934-EC4CB91A6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2374"/>
              <a:ext cx="227" cy="251"/>
            </a:xfrm>
            <a:custGeom>
              <a:avLst/>
              <a:gdLst>
                <a:gd name="T0" fmla="*/ 377 w 377"/>
                <a:gd name="T1" fmla="*/ 221 h 414"/>
                <a:gd name="T2" fmla="*/ 377 w 377"/>
                <a:gd name="T3" fmla="*/ 221 h 414"/>
                <a:gd name="T4" fmla="*/ 106 w 377"/>
                <a:gd name="T5" fmla="*/ 0 h 414"/>
                <a:gd name="T6" fmla="*/ 0 w 377"/>
                <a:gd name="T7" fmla="*/ 7 h 414"/>
                <a:gd name="T8" fmla="*/ 0 w 377"/>
                <a:gd name="T9" fmla="*/ 414 h 414"/>
                <a:gd name="T10" fmla="*/ 99 w 377"/>
                <a:gd name="T11" fmla="*/ 414 h 414"/>
                <a:gd name="T12" fmla="*/ 377 w 377"/>
                <a:gd name="T13" fmla="*/ 22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414">
                  <a:moveTo>
                    <a:pt x="377" y="221"/>
                  </a:moveTo>
                  <a:lnTo>
                    <a:pt x="377" y="221"/>
                  </a:lnTo>
                  <a:cubicBezTo>
                    <a:pt x="377" y="77"/>
                    <a:pt x="284" y="0"/>
                    <a:pt x="106" y="0"/>
                  </a:cubicBezTo>
                  <a:cubicBezTo>
                    <a:pt x="68" y="0"/>
                    <a:pt x="39" y="2"/>
                    <a:pt x="0" y="7"/>
                  </a:cubicBezTo>
                  <a:lnTo>
                    <a:pt x="0" y="414"/>
                  </a:lnTo>
                  <a:lnTo>
                    <a:pt x="99" y="414"/>
                  </a:lnTo>
                  <a:cubicBezTo>
                    <a:pt x="297" y="414"/>
                    <a:pt x="377" y="358"/>
                    <a:pt x="377" y="22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48221919-E91B-4330-A934-74C93B2C8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5" y="2398"/>
              <a:ext cx="96" cy="102"/>
            </a:xfrm>
            <a:custGeom>
              <a:avLst/>
              <a:gdLst>
                <a:gd name="T0" fmla="*/ 60 w 159"/>
                <a:gd name="T1" fmla="*/ 130 h 170"/>
                <a:gd name="T2" fmla="*/ 60 w 159"/>
                <a:gd name="T3" fmla="*/ 130 h 170"/>
                <a:gd name="T4" fmla="*/ 88 w 159"/>
                <a:gd name="T5" fmla="*/ 160 h 170"/>
                <a:gd name="T6" fmla="*/ 127 w 159"/>
                <a:gd name="T7" fmla="*/ 120 h 170"/>
                <a:gd name="T8" fmla="*/ 74 w 159"/>
                <a:gd name="T9" fmla="*/ 79 h 170"/>
                <a:gd name="T10" fmla="*/ 60 w 159"/>
                <a:gd name="T11" fmla="*/ 79 h 170"/>
                <a:gd name="T12" fmla="*/ 60 w 159"/>
                <a:gd name="T13" fmla="*/ 130 h 170"/>
                <a:gd name="T14" fmla="*/ 60 w 159"/>
                <a:gd name="T15" fmla="*/ 130 h 170"/>
                <a:gd name="T16" fmla="*/ 60 w 159"/>
                <a:gd name="T17" fmla="*/ 72 h 170"/>
                <a:gd name="T18" fmla="*/ 60 w 159"/>
                <a:gd name="T19" fmla="*/ 72 h 170"/>
                <a:gd name="T20" fmla="*/ 79 w 159"/>
                <a:gd name="T21" fmla="*/ 72 h 170"/>
                <a:gd name="T22" fmla="*/ 118 w 159"/>
                <a:gd name="T23" fmla="*/ 42 h 170"/>
                <a:gd name="T24" fmla="*/ 76 w 159"/>
                <a:gd name="T25" fmla="*/ 7 h 170"/>
                <a:gd name="T26" fmla="*/ 60 w 159"/>
                <a:gd name="T27" fmla="*/ 9 h 170"/>
                <a:gd name="T28" fmla="*/ 60 w 159"/>
                <a:gd name="T29" fmla="*/ 72 h 170"/>
                <a:gd name="T30" fmla="*/ 60 w 159"/>
                <a:gd name="T31" fmla="*/ 72 h 170"/>
                <a:gd name="T32" fmla="*/ 30 w 159"/>
                <a:gd name="T33" fmla="*/ 37 h 170"/>
                <a:gd name="T34" fmla="*/ 30 w 159"/>
                <a:gd name="T35" fmla="*/ 37 h 170"/>
                <a:gd name="T36" fmla="*/ 9 w 159"/>
                <a:gd name="T37" fmla="*/ 9 h 170"/>
                <a:gd name="T38" fmla="*/ 0 w 159"/>
                <a:gd name="T39" fmla="*/ 9 h 170"/>
                <a:gd name="T40" fmla="*/ 0 w 159"/>
                <a:gd name="T41" fmla="*/ 2 h 170"/>
                <a:gd name="T42" fmla="*/ 37 w 159"/>
                <a:gd name="T43" fmla="*/ 1 h 170"/>
                <a:gd name="T44" fmla="*/ 73 w 159"/>
                <a:gd name="T45" fmla="*/ 0 h 170"/>
                <a:gd name="T46" fmla="*/ 150 w 159"/>
                <a:gd name="T47" fmla="*/ 39 h 170"/>
                <a:gd name="T48" fmla="*/ 118 w 159"/>
                <a:gd name="T49" fmla="*/ 74 h 170"/>
                <a:gd name="T50" fmla="*/ 118 w 159"/>
                <a:gd name="T51" fmla="*/ 74 h 170"/>
                <a:gd name="T52" fmla="*/ 159 w 159"/>
                <a:gd name="T53" fmla="*/ 120 h 170"/>
                <a:gd name="T54" fmla="*/ 91 w 159"/>
                <a:gd name="T55" fmla="*/ 170 h 170"/>
                <a:gd name="T56" fmla="*/ 0 w 159"/>
                <a:gd name="T57" fmla="*/ 170 h 170"/>
                <a:gd name="T58" fmla="*/ 0 w 159"/>
                <a:gd name="T59" fmla="*/ 162 h 170"/>
                <a:gd name="T60" fmla="*/ 30 w 159"/>
                <a:gd name="T61" fmla="*/ 144 h 170"/>
                <a:gd name="T62" fmla="*/ 30 w 159"/>
                <a:gd name="T63" fmla="*/ 3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70">
                  <a:moveTo>
                    <a:pt x="60" y="130"/>
                  </a:moveTo>
                  <a:lnTo>
                    <a:pt x="60" y="130"/>
                  </a:lnTo>
                  <a:cubicBezTo>
                    <a:pt x="60" y="151"/>
                    <a:pt x="65" y="160"/>
                    <a:pt x="88" y="160"/>
                  </a:cubicBezTo>
                  <a:cubicBezTo>
                    <a:pt x="111" y="160"/>
                    <a:pt x="127" y="144"/>
                    <a:pt x="127" y="120"/>
                  </a:cubicBezTo>
                  <a:cubicBezTo>
                    <a:pt x="127" y="93"/>
                    <a:pt x="108" y="79"/>
                    <a:pt x="74" y="79"/>
                  </a:cubicBezTo>
                  <a:lnTo>
                    <a:pt x="60" y="79"/>
                  </a:lnTo>
                  <a:lnTo>
                    <a:pt x="60" y="130"/>
                  </a:lnTo>
                  <a:lnTo>
                    <a:pt x="60" y="130"/>
                  </a:lnTo>
                  <a:close/>
                  <a:moveTo>
                    <a:pt x="60" y="72"/>
                  </a:moveTo>
                  <a:lnTo>
                    <a:pt x="60" y="72"/>
                  </a:lnTo>
                  <a:lnTo>
                    <a:pt x="79" y="72"/>
                  </a:lnTo>
                  <a:cubicBezTo>
                    <a:pt x="105" y="72"/>
                    <a:pt x="118" y="62"/>
                    <a:pt x="118" y="42"/>
                  </a:cubicBezTo>
                  <a:cubicBezTo>
                    <a:pt x="118" y="22"/>
                    <a:pt x="107" y="7"/>
                    <a:pt x="76" y="7"/>
                  </a:cubicBezTo>
                  <a:cubicBezTo>
                    <a:pt x="70" y="7"/>
                    <a:pt x="66" y="8"/>
                    <a:pt x="60" y="9"/>
                  </a:cubicBezTo>
                  <a:lnTo>
                    <a:pt x="60" y="72"/>
                  </a:lnTo>
                  <a:lnTo>
                    <a:pt x="60" y="72"/>
                  </a:lnTo>
                  <a:close/>
                  <a:moveTo>
                    <a:pt x="30" y="37"/>
                  </a:moveTo>
                  <a:lnTo>
                    <a:pt x="30" y="37"/>
                  </a:lnTo>
                  <a:cubicBezTo>
                    <a:pt x="30" y="18"/>
                    <a:pt x="28" y="9"/>
                    <a:pt x="9" y="9"/>
                  </a:cubicBezTo>
                  <a:lnTo>
                    <a:pt x="0" y="9"/>
                  </a:lnTo>
                  <a:lnTo>
                    <a:pt x="0" y="2"/>
                  </a:lnTo>
                  <a:cubicBezTo>
                    <a:pt x="9" y="2"/>
                    <a:pt x="25" y="2"/>
                    <a:pt x="37" y="1"/>
                  </a:cubicBezTo>
                  <a:cubicBezTo>
                    <a:pt x="47" y="0"/>
                    <a:pt x="64" y="0"/>
                    <a:pt x="73" y="0"/>
                  </a:cubicBezTo>
                  <a:cubicBezTo>
                    <a:pt x="119" y="0"/>
                    <a:pt x="150" y="9"/>
                    <a:pt x="150" y="39"/>
                  </a:cubicBezTo>
                  <a:cubicBezTo>
                    <a:pt x="150" y="57"/>
                    <a:pt x="138" y="70"/>
                    <a:pt x="118" y="74"/>
                  </a:cubicBezTo>
                  <a:lnTo>
                    <a:pt x="118" y="74"/>
                  </a:lnTo>
                  <a:cubicBezTo>
                    <a:pt x="144" y="82"/>
                    <a:pt x="159" y="98"/>
                    <a:pt x="159" y="120"/>
                  </a:cubicBezTo>
                  <a:cubicBezTo>
                    <a:pt x="159" y="147"/>
                    <a:pt x="138" y="170"/>
                    <a:pt x="91" y="170"/>
                  </a:cubicBezTo>
                  <a:lnTo>
                    <a:pt x="0" y="170"/>
                  </a:lnTo>
                  <a:lnTo>
                    <a:pt x="0" y="162"/>
                  </a:lnTo>
                  <a:cubicBezTo>
                    <a:pt x="24" y="162"/>
                    <a:pt x="30" y="159"/>
                    <a:pt x="30" y="144"/>
                  </a:cubicBezTo>
                  <a:lnTo>
                    <a:pt x="30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F4CEDA41-5D92-43D7-84AE-C442CE8DA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" y="2398"/>
              <a:ext cx="128" cy="105"/>
            </a:xfrm>
            <a:custGeom>
              <a:avLst/>
              <a:gdLst>
                <a:gd name="T0" fmla="*/ 55 w 213"/>
                <a:gd name="T1" fmla="*/ 93 h 174"/>
                <a:gd name="T2" fmla="*/ 55 w 213"/>
                <a:gd name="T3" fmla="*/ 93 h 174"/>
                <a:gd name="T4" fmla="*/ 63 w 213"/>
                <a:gd name="T5" fmla="*/ 93 h 174"/>
                <a:gd name="T6" fmla="*/ 112 w 213"/>
                <a:gd name="T7" fmla="*/ 51 h 174"/>
                <a:gd name="T8" fmla="*/ 68 w 213"/>
                <a:gd name="T9" fmla="*/ 7 h 174"/>
                <a:gd name="T10" fmla="*/ 55 w 213"/>
                <a:gd name="T11" fmla="*/ 8 h 174"/>
                <a:gd name="T12" fmla="*/ 55 w 213"/>
                <a:gd name="T13" fmla="*/ 93 h 174"/>
                <a:gd name="T14" fmla="*/ 55 w 213"/>
                <a:gd name="T15" fmla="*/ 93 h 174"/>
                <a:gd name="T16" fmla="*/ 55 w 213"/>
                <a:gd name="T17" fmla="*/ 136 h 174"/>
                <a:gd name="T18" fmla="*/ 55 w 213"/>
                <a:gd name="T19" fmla="*/ 136 h 174"/>
                <a:gd name="T20" fmla="*/ 82 w 213"/>
                <a:gd name="T21" fmla="*/ 162 h 174"/>
                <a:gd name="T22" fmla="*/ 82 w 213"/>
                <a:gd name="T23" fmla="*/ 170 h 174"/>
                <a:gd name="T24" fmla="*/ 0 w 213"/>
                <a:gd name="T25" fmla="*/ 170 h 174"/>
                <a:gd name="T26" fmla="*/ 0 w 213"/>
                <a:gd name="T27" fmla="*/ 162 h 174"/>
                <a:gd name="T28" fmla="*/ 25 w 213"/>
                <a:gd name="T29" fmla="*/ 139 h 174"/>
                <a:gd name="T30" fmla="*/ 25 w 213"/>
                <a:gd name="T31" fmla="*/ 31 h 174"/>
                <a:gd name="T32" fmla="*/ 0 w 213"/>
                <a:gd name="T33" fmla="*/ 9 h 174"/>
                <a:gd name="T34" fmla="*/ 0 w 213"/>
                <a:gd name="T35" fmla="*/ 2 h 174"/>
                <a:gd name="T36" fmla="*/ 38 w 213"/>
                <a:gd name="T37" fmla="*/ 0 h 174"/>
                <a:gd name="T38" fmla="*/ 71 w 213"/>
                <a:gd name="T39" fmla="*/ 0 h 174"/>
                <a:gd name="T40" fmla="*/ 144 w 213"/>
                <a:gd name="T41" fmla="*/ 48 h 174"/>
                <a:gd name="T42" fmla="*/ 110 w 213"/>
                <a:gd name="T43" fmla="*/ 92 h 174"/>
                <a:gd name="T44" fmla="*/ 131 w 213"/>
                <a:gd name="T45" fmla="*/ 110 h 174"/>
                <a:gd name="T46" fmla="*/ 148 w 213"/>
                <a:gd name="T47" fmla="*/ 128 h 174"/>
                <a:gd name="T48" fmla="*/ 213 w 213"/>
                <a:gd name="T49" fmla="*/ 165 h 174"/>
                <a:gd name="T50" fmla="*/ 213 w 213"/>
                <a:gd name="T51" fmla="*/ 173 h 174"/>
                <a:gd name="T52" fmla="*/ 122 w 213"/>
                <a:gd name="T53" fmla="*/ 140 h 174"/>
                <a:gd name="T54" fmla="*/ 108 w 213"/>
                <a:gd name="T55" fmla="*/ 126 h 174"/>
                <a:gd name="T56" fmla="*/ 79 w 213"/>
                <a:gd name="T57" fmla="*/ 100 h 174"/>
                <a:gd name="T58" fmla="*/ 55 w 213"/>
                <a:gd name="T59" fmla="*/ 100 h 174"/>
                <a:gd name="T60" fmla="*/ 55 w 213"/>
                <a:gd name="T61" fmla="*/ 1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4">
                  <a:moveTo>
                    <a:pt x="55" y="93"/>
                  </a:moveTo>
                  <a:lnTo>
                    <a:pt x="55" y="93"/>
                  </a:lnTo>
                  <a:cubicBezTo>
                    <a:pt x="57" y="93"/>
                    <a:pt x="62" y="93"/>
                    <a:pt x="63" y="93"/>
                  </a:cubicBezTo>
                  <a:cubicBezTo>
                    <a:pt x="99" y="92"/>
                    <a:pt x="112" y="78"/>
                    <a:pt x="112" y="51"/>
                  </a:cubicBezTo>
                  <a:cubicBezTo>
                    <a:pt x="112" y="23"/>
                    <a:pt x="97" y="7"/>
                    <a:pt x="68" y="7"/>
                  </a:cubicBezTo>
                  <a:cubicBezTo>
                    <a:pt x="64" y="7"/>
                    <a:pt x="57" y="8"/>
                    <a:pt x="55" y="8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6"/>
                  </a:moveTo>
                  <a:lnTo>
                    <a:pt x="55" y="136"/>
                  </a:lnTo>
                  <a:cubicBezTo>
                    <a:pt x="55" y="159"/>
                    <a:pt x="58" y="163"/>
                    <a:pt x="82" y="162"/>
                  </a:cubicBezTo>
                  <a:lnTo>
                    <a:pt x="82" y="170"/>
                  </a:lnTo>
                  <a:lnTo>
                    <a:pt x="0" y="170"/>
                  </a:lnTo>
                  <a:lnTo>
                    <a:pt x="0" y="162"/>
                  </a:lnTo>
                  <a:cubicBezTo>
                    <a:pt x="23" y="163"/>
                    <a:pt x="25" y="157"/>
                    <a:pt x="25" y="139"/>
                  </a:cubicBezTo>
                  <a:lnTo>
                    <a:pt x="25" y="31"/>
                  </a:lnTo>
                  <a:cubicBezTo>
                    <a:pt x="25" y="14"/>
                    <a:pt x="22" y="9"/>
                    <a:pt x="0" y="9"/>
                  </a:cubicBezTo>
                  <a:lnTo>
                    <a:pt x="0" y="2"/>
                  </a:lnTo>
                  <a:cubicBezTo>
                    <a:pt x="6" y="2"/>
                    <a:pt x="20" y="1"/>
                    <a:pt x="38" y="0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3"/>
                    <a:pt x="144" y="48"/>
                  </a:cubicBezTo>
                  <a:cubicBezTo>
                    <a:pt x="144" y="68"/>
                    <a:pt x="133" y="82"/>
                    <a:pt x="110" y="92"/>
                  </a:cubicBezTo>
                  <a:cubicBezTo>
                    <a:pt x="115" y="95"/>
                    <a:pt x="126" y="106"/>
                    <a:pt x="131" y="110"/>
                  </a:cubicBezTo>
                  <a:lnTo>
                    <a:pt x="148" y="128"/>
                  </a:lnTo>
                  <a:cubicBezTo>
                    <a:pt x="172" y="152"/>
                    <a:pt x="190" y="163"/>
                    <a:pt x="213" y="165"/>
                  </a:cubicBezTo>
                  <a:lnTo>
                    <a:pt x="213" y="173"/>
                  </a:lnTo>
                  <a:cubicBezTo>
                    <a:pt x="160" y="174"/>
                    <a:pt x="147" y="165"/>
                    <a:pt x="122" y="140"/>
                  </a:cubicBezTo>
                  <a:lnTo>
                    <a:pt x="108" y="126"/>
                  </a:lnTo>
                  <a:cubicBezTo>
                    <a:pt x="94" y="112"/>
                    <a:pt x="90" y="109"/>
                    <a:pt x="79" y="100"/>
                  </a:cubicBezTo>
                  <a:cubicBezTo>
                    <a:pt x="71" y="101"/>
                    <a:pt x="62" y="101"/>
                    <a:pt x="55" y="100"/>
                  </a:cubicBezTo>
                  <a:lnTo>
                    <a:pt x="55" y="1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3A4D6182-44AF-4A0C-8DF8-4AEAD8F3D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399"/>
              <a:ext cx="45" cy="101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7 h 168"/>
                <a:gd name="T8" fmla="*/ 52 w 75"/>
                <a:gd name="T9" fmla="*/ 31 h 168"/>
                <a:gd name="T10" fmla="*/ 52 w 75"/>
                <a:gd name="T11" fmla="*/ 135 h 168"/>
                <a:gd name="T12" fmla="*/ 75 w 75"/>
                <a:gd name="T13" fmla="*/ 160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0 h 168"/>
                <a:gd name="T20" fmla="*/ 22 w 75"/>
                <a:gd name="T21" fmla="*/ 137 h 168"/>
                <a:gd name="T22" fmla="*/ 22 w 75"/>
                <a:gd name="T23" fmla="*/ 28 h 168"/>
                <a:gd name="T24" fmla="*/ 0 w 75"/>
                <a:gd name="T25" fmla="*/ 7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7"/>
                  </a:lnTo>
                  <a:cubicBezTo>
                    <a:pt x="57" y="7"/>
                    <a:pt x="52" y="11"/>
                    <a:pt x="52" y="31"/>
                  </a:cubicBezTo>
                  <a:lnTo>
                    <a:pt x="52" y="135"/>
                  </a:lnTo>
                  <a:cubicBezTo>
                    <a:pt x="52" y="156"/>
                    <a:pt x="56" y="161"/>
                    <a:pt x="75" y="160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0"/>
                  </a:lnTo>
                  <a:cubicBezTo>
                    <a:pt x="22" y="161"/>
                    <a:pt x="22" y="153"/>
                    <a:pt x="22" y="137"/>
                  </a:cubicBezTo>
                  <a:lnTo>
                    <a:pt x="22" y="28"/>
                  </a:lnTo>
                  <a:cubicBezTo>
                    <a:pt x="22" y="13"/>
                    <a:pt x="19" y="7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29048DAB-34D0-4329-A70D-D5FA02CC7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396"/>
              <a:ext cx="70" cy="107"/>
            </a:xfrm>
            <a:custGeom>
              <a:avLst/>
              <a:gdLst>
                <a:gd name="T0" fmla="*/ 0 w 115"/>
                <a:gd name="T1" fmla="*/ 127 h 176"/>
                <a:gd name="T2" fmla="*/ 0 w 115"/>
                <a:gd name="T3" fmla="*/ 127 h 176"/>
                <a:gd name="T4" fmla="*/ 8 w 115"/>
                <a:gd name="T5" fmla="*/ 127 h 176"/>
                <a:gd name="T6" fmla="*/ 55 w 115"/>
                <a:gd name="T7" fmla="*/ 166 h 176"/>
                <a:gd name="T8" fmla="*/ 88 w 115"/>
                <a:gd name="T9" fmla="*/ 139 h 176"/>
                <a:gd name="T10" fmla="*/ 3 w 115"/>
                <a:gd name="T11" fmla="*/ 39 h 176"/>
                <a:gd name="T12" fmla="*/ 53 w 115"/>
                <a:gd name="T13" fmla="*/ 0 h 176"/>
                <a:gd name="T14" fmla="*/ 74 w 115"/>
                <a:gd name="T15" fmla="*/ 2 h 176"/>
                <a:gd name="T16" fmla="*/ 88 w 115"/>
                <a:gd name="T17" fmla="*/ 4 h 176"/>
                <a:gd name="T18" fmla="*/ 95 w 115"/>
                <a:gd name="T19" fmla="*/ 1 h 176"/>
                <a:gd name="T20" fmla="*/ 102 w 115"/>
                <a:gd name="T21" fmla="*/ 1 h 176"/>
                <a:gd name="T22" fmla="*/ 108 w 115"/>
                <a:gd name="T23" fmla="*/ 43 h 176"/>
                <a:gd name="T24" fmla="*/ 100 w 115"/>
                <a:gd name="T25" fmla="*/ 43 h 176"/>
                <a:gd name="T26" fmla="*/ 56 w 115"/>
                <a:gd name="T27" fmla="*/ 8 h 176"/>
                <a:gd name="T28" fmla="*/ 30 w 115"/>
                <a:gd name="T29" fmla="*/ 30 h 176"/>
                <a:gd name="T30" fmla="*/ 115 w 115"/>
                <a:gd name="T31" fmla="*/ 129 h 176"/>
                <a:gd name="T32" fmla="*/ 57 w 115"/>
                <a:gd name="T33" fmla="*/ 176 h 176"/>
                <a:gd name="T34" fmla="*/ 21 w 115"/>
                <a:gd name="T35" fmla="*/ 171 h 176"/>
                <a:gd name="T36" fmla="*/ 13 w 115"/>
                <a:gd name="T37" fmla="*/ 174 h 176"/>
                <a:gd name="T38" fmla="*/ 7 w 115"/>
                <a:gd name="T39" fmla="*/ 174 h 176"/>
                <a:gd name="T40" fmla="*/ 0 w 115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2" y="166"/>
                    <a:pt x="55" y="166"/>
                  </a:cubicBezTo>
                  <a:cubicBezTo>
                    <a:pt x="75" y="166"/>
                    <a:pt x="88" y="155"/>
                    <a:pt x="88" y="139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3" y="0"/>
                  </a:cubicBezTo>
                  <a:cubicBezTo>
                    <a:pt x="62" y="0"/>
                    <a:pt x="68" y="1"/>
                    <a:pt x="74" y="2"/>
                  </a:cubicBezTo>
                  <a:cubicBezTo>
                    <a:pt x="79" y="3"/>
                    <a:pt x="83" y="4"/>
                    <a:pt x="88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3"/>
                  </a:lnTo>
                  <a:lnTo>
                    <a:pt x="100" y="43"/>
                  </a:lnTo>
                  <a:cubicBezTo>
                    <a:pt x="92" y="21"/>
                    <a:pt x="75" y="8"/>
                    <a:pt x="56" y="8"/>
                  </a:cubicBezTo>
                  <a:cubicBezTo>
                    <a:pt x="39" y="8"/>
                    <a:pt x="30" y="19"/>
                    <a:pt x="30" y="30"/>
                  </a:cubicBezTo>
                  <a:cubicBezTo>
                    <a:pt x="30" y="67"/>
                    <a:pt x="115" y="77"/>
                    <a:pt x="115" y="129"/>
                  </a:cubicBezTo>
                  <a:cubicBezTo>
                    <a:pt x="115" y="157"/>
                    <a:pt x="91" y="176"/>
                    <a:pt x="57" y="176"/>
                  </a:cubicBezTo>
                  <a:cubicBezTo>
                    <a:pt x="37" y="176"/>
                    <a:pt x="28" y="171"/>
                    <a:pt x="21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0233F0E2-C121-46D2-9A6A-88FF1976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396"/>
              <a:ext cx="104" cy="104"/>
            </a:xfrm>
            <a:custGeom>
              <a:avLst/>
              <a:gdLst>
                <a:gd name="T0" fmla="*/ 5 w 174"/>
                <a:gd name="T1" fmla="*/ 0 h 173"/>
                <a:gd name="T2" fmla="*/ 5 w 174"/>
                <a:gd name="T3" fmla="*/ 0 h 173"/>
                <a:gd name="T4" fmla="*/ 12 w 174"/>
                <a:gd name="T5" fmla="*/ 0 h 173"/>
                <a:gd name="T6" fmla="*/ 17 w 174"/>
                <a:gd name="T7" fmla="*/ 4 h 173"/>
                <a:gd name="T8" fmla="*/ 30 w 174"/>
                <a:gd name="T9" fmla="*/ 5 h 173"/>
                <a:gd name="T10" fmla="*/ 144 w 174"/>
                <a:gd name="T11" fmla="*/ 5 h 173"/>
                <a:gd name="T12" fmla="*/ 161 w 174"/>
                <a:gd name="T13" fmla="*/ 0 h 173"/>
                <a:gd name="T14" fmla="*/ 169 w 174"/>
                <a:gd name="T15" fmla="*/ 0 h 173"/>
                <a:gd name="T16" fmla="*/ 174 w 174"/>
                <a:gd name="T17" fmla="*/ 47 h 173"/>
                <a:gd name="T18" fmla="*/ 166 w 174"/>
                <a:gd name="T19" fmla="*/ 47 h 173"/>
                <a:gd name="T20" fmla="*/ 140 w 174"/>
                <a:gd name="T21" fmla="*/ 17 h 173"/>
                <a:gd name="T22" fmla="*/ 102 w 174"/>
                <a:gd name="T23" fmla="*/ 17 h 173"/>
                <a:gd name="T24" fmla="*/ 102 w 174"/>
                <a:gd name="T25" fmla="*/ 144 h 173"/>
                <a:gd name="T26" fmla="*/ 133 w 174"/>
                <a:gd name="T27" fmla="*/ 165 h 173"/>
                <a:gd name="T28" fmla="*/ 133 w 174"/>
                <a:gd name="T29" fmla="*/ 173 h 173"/>
                <a:gd name="T30" fmla="*/ 41 w 174"/>
                <a:gd name="T31" fmla="*/ 173 h 173"/>
                <a:gd name="T32" fmla="*/ 41 w 174"/>
                <a:gd name="T33" fmla="*/ 165 h 173"/>
                <a:gd name="T34" fmla="*/ 72 w 174"/>
                <a:gd name="T35" fmla="*/ 144 h 173"/>
                <a:gd name="T36" fmla="*/ 72 w 174"/>
                <a:gd name="T37" fmla="*/ 17 h 173"/>
                <a:gd name="T38" fmla="*/ 33 w 174"/>
                <a:gd name="T39" fmla="*/ 17 h 173"/>
                <a:gd name="T40" fmla="*/ 8 w 174"/>
                <a:gd name="T41" fmla="*/ 47 h 173"/>
                <a:gd name="T42" fmla="*/ 0 w 174"/>
                <a:gd name="T43" fmla="*/ 47 h 173"/>
                <a:gd name="T44" fmla="*/ 5 w 174"/>
                <a:gd name="T4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173">
                  <a:moveTo>
                    <a:pt x="5" y="0"/>
                  </a:moveTo>
                  <a:lnTo>
                    <a:pt x="5" y="0"/>
                  </a:lnTo>
                  <a:lnTo>
                    <a:pt x="12" y="0"/>
                  </a:lnTo>
                  <a:cubicBezTo>
                    <a:pt x="13" y="2"/>
                    <a:pt x="14" y="4"/>
                    <a:pt x="17" y="4"/>
                  </a:cubicBezTo>
                  <a:cubicBezTo>
                    <a:pt x="19" y="5"/>
                    <a:pt x="23" y="5"/>
                    <a:pt x="30" y="5"/>
                  </a:cubicBezTo>
                  <a:lnTo>
                    <a:pt x="144" y="5"/>
                  </a:lnTo>
                  <a:cubicBezTo>
                    <a:pt x="158" y="5"/>
                    <a:pt x="160" y="5"/>
                    <a:pt x="161" y="0"/>
                  </a:cubicBezTo>
                  <a:lnTo>
                    <a:pt x="169" y="0"/>
                  </a:lnTo>
                  <a:lnTo>
                    <a:pt x="174" y="47"/>
                  </a:lnTo>
                  <a:lnTo>
                    <a:pt x="166" y="47"/>
                  </a:lnTo>
                  <a:cubicBezTo>
                    <a:pt x="162" y="19"/>
                    <a:pt x="157" y="17"/>
                    <a:pt x="140" y="17"/>
                  </a:cubicBezTo>
                  <a:lnTo>
                    <a:pt x="102" y="17"/>
                  </a:lnTo>
                  <a:lnTo>
                    <a:pt x="102" y="144"/>
                  </a:lnTo>
                  <a:cubicBezTo>
                    <a:pt x="102" y="162"/>
                    <a:pt x="105" y="165"/>
                    <a:pt x="133" y="165"/>
                  </a:cubicBezTo>
                  <a:lnTo>
                    <a:pt x="133" y="173"/>
                  </a:lnTo>
                  <a:lnTo>
                    <a:pt x="41" y="173"/>
                  </a:lnTo>
                  <a:lnTo>
                    <a:pt x="41" y="165"/>
                  </a:lnTo>
                  <a:cubicBezTo>
                    <a:pt x="68" y="165"/>
                    <a:pt x="72" y="162"/>
                    <a:pt x="72" y="144"/>
                  </a:cubicBezTo>
                  <a:lnTo>
                    <a:pt x="72" y="17"/>
                  </a:lnTo>
                  <a:lnTo>
                    <a:pt x="33" y="17"/>
                  </a:lnTo>
                  <a:cubicBezTo>
                    <a:pt x="17" y="17"/>
                    <a:pt x="12" y="19"/>
                    <a:pt x="8" y="47"/>
                  </a:cubicBezTo>
                  <a:lnTo>
                    <a:pt x="0" y="4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6218A626-21AF-4AF5-97C5-0E57341AAC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5" y="2396"/>
              <a:ext cx="117" cy="107"/>
            </a:xfrm>
            <a:custGeom>
              <a:avLst/>
              <a:gdLst>
                <a:gd name="T0" fmla="*/ 101 w 196"/>
                <a:gd name="T1" fmla="*/ 167 h 176"/>
                <a:gd name="T2" fmla="*/ 101 w 196"/>
                <a:gd name="T3" fmla="*/ 167 h 176"/>
                <a:gd name="T4" fmla="*/ 164 w 196"/>
                <a:gd name="T5" fmla="*/ 92 h 176"/>
                <a:gd name="T6" fmla="*/ 96 w 196"/>
                <a:gd name="T7" fmla="*/ 8 h 176"/>
                <a:gd name="T8" fmla="*/ 32 w 196"/>
                <a:gd name="T9" fmla="*/ 85 h 176"/>
                <a:gd name="T10" fmla="*/ 101 w 196"/>
                <a:gd name="T11" fmla="*/ 167 h 176"/>
                <a:gd name="T12" fmla="*/ 98 w 196"/>
                <a:gd name="T13" fmla="*/ 0 h 176"/>
                <a:gd name="T14" fmla="*/ 98 w 196"/>
                <a:gd name="T15" fmla="*/ 0 h 176"/>
                <a:gd name="T16" fmla="*/ 196 w 196"/>
                <a:gd name="T17" fmla="*/ 85 h 176"/>
                <a:gd name="T18" fmla="*/ 97 w 196"/>
                <a:gd name="T19" fmla="*/ 176 h 176"/>
                <a:gd name="T20" fmla="*/ 0 w 196"/>
                <a:gd name="T21" fmla="*/ 92 h 176"/>
                <a:gd name="T22" fmla="*/ 98 w 196"/>
                <a:gd name="T2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76">
                  <a:moveTo>
                    <a:pt x="101" y="167"/>
                  </a:moveTo>
                  <a:lnTo>
                    <a:pt x="101" y="167"/>
                  </a:lnTo>
                  <a:cubicBezTo>
                    <a:pt x="139" y="167"/>
                    <a:pt x="164" y="137"/>
                    <a:pt x="164" y="92"/>
                  </a:cubicBezTo>
                  <a:cubicBezTo>
                    <a:pt x="164" y="43"/>
                    <a:pt x="135" y="8"/>
                    <a:pt x="96" y="8"/>
                  </a:cubicBezTo>
                  <a:cubicBezTo>
                    <a:pt x="57" y="8"/>
                    <a:pt x="32" y="38"/>
                    <a:pt x="32" y="85"/>
                  </a:cubicBezTo>
                  <a:cubicBezTo>
                    <a:pt x="32" y="139"/>
                    <a:pt x="67" y="167"/>
                    <a:pt x="101" y="167"/>
                  </a:cubicBezTo>
                  <a:close/>
                  <a:moveTo>
                    <a:pt x="98" y="0"/>
                  </a:moveTo>
                  <a:lnTo>
                    <a:pt x="98" y="0"/>
                  </a:lnTo>
                  <a:cubicBezTo>
                    <a:pt x="156" y="0"/>
                    <a:pt x="196" y="34"/>
                    <a:pt x="196" y="85"/>
                  </a:cubicBezTo>
                  <a:cubicBezTo>
                    <a:pt x="196" y="133"/>
                    <a:pt x="158" y="176"/>
                    <a:pt x="97" y="176"/>
                  </a:cubicBezTo>
                  <a:cubicBezTo>
                    <a:pt x="41" y="176"/>
                    <a:pt x="0" y="141"/>
                    <a:pt x="0" y="92"/>
                  </a:cubicBezTo>
                  <a:cubicBezTo>
                    <a:pt x="0" y="39"/>
                    <a:pt x="41" y="0"/>
                    <a:pt x="9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9E1BE371-A34B-4B36-AABD-034C8224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399"/>
              <a:ext cx="90" cy="101"/>
            </a:xfrm>
            <a:custGeom>
              <a:avLst/>
              <a:gdLst>
                <a:gd name="T0" fmla="*/ 0 w 151"/>
                <a:gd name="T1" fmla="*/ 168 h 168"/>
                <a:gd name="T2" fmla="*/ 0 w 151"/>
                <a:gd name="T3" fmla="*/ 168 h 168"/>
                <a:gd name="T4" fmla="*/ 0 w 151"/>
                <a:gd name="T5" fmla="*/ 160 h 168"/>
                <a:gd name="T6" fmla="*/ 26 w 151"/>
                <a:gd name="T7" fmla="*/ 137 h 168"/>
                <a:gd name="T8" fmla="*/ 26 w 151"/>
                <a:gd name="T9" fmla="*/ 30 h 168"/>
                <a:gd name="T10" fmla="*/ 0 w 151"/>
                <a:gd name="T11" fmla="*/ 7 h 168"/>
                <a:gd name="T12" fmla="*/ 0 w 151"/>
                <a:gd name="T13" fmla="*/ 0 h 168"/>
                <a:gd name="T14" fmla="*/ 89 w 151"/>
                <a:gd name="T15" fmla="*/ 0 h 168"/>
                <a:gd name="T16" fmla="*/ 89 w 151"/>
                <a:gd name="T17" fmla="*/ 7 h 168"/>
                <a:gd name="T18" fmla="*/ 56 w 151"/>
                <a:gd name="T19" fmla="*/ 29 h 168"/>
                <a:gd name="T20" fmla="*/ 56 w 151"/>
                <a:gd name="T21" fmla="*/ 142 h 168"/>
                <a:gd name="T22" fmla="*/ 71 w 151"/>
                <a:gd name="T23" fmla="*/ 156 h 168"/>
                <a:gd name="T24" fmla="*/ 99 w 151"/>
                <a:gd name="T25" fmla="*/ 156 h 168"/>
                <a:gd name="T26" fmla="*/ 143 w 151"/>
                <a:gd name="T27" fmla="*/ 127 h 168"/>
                <a:gd name="T28" fmla="*/ 151 w 151"/>
                <a:gd name="T29" fmla="*/ 127 h 168"/>
                <a:gd name="T30" fmla="*/ 131 w 151"/>
                <a:gd name="T31" fmla="*/ 168 h 168"/>
                <a:gd name="T32" fmla="*/ 0 w 151"/>
                <a:gd name="T3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168">
                  <a:moveTo>
                    <a:pt x="0" y="168"/>
                  </a:moveTo>
                  <a:lnTo>
                    <a:pt x="0" y="168"/>
                  </a:lnTo>
                  <a:lnTo>
                    <a:pt x="0" y="160"/>
                  </a:lnTo>
                  <a:cubicBezTo>
                    <a:pt x="22" y="160"/>
                    <a:pt x="26" y="159"/>
                    <a:pt x="26" y="137"/>
                  </a:cubicBezTo>
                  <a:lnTo>
                    <a:pt x="26" y="30"/>
                  </a:lnTo>
                  <a:cubicBezTo>
                    <a:pt x="26" y="12"/>
                    <a:pt x="24" y="7"/>
                    <a:pt x="0" y="7"/>
                  </a:cubicBezTo>
                  <a:lnTo>
                    <a:pt x="0" y="0"/>
                  </a:lnTo>
                  <a:lnTo>
                    <a:pt x="89" y="0"/>
                  </a:lnTo>
                  <a:lnTo>
                    <a:pt x="89" y="7"/>
                  </a:lnTo>
                  <a:cubicBezTo>
                    <a:pt x="59" y="7"/>
                    <a:pt x="56" y="8"/>
                    <a:pt x="56" y="29"/>
                  </a:cubicBezTo>
                  <a:lnTo>
                    <a:pt x="56" y="142"/>
                  </a:lnTo>
                  <a:cubicBezTo>
                    <a:pt x="56" y="153"/>
                    <a:pt x="58" y="156"/>
                    <a:pt x="71" y="156"/>
                  </a:cubicBezTo>
                  <a:lnTo>
                    <a:pt x="99" y="156"/>
                  </a:lnTo>
                  <a:cubicBezTo>
                    <a:pt x="121" y="156"/>
                    <a:pt x="123" y="154"/>
                    <a:pt x="143" y="127"/>
                  </a:cubicBezTo>
                  <a:lnTo>
                    <a:pt x="151" y="127"/>
                  </a:lnTo>
                  <a:lnTo>
                    <a:pt x="131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81B95C01-A741-4B13-BF94-75CDF6972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594"/>
              <a:ext cx="125" cy="105"/>
            </a:xfrm>
            <a:custGeom>
              <a:avLst/>
              <a:gdLst>
                <a:gd name="T0" fmla="*/ 0 w 208"/>
                <a:gd name="T1" fmla="*/ 0 h 172"/>
                <a:gd name="T2" fmla="*/ 0 w 208"/>
                <a:gd name="T3" fmla="*/ 0 h 172"/>
                <a:gd name="T4" fmla="*/ 77 w 208"/>
                <a:gd name="T5" fmla="*/ 0 h 172"/>
                <a:gd name="T6" fmla="*/ 77 w 208"/>
                <a:gd name="T7" fmla="*/ 8 h 172"/>
                <a:gd name="T8" fmla="*/ 53 w 208"/>
                <a:gd name="T9" fmla="*/ 31 h 172"/>
                <a:gd name="T10" fmla="*/ 53 w 208"/>
                <a:gd name="T11" fmla="*/ 103 h 172"/>
                <a:gd name="T12" fmla="*/ 111 w 208"/>
                <a:gd name="T13" fmla="*/ 156 h 172"/>
                <a:gd name="T14" fmla="*/ 169 w 208"/>
                <a:gd name="T15" fmla="*/ 103 h 172"/>
                <a:gd name="T16" fmla="*/ 169 w 208"/>
                <a:gd name="T17" fmla="*/ 31 h 172"/>
                <a:gd name="T18" fmla="*/ 143 w 208"/>
                <a:gd name="T19" fmla="*/ 8 h 172"/>
                <a:gd name="T20" fmla="*/ 143 w 208"/>
                <a:gd name="T21" fmla="*/ 0 h 172"/>
                <a:gd name="T22" fmla="*/ 208 w 208"/>
                <a:gd name="T23" fmla="*/ 0 h 172"/>
                <a:gd name="T24" fmla="*/ 208 w 208"/>
                <a:gd name="T25" fmla="*/ 8 h 172"/>
                <a:gd name="T26" fmla="*/ 184 w 208"/>
                <a:gd name="T27" fmla="*/ 31 h 172"/>
                <a:gd name="T28" fmla="*/ 184 w 208"/>
                <a:gd name="T29" fmla="*/ 106 h 172"/>
                <a:gd name="T30" fmla="*/ 102 w 208"/>
                <a:gd name="T31" fmla="*/ 172 h 172"/>
                <a:gd name="T32" fmla="*/ 23 w 208"/>
                <a:gd name="T33" fmla="*/ 104 h 172"/>
                <a:gd name="T34" fmla="*/ 23 w 208"/>
                <a:gd name="T35" fmla="*/ 28 h 172"/>
                <a:gd name="T36" fmla="*/ 0 w 208"/>
                <a:gd name="T37" fmla="*/ 8 h 172"/>
                <a:gd name="T38" fmla="*/ 0 w 208"/>
                <a:gd name="T3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8" h="172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8"/>
                  </a:lnTo>
                  <a:cubicBezTo>
                    <a:pt x="57" y="8"/>
                    <a:pt x="53" y="12"/>
                    <a:pt x="53" y="31"/>
                  </a:cubicBezTo>
                  <a:lnTo>
                    <a:pt x="53" y="103"/>
                  </a:lnTo>
                  <a:cubicBezTo>
                    <a:pt x="53" y="139"/>
                    <a:pt x="77" y="156"/>
                    <a:pt x="111" y="156"/>
                  </a:cubicBezTo>
                  <a:cubicBezTo>
                    <a:pt x="141" y="156"/>
                    <a:pt x="169" y="143"/>
                    <a:pt x="169" y="103"/>
                  </a:cubicBezTo>
                  <a:lnTo>
                    <a:pt x="169" y="31"/>
                  </a:lnTo>
                  <a:cubicBezTo>
                    <a:pt x="169" y="10"/>
                    <a:pt x="165" y="8"/>
                    <a:pt x="143" y="8"/>
                  </a:cubicBezTo>
                  <a:lnTo>
                    <a:pt x="143" y="0"/>
                  </a:lnTo>
                  <a:lnTo>
                    <a:pt x="208" y="0"/>
                  </a:lnTo>
                  <a:lnTo>
                    <a:pt x="208" y="8"/>
                  </a:lnTo>
                  <a:cubicBezTo>
                    <a:pt x="188" y="8"/>
                    <a:pt x="184" y="12"/>
                    <a:pt x="184" y="31"/>
                  </a:cubicBezTo>
                  <a:lnTo>
                    <a:pt x="184" y="106"/>
                  </a:lnTo>
                  <a:cubicBezTo>
                    <a:pt x="184" y="148"/>
                    <a:pt x="151" y="172"/>
                    <a:pt x="102" y="172"/>
                  </a:cubicBezTo>
                  <a:cubicBezTo>
                    <a:pt x="51" y="172"/>
                    <a:pt x="23" y="148"/>
                    <a:pt x="23" y="104"/>
                  </a:cubicBezTo>
                  <a:lnTo>
                    <a:pt x="23" y="28"/>
                  </a:lnTo>
                  <a:cubicBezTo>
                    <a:pt x="23" y="12"/>
                    <a:pt x="19" y="8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87C96110-F4E0-4C80-888D-C4F560B2D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2594"/>
              <a:ext cx="125" cy="103"/>
            </a:xfrm>
            <a:custGeom>
              <a:avLst/>
              <a:gdLst>
                <a:gd name="T0" fmla="*/ 38 w 208"/>
                <a:gd name="T1" fmla="*/ 31 h 170"/>
                <a:gd name="T2" fmla="*/ 38 w 208"/>
                <a:gd name="T3" fmla="*/ 31 h 170"/>
                <a:gd name="T4" fmla="*/ 38 w 208"/>
                <a:gd name="T5" fmla="*/ 134 h 170"/>
                <a:gd name="T6" fmla="*/ 64 w 208"/>
                <a:gd name="T7" fmla="*/ 161 h 170"/>
                <a:gd name="T8" fmla="*/ 64 w 208"/>
                <a:gd name="T9" fmla="*/ 168 h 170"/>
                <a:gd name="T10" fmla="*/ 0 w 208"/>
                <a:gd name="T11" fmla="*/ 168 h 170"/>
                <a:gd name="T12" fmla="*/ 0 w 208"/>
                <a:gd name="T13" fmla="*/ 161 h 170"/>
                <a:gd name="T14" fmla="*/ 23 w 208"/>
                <a:gd name="T15" fmla="*/ 138 h 170"/>
                <a:gd name="T16" fmla="*/ 23 w 208"/>
                <a:gd name="T17" fmla="*/ 16 h 170"/>
                <a:gd name="T18" fmla="*/ 0 w 208"/>
                <a:gd name="T19" fmla="*/ 8 h 170"/>
                <a:gd name="T20" fmla="*/ 0 w 208"/>
                <a:gd name="T21" fmla="*/ 0 h 170"/>
                <a:gd name="T22" fmla="*/ 49 w 208"/>
                <a:gd name="T23" fmla="*/ 0 h 170"/>
                <a:gd name="T24" fmla="*/ 169 w 208"/>
                <a:gd name="T25" fmla="*/ 127 h 170"/>
                <a:gd name="T26" fmla="*/ 169 w 208"/>
                <a:gd name="T27" fmla="*/ 31 h 170"/>
                <a:gd name="T28" fmla="*/ 142 w 208"/>
                <a:gd name="T29" fmla="*/ 8 h 170"/>
                <a:gd name="T30" fmla="*/ 142 w 208"/>
                <a:gd name="T31" fmla="*/ 0 h 170"/>
                <a:gd name="T32" fmla="*/ 208 w 208"/>
                <a:gd name="T33" fmla="*/ 0 h 170"/>
                <a:gd name="T34" fmla="*/ 208 w 208"/>
                <a:gd name="T35" fmla="*/ 8 h 170"/>
                <a:gd name="T36" fmla="*/ 184 w 208"/>
                <a:gd name="T37" fmla="*/ 31 h 170"/>
                <a:gd name="T38" fmla="*/ 184 w 208"/>
                <a:gd name="T39" fmla="*/ 170 h 170"/>
                <a:gd name="T40" fmla="*/ 169 w 208"/>
                <a:gd name="T41" fmla="*/ 170 h 170"/>
                <a:gd name="T42" fmla="*/ 38 w 208"/>
                <a:gd name="T43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170">
                  <a:moveTo>
                    <a:pt x="38" y="31"/>
                  </a:moveTo>
                  <a:lnTo>
                    <a:pt x="38" y="31"/>
                  </a:lnTo>
                  <a:lnTo>
                    <a:pt x="38" y="134"/>
                  </a:lnTo>
                  <a:cubicBezTo>
                    <a:pt x="38" y="155"/>
                    <a:pt x="40" y="162"/>
                    <a:pt x="64" y="161"/>
                  </a:cubicBezTo>
                  <a:lnTo>
                    <a:pt x="64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19" y="161"/>
                    <a:pt x="23" y="155"/>
                    <a:pt x="23" y="138"/>
                  </a:cubicBezTo>
                  <a:lnTo>
                    <a:pt x="23" y="16"/>
                  </a:lnTo>
                  <a:cubicBezTo>
                    <a:pt x="16" y="11"/>
                    <a:pt x="10" y="9"/>
                    <a:pt x="0" y="8"/>
                  </a:cubicBezTo>
                  <a:lnTo>
                    <a:pt x="0" y="0"/>
                  </a:lnTo>
                  <a:lnTo>
                    <a:pt x="49" y="0"/>
                  </a:lnTo>
                  <a:lnTo>
                    <a:pt x="169" y="127"/>
                  </a:lnTo>
                  <a:lnTo>
                    <a:pt x="169" y="31"/>
                  </a:lnTo>
                  <a:cubicBezTo>
                    <a:pt x="169" y="11"/>
                    <a:pt x="166" y="7"/>
                    <a:pt x="142" y="8"/>
                  </a:cubicBezTo>
                  <a:lnTo>
                    <a:pt x="142" y="0"/>
                  </a:lnTo>
                  <a:lnTo>
                    <a:pt x="208" y="0"/>
                  </a:lnTo>
                  <a:lnTo>
                    <a:pt x="208" y="8"/>
                  </a:lnTo>
                  <a:cubicBezTo>
                    <a:pt x="190" y="8"/>
                    <a:pt x="184" y="11"/>
                    <a:pt x="184" y="31"/>
                  </a:cubicBezTo>
                  <a:lnTo>
                    <a:pt x="184" y="170"/>
                  </a:lnTo>
                  <a:lnTo>
                    <a:pt x="169" y="170"/>
                  </a:lnTo>
                  <a:lnTo>
                    <a:pt x="38" y="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94620F74-9884-4A15-9531-25BF9C5EB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594"/>
              <a:ext cx="45" cy="102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8 h 168"/>
                <a:gd name="T8" fmla="*/ 52 w 75"/>
                <a:gd name="T9" fmla="*/ 31 h 168"/>
                <a:gd name="T10" fmla="*/ 52 w 75"/>
                <a:gd name="T11" fmla="*/ 136 h 168"/>
                <a:gd name="T12" fmla="*/ 75 w 75"/>
                <a:gd name="T13" fmla="*/ 161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1 h 168"/>
                <a:gd name="T20" fmla="*/ 22 w 75"/>
                <a:gd name="T21" fmla="*/ 138 h 168"/>
                <a:gd name="T22" fmla="*/ 22 w 75"/>
                <a:gd name="T23" fmla="*/ 28 h 168"/>
                <a:gd name="T24" fmla="*/ 0 w 75"/>
                <a:gd name="T25" fmla="*/ 8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8"/>
                  </a:lnTo>
                  <a:cubicBezTo>
                    <a:pt x="57" y="8"/>
                    <a:pt x="52" y="12"/>
                    <a:pt x="52" y="31"/>
                  </a:cubicBezTo>
                  <a:lnTo>
                    <a:pt x="52" y="136"/>
                  </a:lnTo>
                  <a:cubicBezTo>
                    <a:pt x="52" y="156"/>
                    <a:pt x="56" y="161"/>
                    <a:pt x="75" y="161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21" y="161"/>
                    <a:pt x="22" y="153"/>
                    <a:pt x="22" y="138"/>
                  </a:cubicBezTo>
                  <a:lnTo>
                    <a:pt x="22" y="28"/>
                  </a:lnTo>
                  <a:cubicBezTo>
                    <a:pt x="22" y="13"/>
                    <a:pt x="18" y="7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8190D805-29CF-4FEF-8C24-79E11FC80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594"/>
              <a:ext cx="114" cy="105"/>
            </a:xfrm>
            <a:custGeom>
              <a:avLst/>
              <a:gdLst>
                <a:gd name="T0" fmla="*/ 28 w 190"/>
                <a:gd name="T1" fmla="*/ 28 h 172"/>
                <a:gd name="T2" fmla="*/ 28 w 190"/>
                <a:gd name="T3" fmla="*/ 28 h 172"/>
                <a:gd name="T4" fmla="*/ 0 w 190"/>
                <a:gd name="T5" fmla="*/ 8 h 172"/>
                <a:gd name="T6" fmla="*/ 0 w 190"/>
                <a:gd name="T7" fmla="*/ 0 h 172"/>
                <a:gd name="T8" fmla="*/ 83 w 190"/>
                <a:gd name="T9" fmla="*/ 0 h 172"/>
                <a:gd name="T10" fmla="*/ 83 w 190"/>
                <a:gd name="T11" fmla="*/ 8 h 172"/>
                <a:gd name="T12" fmla="*/ 58 w 190"/>
                <a:gd name="T13" fmla="*/ 19 h 172"/>
                <a:gd name="T14" fmla="*/ 62 w 190"/>
                <a:gd name="T15" fmla="*/ 36 h 172"/>
                <a:gd name="T16" fmla="*/ 103 w 190"/>
                <a:gd name="T17" fmla="*/ 136 h 172"/>
                <a:gd name="T18" fmla="*/ 142 w 190"/>
                <a:gd name="T19" fmla="*/ 40 h 172"/>
                <a:gd name="T20" fmla="*/ 148 w 190"/>
                <a:gd name="T21" fmla="*/ 19 h 172"/>
                <a:gd name="T22" fmla="*/ 124 w 190"/>
                <a:gd name="T23" fmla="*/ 8 h 172"/>
                <a:gd name="T24" fmla="*/ 124 w 190"/>
                <a:gd name="T25" fmla="*/ 0 h 172"/>
                <a:gd name="T26" fmla="*/ 190 w 190"/>
                <a:gd name="T27" fmla="*/ 0 h 172"/>
                <a:gd name="T28" fmla="*/ 190 w 190"/>
                <a:gd name="T29" fmla="*/ 8 h 172"/>
                <a:gd name="T30" fmla="*/ 158 w 190"/>
                <a:gd name="T31" fmla="*/ 38 h 172"/>
                <a:gd name="T32" fmla="*/ 103 w 190"/>
                <a:gd name="T33" fmla="*/ 172 h 172"/>
                <a:gd name="T34" fmla="*/ 86 w 190"/>
                <a:gd name="T35" fmla="*/ 172 h 172"/>
                <a:gd name="T36" fmla="*/ 28 w 190"/>
                <a:gd name="T37" fmla="*/ 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172">
                  <a:moveTo>
                    <a:pt x="28" y="28"/>
                  </a:moveTo>
                  <a:lnTo>
                    <a:pt x="28" y="28"/>
                  </a:lnTo>
                  <a:cubicBezTo>
                    <a:pt x="21" y="10"/>
                    <a:pt x="18" y="8"/>
                    <a:pt x="0" y="8"/>
                  </a:cubicBezTo>
                  <a:lnTo>
                    <a:pt x="0" y="0"/>
                  </a:lnTo>
                  <a:lnTo>
                    <a:pt x="83" y="0"/>
                  </a:lnTo>
                  <a:lnTo>
                    <a:pt x="83" y="8"/>
                  </a:lnTo>
                  <a:cubicBezTo>
                    <a:pt x="61" y="8"/>
                    <a:pt x="58" y="14"/>
                    <a:pt x="58" y="19"/>
                  </a:cubicBezTo>
                  <a:cubicBezTo>
                    <a:pt x="58" y="23"/>
                    <a:pt x="59" y="28"/>
                    <a:pt x="62" y="36"/>
                  </a:cubicBezTo>
                  <a:lnTo>
                    <a:pt x="103" y="136"/>
                  </a:lnTo>
                  <a:lnTo>
                    <a:pt x="142" y="40"/>
                  </a:lnTo>
                  <a:cubicBezTo>
                    <a:pt x="147" y="28"/>
                    <a:pt x="148" y="23"/>
                    <a:pt x="148" y="19"/>
                  </a:cubicBezTo>
                  <a:cubicBezTo>
                    <a:pt x="148" y="10"/>
                    <a:pt x="141" y="8"/>
                    <a:pt x="124" y="8"/>
                  </a:cubicBezTo>
                  <a:lnTo>
                    <a:pt x="124" y="0"/>
                  </a:lnTo>
                  <a:lnTo>
                    <a:pt x="190" y="0"/>
                  </a:lnTo>
                  <a:lnTo>
                    <a:pt x="190" y="8"/>
                  </a:lnTo>
                  <a:cubicBezTo>
                    <a:pt x="170" y="8"/>
                    <a:pt x="167" y="18"/>
                    <a:pt x="158" y="38"/>
                  </a:cubicBezTo>
                  <a:lnTo>
                    <a:pt x="103" y="172"/>
                  </a:lnTo>
                  <a:lnTo>
                    <a:pt x="86" y="172"/>
                  </a:lnTo>
                  <a:lnTo>
                    <a:pt x="28" y="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254E1E49-3FB6-4373-9A51-457D24C9C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2594"/>
              <a:ext cx="90" cy="102"/>
            </a:xfrm>
            <a:custGeom>
              <a:avLst/>
              <a:gdLst>
                <a:gd name="T0" fmla="*/ 0 w 150"/>
                <a:gd name="T1" fmla="*/ 168 h 168"/>
                <a:gd name="T2" fmla="*/ 0 w 150"/>
                <a:gd name="T3" fmla="*/ 168 h 168"/>
                <a:gd name="T4" fmla="*/ 0 w 150"/>
                <a:gd name="T5" fmla="*/ 161 h 168"/>
                <a:gd name="T6" fmla="*/ 27 w 150"/>
                <a:gd name="T7" fmla="*/ 142 h 168"/>
                <a:gd name="T8" fmla="*/ 27 w 150"/>
                <a:gd name="T9" fmla="*/ 26 h 168"/>
                <a:gd name="T10" fmla="*/ 0 w 150"/>
                <a:gd name="T11" fmla="*/ 8 h 168"/>
                <a:gd name="T12" fmla="*/ 0 w 150"/>
                <a:gd name="T13" fmla="*/ 0 h 168"/>
                <a:gd name="T14" fmla="*/ 138 w 150"/>
                <a:gd name="T15" fmla="*/ 0 h 168"/>
                <a:gd name="T16" fmla="*/ 140 w 150"/>
                <a:gd name="T17" fmla="*/ 41 h 168"/>
                <a:gd name="T18" fmla="*/ 133 w 150"/>
                <a:gd name="T19" fmla="*/ 41 h 168"/>
                <a:gd name="T20" fmla="*/ 131 w 150"/>
                <a:gd name="T21" fmla="*/ 35 h 168"/>
                <a:gd name="T22" fmla="*/ 105 w 150"/>
                <a:gd name="T23" fmla="*/ 13 h 168"/>
                <a:gd name="T24" fmla="*/ 57 w 150"/>
                <a:gd name="T25" fmla="*/ 13 h 168"/>
                <a:gd name="T26" fmla="*/ 57 w 150"/>
                <a:gd name="T27" fmla="*/ 75 h 168"/>
                <a:gd name="T28" fmla="*/ 99 w 150"/>
                <a:gd name="T29" fmla="*/ 75 h 168"/>
                <a:gd name="T30" fmla="*/ 119 w 150"/>
                <a:gd name="T31" fmla="*/ 55 h 168"/>
                <a:gd name="T32" fmla="*/ 126 w 150"/>
                <a:gd name="T33" fmla="*/ 55 h 168"/>
                <a:gd name="T34" fmla="*/ 126 w 150"/>
                <a:gd name="T35" fmla="*/ 109 h 168"/>
                <a:gd name="T36" fmla="*/ 119 w 150"/>
                <a:gd name="T37" fmla="*/ 109 h 168"/>
                <a:gd name="T38" fmla="*/ 99 w 150"/>
                <a:gd name="T39" fmla="*/ 88 h 168"/>
                <a:gd name="T40" fmla="*/ 57 w 150"/>
                <a:gd name="T41" fmla="*/ 88 h 168"/>
                <a:gd name="T42" fmla="*/ 57 w 150"/>
                <a:gd name="T43" fmla="*/ 137 h 168"/>
                <a:gd name="T44" fmla="*/ 73 w 150"/>
                <a:gd name="T45" fmla="*/ 156 h 168"/>
                <a:gd name="T46" fmla="*/ 103 w 150"/>
                <a:gd name="T47" fmla="*/ 156 h 168"/>
                <a:gd name="T48" fmla="*/ 143 w 150"/>
                <a:gd name="T49" fmla="*/ 126 h 168"/>
                <a:gd name="T50" fmla="*/ 150 w 150"/>
                <a:gd name="T51" fmla="*/ 126 h 168"/>
                <a:gd name="T52" fmla="*/ 146 w 150"/>
                <a:gd name="T53" fmla="*/ 168 h 168"/>
                <a:gd name="T54" fmla="*/ 0 w 150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0" h="168">
                  <a:moveTo>
                    <a:pt x="0" y="168"/>
                  </a:moveTo>
                  <a:lnTo>
                    <a:pt x="0" y="168"/>
                  </a:lnTo>
                  <a:lnTo>
                    <a:pt x="0" y="161"/>
                  </a:lnTo>
                  <a:cubicBezTo>
                    <a:pt x="22" y="161"/>
                    <a:pt x="27" y="157"/>
                    <a:pt x="27" y="142"/>
                  </a:cubicBezTo>
                  <a:lnTo>
                    <a:pt x="27" y="26"/>
                  </a:lnTo>
                  <a:cubicBezTo>
                    <a:pt x="27" y="8"/>
                    <a:pt x="18" y="8"/>
                    <a:pt x="0" y="8"/>
                  </a:cubicBezTo>
                  <a:lnTo>
                    <a:pt x="0" y="0"/>
                  </a:lnTo>
                  <a:lnTo>
                    <a:pt x="138" y="0"/>
                  </a:lnTo>
                  <a:lnTo>
                    <a:pt x="140" y="41"/>
                  </a:lnTo>
                  <a:lnTo>
                    <a:pt x="133" y="41"/>
                  </a:lnTo>
                  <a:lnTo>
                    <a:pt x="131" y="35"/>
                  </a:lnTo>
                  <a:cubicBezTo>
                    <a:pt x="126" y="13"/>
                    <a:pt x="122" y="13"/>
                    <a:pt x="105" y="13"/>
                  </a:cubicBezTo>
                  <a:lnTo>
                    <a:pt x="57" y="13"/>
                  </a:lnTo>
                  <a:lnTo>
                    <a:pt x="57" y="75"/>
                  </a:lnTo>
                  <a:lnTo>
                    <a:pt x="99" y="75"/>
                  </a:lnTo>
                  <a:cubicBezTo>
                    <a:pt x="114" y="75"/>
                    <a:pt x="117" y="74"/>
                    <a:pt x="119" y="55"/>
                  </a:cubicBezTo>
                  <a:lnTo>
                    <a:pt x="126" y="55"/>
                  </a:lnTo>
                  <a:lnTo>
                    <a:pt x="126" y="109"/>
                  </a:lnTo>
                  <a:lnTo>
                    <a:pt x="119" y="109"/>
                  </a:lnTo>
                  <a:cubicBezTo>
                    <a:pt x="117" y="90"/>
                    <a:pt x="114" y="88"/>
                    <a:pt x="99" y="88"/>
                  </a:cubicBezTo>
                  <a:lnTo>
                    <a:pt x="57" y="88"/>
                  </a:lnTo>
                  <a:lnTo>
                    <a:pt x="57" y="137"/>
                  </a:lnTo>
                  <a:cubicBezTo>
                    <a:pt x="57" y="153"/>
                    <a:pt x="59" y="156"/>
                    <a:pt x="73" y="156"/>
                  </a:cubicBezTo>
                  <a:lnTo>
                    <a:pt x="103" y="156"/>
                  </a:lnTo>
                  <a:cubicBezTo>
                    <a:pt x="130" y="156"/>
                    <a:pt x="136" y="152"/>
                    <a:pt x="143" y="126"/>
                  </a:cubicBezTo>
                  <a:lnTo>
                    <a:pt x="150" y="126"/>
                  </a:lnTo>
                  <a:lnTo>
                    <a:pt x="146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AB0578E9-08EC-48BA-A44C-BD8D12945A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" y="2593"/>
              <a:ext cx="128" cy="106"/>
            </a:xfrm>
            <a:custGeom>
              <a:avLst/>
              <a:gdLst>
                <a:gd name="T0" fmla="*/ 55 w 213"/>
                <a:gd name="T1" fmla="*/ 93 h 174"/>
                <a:gd name="T2" fmla="*/ 55 w 213"/>
                <a:gd name="T3" fmla="*/ 93 h 174"/>
                <a:gd name="T4" fmla="*/ 63 w 213"/>
                <a:gd name="T5" fmla="*/ 94 h 174"/>
                <a:gd name="T6" fmla="*/ 112 w 213"/>
                <a:gd name="T7" fmla="*/ 51 h 174"/>
                <a:gd name="T8" fmla="*/ 68 w 213"/>
                <a:gd name="T9" fmla="*/ 8 h 174"/>
                <a:gd name="T10" fmla="*/ 55 w 213"/>
                <a:gd name="T11" fmla="*/ 9 h 174"/>
                <a:gd name="T12" fmla="*/ 55 w 213"/>
                <a:gd name="T13" fmla="*/ 93 h 174"/>
                <a:gd name="T14" fmla="*/ 55 w 213"/>
                <a:gd name="T15" fmla="*/ 93 h 174"/>
                <a:gd name="T16" fmla="*/ 55 w 213"/>
                <a:gd name="T17" fmla="*/ 136 h 174"/>
                <a:gd name="T18" fmla="*/ 55 w 213"/>
                <a:gd name="T19" fmla="*/ 136 h 174"/>
                <a:gd name="T20" fmla="*/ 82 w 213"/>
                <a:gd name="T21" fmla="*/ 163 h 174"/>
                <a:gd name="T22" fmla="*/ 82 w 213"/>
                <a:gd name="T23" fmla="*/ 170 h 174"/>
                <a:gd name="T24" fmla="*/ 0 w 213"/>
                <a:gd name="T25" fmla="*/ 170 h 174"/>
                <a:gd name="T26" fmla="*/ 0 w 213"/>
                <a:gd name="T27" fmla="*/ 163 h 174"/>
                <a:gd name="T28" fmla="*/ 25 w 213"/>
                <a:gd name="T29" fmla="*/ 140 h 174"/>
                <a:gd name="T30" fmla="*/ 25 w 213"/>
                <a:gd name="T31" fmla="*/ 32 h 174"/>
                <a:gd name="T32" fmla="*/ 0 w 213"/>
                <a:gd name="T33" fmla="*/ 10 h 174"/>
                <a:gd name="T34" fmla="*/ 0 w 213"/>
                <a:gd name="T35" fmla="*/ 2 h 174"/>
                <a:gd name="T36" fmla="*/ 38 w 213"/>
                <a:gd name="T37" fmla="*/ 1 h 174"/>
                <a:gd name="T38" fmla="*/ 71 w 213"/>
                <a:gd name="T39" fmla="*/ 0 h 174"/>
                <a:gd name="T40" fmla="*/ 144 w 213"/>
                <a:gd name="T41" fmla="*/ 48 h 174"/>
                <a:gd name="T42" fmla="*/ 110 w 213"/>
                <a:gd name="T43" fmla="*/ 92 h 174"/>
                <a:gd name="T44" fmla="*/ 130 w 213"/>
                <a:gd name="T45" fmla="*/ 111 h 174"/>
                <a:gd name="T46" fmla="*/ 148 w 213"/>
                <a:gd name="T47" fmla="*/ 128 h 174"/>
                <a:gd name="T48" fmla="*/ 213 w 213"/>
                <a:gd name="T49" fmla="*/ 166 h 174"/>
                <a:gd name="T50" fmla="*/ 213 w 213"/>
                <a:gd name="T51" fmla="*/ 173 h 174"/>
                <a:gd name="T52" fmla="*/ 122 w 213"/>
                <a:gd name="T53" fmla="*/ 141 h 174"/>
                <a:gd name="T54" fmla="*/ 108 w 213"/>
                <a:gd name="T55" fmla="*/ 126 h 174"/>
                <a:gd name="T56" fmla="*/ 79 w 213"/>
                <a:gd name="T57" fmla="*/ 101 h 174"/>
                <a:gd name="T58" fmla="*/ 55 w 213"/>
                <a:gd name="T59" fmla="*/ 101 h 174"/>
                <a:gd name="T60" fmla="*/ 55 w 213"/>
                <a:gd name="T61" fmla="*/ 1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4">
                  <a:moveTo>
                    <a:pt x="55" y="93"/>
                  </a:moveTo>
                  <a:lnTo>
                    <a:pt x="55" y="93"/>
                  </a:lnTo>
                  <a:cubicBezTo>
                    <a:pt x="57" y="93"/>
                    <a:pt x="62" y="94"/>
                    <a:pt x="63" y="94"/>
                  </a:cubicBezTo>
                  <a:cubicBezTo>
                    <a:pt x="99" y="92"/>
                    <a:pt x="112" y="78"/>
                    <a:pt x="112" y="51"/>
                  </a:cubicBezTo>
                  <a:cubicBezTo>
                    <a:pt x="112" y="24"/>
                    <a:pt x="97" y="8"/>
                    <a:pt x="68" y="8"/>
                  </a:cubicBezTo>
                  <a:cubicBezTo>
                    <a:pt x="64" y="8"/>
                    <a:pt x="57" y="8"/>
                    <a:pt x="55" y="9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6"/>
                  </a:moveTo>
                  <a:lnTo>
                    <a:pt x="55" y="136"/>
                  </a:lnTo>
                  <a:cubicBezTo>
                    <a:pt x="55" y="159"/>
                    <a:pt x="58" y="164"/>
                    <a:pt x="82" y="163"/>
                  </a:cubicBezTo>
                  <a:lnTo>
                    <a:pt x="82" y="170"/>
                  </a:lnTo>
                  <a:lnTo>
                    <a:pt x="0" y="170"/>
                  </a:lnTo>
                  <a:lnTo>
                    <a:pt x="0" y="163"/>
                  </a:lnTo>
                  <a:cubicBezTo>
                    <a:pt x="22" y="164"/>
                    <a:pt x="25" y="157"/>
                    <a:pt x="25" y="140"/>
                  </a:cubicBezTo>
                  <a:lnTo>
                    <a:pt x="25" y="32"/>
                  </a:lnTo>
                  <a:cubicBezTo>
                    <a:pt x="25" y="14"/>
                    <a:pt x="22" y="10"/>
                    <a:pt x="0" y="10"/>
                  </a:cubicBezTo>
                  <a:lnTo>
                    <a:pt x="0" y="2"/>
                  </a:lnTo>
                  <a:cubicBezTo>
                    <a:pt x="6" y="2"/>
                    <a:pt x="20" y="1"/>
                    <a:pt x="38" y="1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4"/>
                    <a:pt x="144" y="48"/>
                  </a:cubicBezTo>
                  <a:cubicBezTo>
                    <a:pt x="144" y="68"/>
                    <a:pt x="133" y="83"/>
                    <a:pt x="110" y="92"/>
                  </a:cubicBezTo>
                  <a:cubicBezTo>
                    <a:pt x="115" y="95"/>
                    <a:pt x="126" y="107"/>
                    <a:pt x="130" y="111"/>
                  </a:cubicBezTo>
                  <a:lnTo>
                    <a:pt x="148" y="128"/>
                  </a:lnTo>
                  <a:cubicBezTo>
                    <a:pt x="172" y="152"/>
                    <a:pt x="190" y="163"/>
                    <a:pt x="213" y="166"/>
                  </a:cubicBezTo>
                  <a:lnTo>
                    <a:pt x="213" y="173"/>
                  </a:lnTo>
                  <a:cubicBezTo>
                    <a:pt x="160" y="174"/>
                    <a:pt x="146" y="165"/>
                    <a:pt x="122" y="141"/>
                  </a:cubicBezTo>
                  <a:lnTo>
                    <a:pt x="108" y="126"/>
                  </a:lnTo>
                  <a:cubicBezTo>
                    <a:pt x="94" y="113"/>
                    <a:pt x="90" y="109"/>
                    <a:pt x="79" y="101"/>
                  </a:cubicBezTo>
                  <a:cubicBezTo>
                    <a:pt x="71" y="101"/>
                    <a:pt x="62" y="101"/>
                    <a:pt x="55" y="101"/>
                  </a:cubicBezTo>
                  <a:lnTo>
                    <a:pt x="55" y="1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4C32AEE7-FABD-41D3-84FC-0DE639B8F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592"/>
              <a:ext cx="68" cy="107"/>
            </a:xfrm>
            <a:custGeom>
              <a:avLst/>
              <a:gdLst>
                <a:gd name="T0" fmla="*/ 0 w 114"/>
                <a:gd name="T1" fmla="*/ 128 h 176"/>
                <a:gd name="T2" fmla="*/ 0 w 114"/>
                <a:gd name="T3" fmla="*/ 128 h 176"/>
                <a:gd name="T4" fmla="*/ 8 w 114"/>
                <a:gd name="T5" fmla="*/ 128 h 176"/>
                <a:gd name="T6" fmla="*/ 54 w 114"/>
                <a:gd name="T7" fmla="*/ 167 h 176"/>
                <a:gd name="T8" fmla="*/ 88 w 114"/>
                <a:gd name="T9" fmla="*/ 139 h 176"/>
                <a:gd name="T10" fmla="*/ 3 w 114"/>
                <a:gd name="T11" fmla="*/ 40 h 176"/>
                <a:gd name="T12" fmla="*/ 52 w 114"/>
                <a:gd name="T13" fmla="*/ 0 h 176"/>
                <a:gd name="T14" fmla="*/ 73 w 114"/>
                <a:gd name="T15" fmla="*/ 2 h 176"/>
                <a:gd name="T16" fmla="*/ 87 w 114"/>
                <a:gd name="T17" fmla="*/ 4 h 176"/>
                <a:gd name="T18" fmla="*/ 95 w 114"/>
                <a:gd name="T19" fmla="*/ 1 h 176"/>
                <a:gd name="T20" fmla="*/ 102 w 114"/>
                <a:gd name="T21" fmla="*/ 1 h 176"/>
                <a:gd name="T22" fmla="*/ 108 w 114"/>
                <a:gd name="T23" fmla="*/ 43 h 176"/>
                <a:gd name="T24" fmla="*/ 99 w 114"/>
                <a:gd name="T25" fmla="*/ 43 h 176"/>
                <a:gd name="T26" fmla="*/ 56 w 114"/>
                <a:gd name="T27" fmla="*/ 9 h 176"/>
                <a:gd name="T28" fmla="*/ 29 w 114"/>
                <a:gd name="T29" fmla="*/ 31 h 176"/>
                <a:gd name="T30" fmla="*/ 114 w 114"/>
                <a:gd name="T31" fmla="*/ 130 h 176"/>
                <a:gd name="T32" fmla="*/ 56 w 114"/>
                <a:gd name="T33" fmla="*/ 176 h 176"/>
                <a:gd name="T34" fmla="*/ 20 w 114"/>
                <a:gd name="T35" fmla="*/ 172 h 176"/>
                <a:gd name="T36" fmla="*/ 13 w 114"/>
                <a:gd name="T37" fmla="*/ 175 h 176"/>
                <a:gd name="T38" fmla="*/ 6 w 114"/>
                <a:gd name="T39" fmla="*/ 175 h 176"/>
                <a:gd name="T40" fmla="*/ 0 w 114"/>
                <a:gd name="T41" fmla="*/ 12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76">
                  <a:moveTo>
                    <a:pt x="0" y="128"/>
                  </a:moveTo>
                  <a:lnTo>
                    <a:pt x="0" y="128"/>
                  </a:lnTo>
                  <a:lnTo>
                    <a:pt x="8" y="128"/>
                  </a:lnTo>
                  <a:cubicBezTo>
                    <a:pt x="15" y="153"/>
                    <a:pt x="31" y="167"/>
                    <a:pt x="54" y="167"/>
                  </a:cubicBezTo>
                  <a:cubicBezTo>
                    <a:pt x="74" y="167"/>
                    <a:pt x="88" y="155"/>
                    <a:pt x="88" y="139"/>
                  </a:cubicBezTo>
                  <a:cubicBezTo>
                    <a:pt x="88" y="101"/>
                    <a:pt x="3" y="86"/>
                    <a:pt x="3" y="40"/>
                  </a:cubicBezTo>
                  <a:cubicBezTo>
                    <a:pt x="3" y="16"/>
                    <a:pt x="23" y="0"/>
                    <a:pt x="52" y="0"/>
                  </a:cubicBezTo>
                  <a:cubicBezTo>
                    <a:pt x="61" y="0"/>
                    <a:pt x="68" y="1"/>
                    <a:pt x="73" y="2"/>
                  </a:cubicBezTo>
                  <a:cubicBezTo>
                    <a:pt x="78" y="3"/>
                    <a:pt x="83" y="4"/>
                    <a:pt x="87" y="4"/>
                  </a:cubicBezTo>
                  <a:cubicBezTo>
                    <a:pt x="91" y="4"/>
                    <a:pt x="93" y="4"/>
                    <a:pt x="95" y="1"/>
                  </a:cubicBezTo>
                  <a:lnTo>
                    <a:pt x="102" y="1"/>
                  </a:lnTo>
                  <a:lnTo>
                    <a:pt x="108" y="43"/>
                  </a:lnTo>
                  <a:lnTo>
                    <a:pt x="99" y="43"/>
                  </a:lnTo>
                  <a:cubicBezTo>
                    <a:pt x="91" y="22"/>
                    <a:pt x="75" y="9"/>
                    <a:pt x="56" y="9"/>
                  </a:cubicBezTo>
                  <a:cubicBezTo>
                    <a:pt x="38" y="9"/>
                    <a:pt x="29" y="19"/>
                    <a:pt x="29" y="31"/>
                  </a:cubicBezTo>
                  <a:cubicBezTo>
                    <a:pt x="29" y="67"/>
                    <a:pt x="114" y="78"/>
                    <a:pt x="114" y="130"/>
                  </a:cubicBezTo>
                  <a:cubicBezTo>
                    <a:pt x="114" y="158"/>
                    <a:pt x="91" y="176"/>
                    <a:pt x="56" y="176"/>
                  </a:cubicBezTo>
                  <a:cubicBezTo>
                    <a:pt x="36" y="176"/>
                    <a:pt x="28" y="172"/>
                    <a:pt x="20" y="172"/>
                  </a:cubicBezTo>
                  <a:cubicBezTo>
                    <a:pt x="17" y="172"/>
                    <a:pt x="15" y="172"/>
                    <a:pt x="13" y="175"/>
                  </a:cubicBezTo>
                  <a:lnTo>
                    <a:pt x="6" y="17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C3C25A1E-4177-4AEC-A5AD-AC396AA9C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594"/>
              <a:ext cx="45" cy="102"/>
            </a:xfrm>
            <a:custGeom>
              <a:avLst/>
              <a:gdLst>
                <a:gd name="T0" fmla="*/ 0 w 75"/>
                <a:gd name="T1" fmla="*/ 0 h 168"/>
                <a:gd name="T2" fmla="*/ 0 w 75"/>
                <a:gd name="T3" fmla="*/ 0 h 168"/>
                <a:gd name="T4" fmla="*/ 75 w 75"/>
                <a:gd name="T5" fmla="*/ 0 h 168"/>
                <a:gd name="T6" fmla="*/ 75 w 75"/>
                <a:gd name="T7" fmla="*/ 8 h 168"/>
                <a:gd name="T8" fmla="*/ 52 w 75"/>
                <a:gd name="T9" fmla="*/ 31 h 168"/>
                <a:gd name="T10" fmla="*/ 52 w 75"/>
                <a:gd name="T11" fmla="*/ 136 h 168"/>
                <a:gd name="T12" fmla="*/ 75 w 75"/>
                <a:gd name="T13" fmla="*/ 161 h 168"/>
                <a:gd name="T14" fmla="*/ 75 w 75"/>
                <a:gd name="T15" fmla="*/ 168 h 168"/>
                <a:gd name="T16" fmla="*/ 0 w 75"/>
                <a:gd name="T17" fmla="*/ 168 h 168"/>
                <a:gd name="T18" fmla="*/ 0 w 75"/>
                <a:gd name="T19" fmla="*/ 161 h 168"/>
                <a:gd name="T20" fmla="*/ 22 w 75"/>
                <a:gd name="T21" fmla="*/ 138 h 168"/>
                <a:gd name="T22" fmla="*/ 22 w 75"/>
                <a:gd name="T23" fmla="*/ 28 h 168"/>
                <a:gd name="T24" fmla="*/ 0 w 75"/>
                <a:gd name="T25" fmla="*/ 8 h 168"/>
                <a:gd name="T26" fmla="*/ 0 w 7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68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8"/>
                  </a:lnTo>
                  <a:cubicBezTo>
                    <a:pt x="57" y="8"/>
                    <a:pt x="52" y="12"/>
                    <a:pt x="52" y="31"/>
                  </a:cubicBezTo>
                  <a:lnTo>
                    <a:pt x="52" y="136"/>
                  </a:lnTo>
                  <a:cubicBezTo>
                    <a:pt x="52" y="156"/>
                    <a:pt x="56" y="161"/>
                    <a:pt x="75" y="161"/>
                  </a:cubicBezTo>
                  <a:lnTo>
                    <a:pt x="75" y="168"/>
                  </a:lnTo>
                  <a:lnTo>
                    <a:pt x="0" y="168"/>
                  </a:lnTo>
                  <a:lnTo>
                    <a:pt x="0" y="161"/>
                  </a:lnTo>
                  <a:cubicBezTo>
                    <a:pt x="21" y="161"/>
                    <a:pt x="22" y="153"/>
                    <a:pt x="22" y="138"/>
                  </a:cubicBezTo>
                  <a:lnTo>
                    <a:pt x="22" y="28"/>
                  </a:lnTo>
                  <a:cubicBezTo>
                    <a:pt x="22" y="13"/>
                    <a:pt x="19" y="7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E398F68F-790C-43C5-B0E2-6049A03FC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592"/>
              <a:ext cx="104" cy="104"/>
            </a:xfrm>
            <a:custGeom>
              <a:avLst/>
              <a:gdLst>
                <a:gd name="T0" fmla="*/ 5 w 173"/>
                <a:gd name="T1" fmla="*/ 0 h 172"/>
                <a:gd name="T2" fmla="*/ 5 w 173"/>
                <a:gd name="T3" fmla="*/ 0 h 172"/>
                <a:gd name="T4" fmla="*/ 12 w 173"/>
                <a:gd name="T5" fmla="*/ 0 h 172"/>
                <a:gd name="T6" fmla="*/ 17 w 173"/>
                <a:gd name="T7" fmla="*/ 4 h 172"/>
                <a:gd name="T8" fmla="*/ 30 w 173"/>
                <a:gd name="T9" fmla="*/ 4 h 172"/>
                <a:gd name="T10" fmla="*/ 144 w 173"/>
                <a:gd name="T11" fmla="*/ 4 h 172"/>
                <a:gd name="T12" fmla="*/ 161 w 173"/>
                <a:gd name="T13" fmla="*/ 0 h 172"/>
                <a:gd name="T14" fmla="*/ 169 w 173"/>
                <a:gd name="T15" fmla="*/ 0 h 172"/>
                <a:gd name="T16" fmla="*/ 173 w 173"/>
                <a:gd name="T17" fmla="*/ 46 h 172"/>
                <a:gd name="T18" fmla="*/ 166 w 173"/>
                <a:gd name="T19" fmla="*/ 46 h 172"/>
                <a:gd name="T20" fmla="*/ 140 w 173"/>
                <a:gd name="T21" fmla="*/ 17 h 172"/>
                <a:gd name="T22" fmla="*/ 102 w 173"/>
                <a:gd name="T23" fmla="*/ 17 h 172"/>
                <a:gd name="T24" fmla="*/ 102 w 173"/>
                <a:gd name="T25" fmla="*/ 144 h 172"/>
                <a:gd name="T26" fmla="*/ 133 w 173"/>
                <a:gd name="T27" fmla="*/ 165 h 172"/>
                <a:gd name="T28" fmla="*/ 133 w 173"/>
                <a:gd name="T29" fmla="*/ 172 h 172"/>
                <a:gd name="T30" fmla="*/ 41 w 173"/>
                <a:gd name="T31" fmla="*/ 172 h 172"/>
                <a:gd name="T32" fmla="*/ 41 w 173"/>
                <a:gd name="T33" fmla="*/ 165 h 172"/>
                <a:gd name="T34" fmla="*/ 72 w 173"/>
                <a:gd name="T35" fmla="*/ 144 h 172"/>
                <a:gd name="T36" fmla="*/ 72 w 173"/>
                <a:gd name="T37" fmla="*/ 17 h 172"/>
                <a:gd name="T38" fmla="*/ 33 w 173"/>
                <a:gd name="T39" fmla="*/ 17 h 172"/>
                <a:gd name="T40" fmla="*/ 8 w 173"/>
                <a:gd name="T41" fmla="*/ 46 h 172"/>
                <a:gd name="T42" fmla="*/ 0 w 173"/>
                <a:gd name="T43" fmla="*/ 46 h 172"/>
                <a:gd name="T44" fmla="*/ 5 w 173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72">
                  <a:moveTo>
                    <a:pt x="5" y="0"/>
                  </a:moveTo>
                  <a:lnTo>
                    <a:pt x="5" y="0"/>
                  </a:lnTo>
                  <a:lnTo>
                    <a:pt x="12" y="0"/>
                  </a:lnTo>
                  <a:cubicBezTo>
                    <a:pt x="13" y="2"/>
                    <a:pt x="14" y="3"/>
                    <a:pt x="17" y="4"/>
                  </a:cubicBezTo>
                  <a:cubicBezTo>
                    <a:pt x="19" y="4"/>
                    <a:pt x="23" y="4"/>
                    <a:pt x="30" y="4"/>
                  </a:cubicBezTo>
                  <a:lnTo>
                    <a:pt x="144" y="4"/>
                  </a:lnTo>
                  <a:cubicBezTo>
                    <a:pt x="158" y="4"/>
                    <a:pt x="160" y="4"/>
                    <a:pt x="161" y="0"/>
                  </a:cubicBezTo>
                  <a:lnTo>
                    <a:pt x="169" y="0"/>
                  </a:lnTo>
                  <a:lnTo>
                    <a:pt x="173" y="46"/>
                  </a:lnTo>
                  <a:lnTo>
                    <a:pt x="166" y="46"/>
                  </a:lnTo>
                  <a:cubicBezTo>
                    <a:pt x="162" y="18"/>
                    <a:pt x="156" y="17"/>
                    <a:pt x="140" y="17"/>
                  </a:cubicBezTo>
                  <a:lnTo>
                    <a:pt x="102" y="17"/>
                  </a:lnTo>
                  <a:lnTo>
                    <a:pt x="102" y="144"/>
                  </a:lnTo>
                  <a:cubicBezTo>
                    <a:pt x="102" y="162"/>
                    <a:pt x="105" y="165"/>
                    <a:pt x="133" y="165"/>
                  </a:cubicBezTo>
                  <a:lnTo>
                    <a:pt x="133" y="172"/>
                  </a:lnTo>
                  <a:lnTo>
                    <a:pt x="41" y="172"/>
                  </a:lnTo>
                  <a:lnTo>
                    <a:pt x="41" y="165"/>
                  </a:lnTo>
                  <a:cubicBezTo>
                    <a:pt x="68" y="165"/>
                    <a:pt x="72" y="161"/>
                    <a:pt x="72" y="144"/>
                  </a:cubicBezTo>
                  <a:lnTo>
                    <a:pt x="72" y="17"/>
                  </a:lnTo>
                  <a:lnTo>
                    <a:pt x="33" y="17"/>
                  </a:lnTo>
                  <a:cubicBezTo>
                    <a:pt x="17" y="17"/>
                    <a:pt x="12" y="18"/>
                    <a:pt x="8" y="46"/>
                  </a:cubicBezTo>
                  <a:lnTo>
                    <a:pt x="0" y="4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98717241-427F-42C1-94A3-253AB427D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2594"/>
              <a:ext cx="116" cy="102"/>
            </a:xfrm>
            <a:custGeom>
              <a:avLst/>
              <a:gdLst>
                <a:gd name="T0" fmla="*/ 34 w 193"/>
                <a:gd name="T1" fmla="*/ 30 h 168"/>
                <a:gd name="T2" fmla="*/ 34 w 193"/>
                <a:gd name="T3" fmla="*/ 30 h 168"/>
                <a:gd name="T4" fmla="*/ 0 w 193"/>
                <a:gd name="T5" fmla="*/ 8 h 168"/>
                <a:gd name="T6" fmla="*/ 0 w 193"/>
                <a:gd name="T7" fmla="*/ 0 h 168"/>
                <a:gd name="T8" fmla="*/ 81 w 193"/>
                <a:gd name="T9" fmla="*/ 0 h 168"/>
                <a:gd name="T10" fmla="*/ 81 w 193"/>
                <a:gd name="T11" fmla="*/ 8 h 168"/>
                <a:gd name="T12" fmla="*/ 62 w 193"/>
                <a:gd name="T13" fmla="*/ 16 h 168"/>
                <a:gd name="T14" fmla="*/ 72 w 193"/>
                <a:gd name="T15" fmla="*/ 34 h 168"/>
                <a:gd name="T16" fmla="*/ 107 w 193"/>
                <a:gd name="T17" fmla="*/ 84 h 168"/>
                <a:gd name="T18" fmla="*/ 138 w 193"/>
                <a:gd name="T19" fmla="*/ 35 h 168"/>
                <a:gd name="T20" fmla="*/ 146 w 193"/>
                <a:gd name="T21" fmla="*/ 16 h 168"/>
                <a:gd name="T22" fmla="*/ 129 w 193"/>
                <a:gd name="T23" fmla="*/ 8 h 168"/>
                <a:gd name="T24" fmla="*/ 129 w 193"/>
                <a:gd name="T25" fmla="*/ 0 h 168"/>
                <a:gd name="T26" fmla="*/ 193 w 193"/>
                <a:gd name="T27" fmla="*/ 0 h 168"/>
                <a:gd name="T28" fmla="*/ 193 w 193"/>
                <a:gd name="T29" fmla="*/ 8 h 168"/>
                <a:gd name="T30" fmla="*/ 151 w 193"/>
                <a:gd name="T31" fmla="*/ 41 h 168"/>
                <a:gd name="T32" fmla="*/ 114 w 193"/>
                <a:gd name="T33" fmla="*/ 100 h 168"/>
                <a:gd name="T34" fmla="*/ 114 w 193"/>
                <a:gd name="T35" fmla="*/ 137 h 168"/>
                <a:gd name="T36" fmla="*/ 140 w 193"/>
                <a:gd name="T37" fmla="*/ 161 h 168"/>
                <a:gd name="T38" fmla="*/ 140 w 193"/>
                <a:gd name="T39" fmla="*/ 168 h 168"/>
                <a:gd name="T40" fmla="*/ 59 w 193"/>
                <a:gd name="T41" fmla="*/ 168 h 168"/>
                <a:gd name="T42" fmla="*/ 59 w 193"/>
                <a:gd name="T43" fmla="*/ 161 h 168"/>
                <a:gd name="T44" fmla="*/ 84 w 193"/>
                <a:gd name="T45" fmla="*/ 137 h 168"/>
                <a:gd name="T46" fmla="*/ 84 w 193"/>
                <a:gd name="T47" fmla="*/ 102 h 168"/>
                <a:gd name="T48" fmla="*/ 34 w 193"/>
                <a:gd name="T49" fmla="*/ 3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68">
                  <a:moveTo>
                    <a:pt x="34" y="30"/>
                  </a:moveTo>
                  <a:lnTo>
                    <a:pt x="34" y="30"/>
                  </a:lnTo>
                  <a:cubicBezTo>
                    <a:pt x="20" y="10"/>
                    <a:pt x="17" y="9"/>
                    <a:pt x="0" y="8"/>
                  </a:cubicBez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cubicBezTo>
                    <a:pt x="67" y="8"/>
                    <a:pt x="62" y="11"/>
                    <a:pt x="62" y="16"/>
                  </a:cubicBezTo>
                  <a:cubicBezTo>
                    <a:pt x="62" y="19"/>
                    <a:pt x="65" y="24"/>
                    <a:pt x="72" y="34"/>
                  </a:cubicBezTo>
                  <a:lnTo>
                    <a:pt x="107" y="84"/>
                  </a:lnTo>
                  <a:lnTo>
                    <a:pt x="138" y="35"/>
                  </a:lnTo>
                  <a:cubicBezTo>
                    <a:pt x="144" y="25"/>
                    <a:pt x="146" y="20"/>
                    <a:pt x="146" y="16"/>
                  </a:cubicBezTo>
                  <a:cubicBezTo>
                    <a:pt x="146" y="10"/>
                    <a:pt x="141" y="8"/>
                    <a:pt x="129" y="8"/>
                  </a:cubicBezTo>
                  <a:lnTo>
                    <a:pt x="129" y="0"/>
                  </a:lnTo>
                  <a:lnTo>
                    <a:pt x="193" y="0"/>
                  </a:lnTo>
                  <a:lnTo>
                    <a:pt x="193" y="8"/>
                  </a:lnTo>
                  <a:cubicBezTo>
                    <a:pt x="173" y="10"/>
                    <a:pt x="168" y="13"/>
                    <a:pt x="151" y="41"/>
                  </a:cubicBezTo>
                  <a:lnTo>
                    <a:pt x="114" y="100"/>
                  </a:lnTo>
                  <a:lnTo>
                    <a:pt x="114" y="137"/>
                  </a:lnTo>
                  <a:cubicBezTo>
                    <a:pt x="114" y="157"/>
                    <a:pt x="118" y="161"/>
                    <a:pt x="140" y="161"/>
                  </a:cubicBezTo>
                  <a:lnTo>
                    <a:pt x="140" y="168"/>
                  </a:lnTo>
                  <a:lnTo>
                    <a:pt x="59" y="168"/>
                  </a:lnTo>
                  <a:lnTo>
                    <a:pt x="59" y="161"/>
                  </a:lnTo>
                  <a:cubicBezTo>
                    <a:pt x="79" y="161"/>
                    <a:pt x="84" y="159"/>
                    <a:pt x="84" y="137"/>
                  </a:cubicBezTo>
                  <a:lnTo>
                    <a:pt x="84" y="102"/>
                  </a:lnTo>
                  <a:lnTo>
                    <a:pt x="34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8F5D6915-2341-4198-BE24-0E870A6D3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0" y="2789"/>
              <a:ext cx="86" cy="103"/>
            </a:xfrm>
            <a:custGeom>
              <a:avLst/>
              <a:gdLst>
                <a:gd name="T0" fmla="*/ 56 w 142"/>
                <a:gd name="T1" fmla="*/ 92 h 170"/>
                <a:gd name="T2" fmla="*/ 56 w 142"/>
                <a:gd name="T3" fmla="*/ 92 h 170"/>
                <a:gd name="T4" fmla="*/ 68 w 142"/>
                <a:gd name="T5" fmla="*/ 93 h 170"/>
                <a:gd name="T6" fmla="*/ 110 w 142"/>
                <a:gd name="T7" fmla="*/ 48 h 170"/>
                <a:gd name="T8" fmla="*/ 69 w 142"/>
                <a:gd name="T9" fmla="*/ 7 h 170"/>
                <a:gd name="T10" fmla="*/ 56 w 142"/>
                <a:gd name="T11" fmla="*/ 8 h 170"/>
                <a:gd name="T12" fmla="*/ 56 w 142"/>
                <a:gd name="T13" fmla="*/ 92 h 170"/>
                <a:gd name="T14" fmla="*/ 56 w 142"/>
                <a:gd name="T15" fmla="*/ 92 h 170"/>
                <a:gd name="T16" fmla="*/ 3 w 142"/>
                <a:gd name="T17" fmla="*/ 162 h 170"/>
                <a:gd name="T18" fmla="*/ 3 w 142"/>
                <a:gd name="T19" fmla="*/ 162 h 170"/>
                <a:gd name="T20" fmla="*/ 26 w 142"/>
                <a:gd name="T21" fmla="*/ 134 h 170"/>
                <a:gd name="T22" fmla="*/ 26 w 142"/>
                <a:gd name="T23" fmla="*/ 38 h 170"/>
                <a:gd name="T24" fmla="*/ 0 w 142"/>
                <a:gd name="T25" fmla="*/ 9 h 170"/>
                <a:gd name="T26" fmla="*/ 0 w 142"/>
                <a:gd name="T27" fmla="*/ 2 h 170"/>
                <a:gd name="T28" fmla="*/ 28 w 142"/>
                <a:gd name="T29" fmla="*/ 1 h 170"/>
                <a:gd name="T30" fmla="*/ 64 w 142"/>
                <a:gd name="T31" fmla="*/ 0 h 170"/>
                <a:gd name="T32" fmla="*/ 142 w 142"/>
                <a:gd name="T33" fmla="*/ 48 h 170"/>
                <a:gd name="T34" fmla="*/ 78 w 142"/>
                <a:gd name="T35" fmla="*/ 102 h 170"/>
                <a:gd name="T36" fmla="*/ 56 w 142"/>
                <a:gd name="T37" fmla="*/ 100 h 170"/>
                <a:gd name="T38" fmla="*/ 56 w 142"/>
                <a:gd name="T39" fmla="*/ 137 h 170"/>
                <a:gd name="T40" fmla="*/ 86 w 142"/>
                <a:gd name="T41" fmla="*/ 162 h 170"/>
                <a:gd name="T42" fmla="*/ 86 w 142"/>
                <a:gd name="T43" fmla="*/ 170 h 170"/>
                <a:gd name="T44" fmla="*/ 3 w 142"/>
                <a:gd name="T45" fmla="*/ 170 h 170"/>
                <a:gd name="T46" fmla="*/ 3 w 142"/>
                <a:gd name="T47" fmla="*/ 16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" h="170">
                  <a:moveTo>
                    <a:pt x="56" y="92"/>
                  </a:moveTo>
                  <a:lnTo>
                    <a:pt x="56" y="92"/>
                  </a:lnTo>
                  <a:cubicBezTo>
                    <a:pt x="59" y="92"/>
                    <a:pt x="63" y="93"/>
                    <a:pt x="68" y="93"/>
                  </a:cubicBezTo>
                  <a:cubicBezTo>
                    <a:pt x="92" y="93"/>
                    <a:pt x="110" y="74"/>
                    <a:pt x="110" y="48"/>
                  </a:cubicBezTo>
                  <a:cubicBezTo>
                    <a:pt x="110" y="30"/>
                    <a:pt x="101" y="7"/>
                    <a:pt x="69" y="7"/>
                  </a:cubicBezTo>
                  <a:cubicBezTo>
                    <a:pt x="64" y="7"/>
                    <a:pt x="60" y="8"/>
                    <a:pt x="56" y="8"/>
                  </a:cubicBezTo>
                  <a:lnTo>
                    <a:pt x="56" y="92"/>
                  </a:lnTo>
                  <a:lnTo>
                    <a:pt x="56" y="92"/>
                  </a:lnTo>
                  <a:close/>
                  <a:moveTo>
                    <a:pt x="3" y="162"/>
                  </a:moveTo>
                  <a:lnTo>
                    <a:pt x="3" y="162"/>
                  </a:lnTo>
                  <a:cubicBezTo>
                    <a:pt x="22" y="162"/>
                    <a:pt x="26" y="158"/>
                    <a:pt x="26" y="134"/>
                  </a:cubicBezTo>
                  <a:lnTo>
                    <a:pt x="26" y="38"/>
                  </a:lnTo>
                  <a:cubicBezTo>
                    <a:pt x="26" y="12"/>
                    <a:pt x="21" y="9"/>
                    <a:pt x="0" y="9"/>
                  </a:cubicBezTo>
                  <a:lnTo>
                    <a:pt x="0" y="2"/>
                  </a:lnTo>
                  <a:cubicBezTo>
                    <a:pt x="8" y="2"/>
                    <a:pt x="21" y="1"/>
                    <a:pt x="28" y="1"/>
                  </a:cubicBezTo>
                  <a:cubicBezTo>
                    <a:pt x="41" y="1"/>
                    <a:pt x="59" y="0"/>
                    <a:pt x="64" y="0"/>
                  </a:cubicBezTo>
                  <a:cubicBezTo>
                    <a:pt x="115" y="0"/>
                    <a:pt x="142" y="11"/>
                    <a:pt x="142" y="48"/>
                  </a:cubicBezTo>
                  <a:cubicBezTo>
                    <a:pt x="142" y="80"/>
                    <a:pt x="116" y="102"/>
                    <a:pt x="78" y="102"/>
                  </a:cubicBezTo>
                  <a:cubicBezTo>
                    <a:pt x="71" y="102"/>
                    <a:pt x="63" y="101"/>
                    <a:pt x="56" y="100"/>
                  </a:cubicBezTo>
                  <a:lnTo>
                    <a:pt x="56" y="137"/>
                  </a:lnTo>
                  <a:cubicBezTo>
                    <a:pt x="56" y="157"/>
                    <a:pt x="61" y="162"/>
                    <a:pt x="86" y="162"/>
                  </a:cubicBezTo>
                  <a:lnTo>
                    <a:pt x="86" y="170"/>
                  </a:lnTo>
                  <a:lnTo>
                    <a:pt x="3" y="170"/>
                  </a:lnTo>
                  <a:lnTo>
                    <a:pt x="3" y="1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D587DC90-A542-4CBA-903C-1D9417C23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3" y="2789"/>
              <a:ext cx="128" cy="106"/>
            </a:xfrm>
            <a:custGeom>
              <a:avLst/>
              <a:gdLst>
                <a:gd name="T0" fmla="*/ 55 w 213"/>
                <a:gd name="T1" fmla="*/ 93 h 175"/>
                <a:gd name="T2" fmla="*/ 55 w 213"/>
                <a:gd name="T3" fmla="*/ 93 h 175"/>
                <a:gd name="T4" fmla="*/ 64 w 213"/>
                <a:gd name="T5" fmla="*/ 94 h 175"/>
                <a:gd name="T6" fmla="*/ 112 w 213"/>
                <a:gd name="T7" fmla="*/ 51 h 175"/>
                <a:gd name="T8" fmla="*/ 68 w 213"/>
                <a:gd name="T9" fmla="*/ 8 h 175"/>
                <a:gd name="T10" fmla="*/ 55 w 213"/>
                <a:gd name="T11" fmla="*/ 9 h 175"/>
                <a:gd name="T12" fmla="*/ 55 w 213"/>
                <a:gd name="T13" fmla="*/ 93 h 175"/>
                <a:gd name="T14" fmla="*/ 55 w 213"/>
                <a:gd name="T15" fmla="*/ 93 h 175"/>
                <a:gd name="T16" fmla="*/ 55 w 213"/>
                <a:gd name="T17" fmla="*/ 137 h 175"/>
                <a:gd name="T18" fmla="*/ 55 w 213"/>
                <a:gd name="T19" fmla="*/ 137 h 175"/>
                <a:gd name="T20" fmla="*/ 82 w 213"/>
                <a:gd name="T21" fmla="*/ 163 h 175"/>
                <a:gd name="T22" fmla="*/ 82 w 213"/>
                <a:gd name="T23" fmla="*/ 171 h 175"/>
                <a:gd name="T24" fmla="*/ 0 w 213"/>
                <a:gd name="T25" fmla="*/ 171 h 175"/>
                <a:gd name="T26" fmla="*/ 0 w 213"/>
                <a:gd name="T27" fmla="*/ 163 h 175"/>
                <a:gd name="T28" fmla="*/ 25 w 213"/>
                <a:gd name="T29" fmla="*/ 140 h 175"/>
                <a:gd name="T30" fmla="*/ 25 w 213"/>
                <a:gd name="T31" fmla="*/ 32 h 175"/>
                <a:gd name="T32" fmla="*/ 0 w 213"/>
                <a:gd name="T33" fmla="*/ 10 h 175"/>
                <a:gd name="T34" fmla="*/ 0 w 213"/>
                <a:gd name="T35" fmla="*/ 3 h 175"/>
                <a:gd name="T36" fmla="*/ 38 w 213"/>
                <a:gd name="T37" fmla="*/ 1 h 175"/>
                <a:gd name="T38" fmla="*/ 71 w 213"/>
                <a:gd name="T39" fmla="*/ 0 h 175"/>
                <a:gd name="T40" fmla="*/ 144 w 213"/>
                <a:gd name="T41" fmla="*/ 49 h 175"/>
                <a:gd name="T42" fmla="*/ 110 w 213"/>
                <a:gd name="T43" fmla="*/ 93 h 175"/>
                <a:gd name="T44" fmla="*/ 131 w 213"/>
                <a:gd name="T45" fmla="*/ 111 h 175"/>
                <a:gd name="T46" fmla="*/ 148 w 213"/>
                <a:gd name="T47" fmla="*/ 129 h 175"/>
                <a:gd name="T48" fmla="*/ 213 w 213"/>
                <a:gd name="T49" fmla="*/ 166 h 175"/>
                <a:gd name="T50" fmla="*/ 213 w 213"/>
                <a:gd name="T51" fmla="*/ 174 h 175"/>
                <a:gd name="T52" fmla="*/ 122 w 213"/>
                <a:gd name="T53" fmla="*/ 141 h 175"/>
                <a:gd name="T54" fmla="*/ 108 w 213"/>
                <a:gd name="T55" fmla="*/ 127 h 175"/>
                <a:gd name="T56" fmla="*/ 79 w 213"/>
                <a:gd name="T57" fmla="*/ 101 h 175"/>
                <a:gd name="T58" fmla="*/ 55 w 213"/>
                <a:gd name="T59" fmla="*/ 101 h 175"/>
                <a:gd name="T60" fmla="*/ 55 w 213"/>
                <a:gd name="T61" fmla="*/ 1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175">
                  <a:moveTo>
                    <a:pt x="55" y="93"/>
                  </a:moveTo>
                  <a:lnTo>
                    <a:pt x="55" y="93"/>
                  </a:lnTo>
                  <a:cubicBezTo>
                    <a:pt x="57" y="94"/>
                    <a:pt x="62" y="94"/>
                    <a:pt x="64" y="94"/>
                  </a:cubicBezTo>
                  <a:cubicBezTo>
                    <a:pt x="99" y="93"/>
                    <a:pt x="112" y="79"/>
                    <a:pt x="112" y="51"/>
                  </a:cubicBezTo>
                  <a:cubicBezTo>
                    <a:pt x="112" y="24"/>
                    <a:pt x="97" y="8"/>
                    <a:pt x="68" y="8"/>
                  </a:cubicBezTo>
                  <a:cubicBezTo>
                    <a:pt x="64" y="8"/>
                    <a:pt x="57" y="9"/>
                    <a:pt x="55" y="9"/>
                  </a:cubicBezTo>
                  <a:lnTo>
                    <a:pt x="55" y="93"/>
                  </a:lnTo>
                  <a:lnTo>
                    <a:pt x="55" y="93"/>
                  </a:lnTo>
                  <a:close/>
                  <a:moveTo>
                    <a:pt x="55" y="137"/>
                  </a:moveTo>
                  <a:lnTo>
                    <a:pt x="55" y="137"/>
                  </a:lnTo>
                  <a:cubicBezTo>
                    <a:pt x="55" y="160"/>
                    <a:pt x="58" y="164"/>
                    <a:pt x="82" y="163"/>
                  </a:cubicBezTo>
                  <a:lnTo>
                    <a:pt x="82" y="171"/>
                  </a:lnTo>
                  <a:lnTo>
                    <a:pt x="0" y="171"/>
                  </a:lnTo>
                  <a:lnTo>
                    <a:pt x="0" y="163"/>
                  </a:lnTo>
                  <a:cubicBezTo>
                    <a:pt x="23" y="164"/>
                    <a:pt x="25" y="158"/>
                    <a:pt x="25" y="140"/>
                  </a:cubicBezTo>
                  <a:lnTo>
                    <a:pt x="25" y="32"/>
                  </a:lnTo>
                  <a:cubicBezTo>
                    <a:pt x="25" y="14"/>
                    <a:pt x="22" y="10"/>
                    <a:pt x="0" y="10"/>
                  </a:cubicBezTo>
                  <a:lnTo>
                    <a:pt x="0" y="3"/>
                  </a:lnTo>
                  <a:cubicBezTo>
                    <a:pt x="6" y="3"/>
                    <a:pt x="20" y="2"/>
                    <a:pt x="38" y="1"/>
                  </a:cubicBezTo>
                  <a:cubicBezTo>
                    <a:pt x="53" y="0"/>
                    <a:pt x="66" y="0"/>
                    <a:pt x="71" y="0"/>
                  </a:cubicBezTo>
                  <a:cubicBezTo>
                    <a:pt x="126" y="0"/>
                    <a:pt x="144" y="24"/>
                    <a:pt x="144" y="49"/>
                  </a:cubicBezTo>
                  <a:cubicBezTo>
                    <a:pt x="144" y="69"/>
                    <a:pt x="133" y="83"/>
                    <a:pt x="110" y="93"/>
                  </a:cubicBezTo>
                  <a:cubicBezTo>
                    <a:pt x="115" y="96"/>
                    <a:pt x="126" y="107"/>
                    <a:pt x="131" y="111"/>
                  </a:cubicBezTo>
                  <a:lnTo>
                    <a:pt x="148" y="129"/>
                  </a:lnTo>
                  <a:cubicBezTo>
                    <a:pt x="172" y="153"/>
                    <a:pt x="191" y="164"/>
                    <a:pt x="213" y="166"/>
                  </a:cubicBezTo>
                  <a:lnTo>
                    <a:pt x="213" y="174"/>
                  </a:lnTo>
                  <a:cubicBezTo>
                    <a:pt x="160" y="175"/>
                    <a:pt x="147" y="165"/>
                    <a:pt x="122" y="141"/>
                  </a:cubicBezTo>
                  <a:lnTo>
                    <a:pt x="108" y="127"/>
                  </a:lnTo>
                  <a:cubicBezTo>
                    <a:pt x="94" y="113"/>
                    <a:pt x="90" y="109"/>
                    <a:pt x="79" y="101"/>
                  </a:cubicBezTo>
                  <a:cubicBezTo>
                    <a:pt x="71" y="102"/>
                    <a:pt x="62" y="102"/>
                    <a:pt x="55" y="101"/>
                  </a:cubicBezTo>
                  <a:lnTo>
                    <a:pt x="55" y="1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B82CE980-F0D8-43F9-8921-0A159D699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2791"/>
              <a:ext cx="91" cy="101"/>
            </a:xfrm>
            <a:custGeom>
              <a:avLst/>
              <a:gdLst>
                <a:gd name="T0" fmla="*/ 0 w 151"/>
                <a:gd name="T1" fmla="*/ 168 h 168"/>
                <a:gd name="T2" fmla="*/ 0 w 151"/>
                <a:gd name="T3" fmla="*/ 168 h 168"/>
                <a:gd name="T4" fmla="*/ 0 w 151"/>
                <a:gd name="T5" fmla="*/ 160 h 168"/>
                <a:gd name="T6" fmla="*/ 28 w 151"/>
                <a:gd name="T7" fmla="*/ 142 h 168"/>
                <a:gd name="T8" fmla="*/ 28 w 151"/>
                <a:gd name="T9" fmla="*/ 25 h 168"/>
                <a:gd name="T10" fmla="*/ 0 w 151"/>
                <a:gd name="T11" fmla="*/ 7 h 168"/>
                <a:gd name="T12" fmla="*/ 0 w 151"/>
                <a:gd name="T13" fmla="*/ 0 h 168"/>
                <a:gd name="T14" fmla="*/ 138 w 151"/>
                <a:gd name="T15" fmla="*/ 0 h 168"/>
                <a:gd name="T16" fmla="*/ 141 w 151"/>
                <a:gd name="T17" fmla="*/ 40 h 168"/>
                <a:gd name="T18" fmla="*/ 133 w 151"/>
                <a:gd name="T19" fmla="*/ 40 h 168"/>
                <a:gd name="T20" fmla="*/ 132 w 151"/>
                <a:gd name="T21" fmla="*/ 35 h 168"/>
                <a:gd name="T22" fmla="*/ 105 w 151"/>
                <a:gd name="T23" fmla="*/ 12 h 168"/>
                <a:gd name="T24" fmla="*/ 58 w 151"/>
                <a:gd name="T25" fmla="*/ 12 h 168"/>
                <a:gd name="T26" fmla="*/ 58 w 151"/>
                <a:gd name="T27" fmla="*/ 75 h 168"/>
                <a:gd name="T28" fmla="*/ 99 w 151"/>
                <a:gd name="T29" fmla="*/ 75 h 168"/>
                <a:gd name="T30" fmla="*/ 120 w 151"/>
                <a:gd name="T31" fmla="*/ 54 h 168"/>
                <a:gd name="T32" fmla="*/ 127 w 151"/>
                <a:gd name="T33" fmla="*/ 54 h 168"/>
                <a:gd name="T34" fmla="*/ 127 w 151"/>
                <a:gd name="T35" fmla="*/ 109 h 168"/>
                <a:gd name="T36" fmla="*/ 120 w 151"/>
                <a:gd name="T37" fmla="*/ 109 h 168"/>
                <a:gd name="T38" fmla="*/ 99 w 151"/>
                <a:gd name="T39" fmla="*/ 87 h 168"/>
                <a:gd name="T40" fmla="*/ 58 w 151"/>
                <a:gd name="T41" fmla="*/ 87 h 168"/>
                <a:gd name="T42" fmla="*/ 58 w 151"/>
                <a:gd name="T43" fmla="*/ 136 h 168"/>
                <a:gd name="T44" fmla="*/ 73 w 151"/>
                <a:gd name="T45" fmla="*/ 155 h 168"/>
                <a:gd name="T46" fmla="*/ 103 w 151"/>
                <a:gd name="T47" fmla="*/ 155 h 168"/>
                <a:gd name="T48" fmla="*/ 143 w 151"/>
                <a:gd name="T49" fmla="*/ 125 h 168"/>
                <a:gd name="T50" fmla="*/ 151 w 151"/>
                <a:gd name="T51" fmla="*/ 125 h 168"/>
                <a:gd name="T52" fmla="*/ 147 w 151"/>
                <a:gd name="T53" fmla="*/ 168 h 168"/>
                <a:gd name="T54" fmla="*/ 0 w 151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68">
                  <a:moveTo>
                    <a:pt x="0" y="168"/>
                  </a:moveTo>
                  <a:lnTo>
                    <a:pt x="0" y="168"/>
                  </a:lnTo>
                  <a:lnTo>
                    <a:pt x="0" y="160"/>
                  </a:lnTo>
                  <a:cubicBezTo>
                    <a:pt x="22" y="160"/>
                    <a:pt x="28" y="157"/>
                    <a:pt x="28" y="142"/>
                  </a:cubicBezTo>
                  <a:lnTo>
                    <a:pt x="28" y="25"/>
                  </a:lnTo>
                  <a:cubicBezTo>
                    <a:pt x="28" y="8"/>
                    <a:pt x="19" y="7"/>
                    <a:pt x="0" y="7"/>
                  </a:cubicBezTo>
                  <a:lnTo>
                    <a:pt x="0" y="0"/>
                  </a:lnTo>
                  <a:lnTo>
                    <a:pt x="138" y="0"/>
                  </a:lnTo>
                  <a:lnTo>
                    <a:pt x="141" y="40"/>
                  </a:lnTo>
                  <a:lnTo>
                    <a:pt x="133" y="40"/>
                  </a:lnTo>
                  <a:lnTo>
                    <a:pt x="132" y="35"/>
                  </a:lnTo>
                  <a:cubicBezTo>
                    <a:pt x="127" y="13"/>
                    <a:pt x="122" y="12"/>
                    <a:pt x="105" y="12"/>
                  </a:cubicBezTo>
                  <a:lnTo>
                    <a:pt x="58" y="12"/>
                  </a:lnTo>
                  <a:lnTo>
                    <a:pt x="58" y="75"/>
                  </a:lnTo>
                  <a:lnTo>
                    <a:pt x="99" y="75"/>
                  </a:lnTo>
                  <a:cubicBezTo>
                    <a:pt x="115" y="75"/>
                    <a:pt x="118" y="73"/>
                    <a:pt x="120" y="54"/>
                  </a:cubicBezTo>
                  <a:lnTo>
                    <a:pt x="127" y="54"/>
                  </a:lnTo>
                  <a:lnTo>
                    <a:pt x="127" y="109"/>
                  </a:lnTo>
                  <a:lnTo>
                    <a:pt x="120" y="109"/>
                  </a:lnTo>
                  <a:cubicBezTo>
                    <a:pt x="118" y="89"/>
                    <a:pt x="114" y="87"/>
                    <a:pt x="99" y="87"/>
                  </a:cubicBezTo>
                  <a:lnTo>
                    <a:pt x="58" y="87"/>
                  </a:lnTo>
                  <a:lnTo>
                    <a:pt x="58" y="136"/>
                  </a:lnTo>
                  <a:cubicBezTo>
                    <a:pt x="58" y="153"/>
                    <a:pt x="60" y="155"/>
                    <a:pt x="73" y="155"/>
                  </a:cubicBezTo>
                  <a:lnTo>
                    <a:pt x="103" y="155"/>
                  </a:lnTo>
                  <a:cubicBezTo>
                    <a:pt x="131" y="155"/>
                    <a:pt x="136" y="152"/>
                    <a:pt x="143" y="125"/>
                  </a:cubicBezTo>
                  <a:lnTo>
                    <a:pt x="151" y="125"/>
                  </a:lnTo>
                  <a:lnTo>
                    <a:pt x="147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F033F861-0660-4EED-B85C-B2E2A6613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788"/>
              <a:ext cx="69" cy="107"/>
            </a:xfrm>
            <a:custGeom>
              <a:avLst/>
              <a:gdLst>
                <a:gd name="T0" fmla="*/ 0 w 115"/>
                <a:gd name="T1" fmla="*/ 127 h 176"/>
                <a:gd name="T2" fmla="*/ 0 w 115"/>
                <a:gd name="T3" fmla="*/ 127 h 176"/>
                <a:gd name="T4" fmla="*/ 8 w 115"/>
                <a:gd name="T5" fmla="*/ 127 h 176"/>
                <a:gd name="T6" fmla="*/ 55 w 115"/>
                <a:gd name="T7" fmla="*/ 166 h 176"/>
                <a:gd name="T8" fmla="*/ 88 w 115"/>
                <a:gd name="T9" fmla="*/ 138 h 176"/>
                <a:gd name="T10" fmla="*/ 3 w 115"/>
                <a:gd name="T11" fmla="*/ 39 h 176"/>
                <a:gd name="T12" fmla="*/ 53 w 115"/>
                <a:gd name="T13" fmla="*/ 0 h 176"/>
                <a:gd name="T14" fmla="*/ 73 w 115"/>
                <a:gd name="T15" fmla="*/ 2 h 176"/>
                <a:gd name="T16" fmla="*/ 88 w 115"/>
                <a:gd name="T17" fmla="*/ 4 h 176"/>
                <a:gd name="T18" fmla="*/ 95 w 115"/>
                <a:gd name="T19" fmla="*/ 1 h 176"/>
                <a:gd name="T20" fmla="*/ 102 w 115"/>
                <a:gd name="T21" fmla="*/ 1 h 176"/>
                <a:gd name="T22" fmla="*/ 108 w 115"/>
                <a:gd name="T23" fmla="*/ 42 h 176"/>
                <a:gd name="T24" fmla="*/ 100 w 115"/>
                <a:gd name="T25" fmla="*/ 42 h 176"/>
                <a:gd name="T26" fmla="*/ 56 w 115"/>
                <a:gd name="T27" fmla="*/ 8 h 176"/>
                <a:gd name="T28" fmla="*/ 29 w 115"/>
                <a:gd name="T29" fmla="*/ 30 h 176"/>
                <a:gd name="T30" fmla="*/ 115 w 115"/>
                <a:gd name="T31" fmla="*/ 129 h 176"/>
                <a:gd name="T32" fmla="*/ 57 w 115"/>
                <a:gd name="T33" fmla="*/ 176 h 176"/>
                <a:gd name="T34" fmla="*/ 21 w 115"/>
                <a:gd name="T35" fmla="*/ 171 h 176"/>
                <a:gd name="T36" fmla="*/ 13 w 115"/>
                <a:gd name="T37" fmla="*/ 174 h 176"/>
                <a:gd name="T38" fmla="*/ 7 w 115"/>
                <a:gd name="T39" fmla="*/ 174 h 176"/>
                <a:gd name="T40" fmla="*/ 0 w 115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2" y="166"/>
                    <a:pt x="55" y="166"/>
                  </a:cubicBezTo>
                  <a:cubicBezTo>
                    <a:pt x="74" y="166"/>
                    <a:pt x="88" y="155"/>
                    <a:pt x="88" y="138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3" y="0"/>
                  </a:cubicBezTo>
                  <a:cubicBezTo>
                    <a:pt x="62" y="0"/>
                    <a:pt x="68" y="1"/>
                    <a:pt x="73" y="2"/>
                  </a:cubicBezTo>
                  <a:cubicBezTo>
                    <a:pt x="79" y="3"/>
                    <a:pt x="83" y="4"/>
                    <a:pt x="88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2"/>
                  </a:lnTo>
                  <a:lnTo>
                    <a:pt x="100" y="42"/>
                  </a:lnTo>
                  <a:cubicBezTo>
                    <a:pt x="92" y="21"/>
                    <a:pt x="75" y="8"/>
                    <a:pt x="56" y="8"/>
                  </a:cubicBezTo>
                  <a:cubicBezTo>
                    <a:pt x="39" y="8"/>
                    <a:pt x="29" y="18"/>
                    <a:pt x="29" y="30"/>
                  </a:cubicBezTo>
                  <a:cubicBezTo>
                    <a:pt x="29" y="66"/>
                    <a:pt x="115" y="77"/>
                    <a:pt x="115" y="129"/>
                  </a:cubicBezTo>
                  <a:cubicBezTo>
                    <a:pt x="115" y="157"/>
                    <a:pt x="91" y="176"/>
                    <a:pt x="57" y="176"/>
                  </a:cubicBezTo>
                  <a:cubicBezTo>
                    <a:pt x="36" y="176"/>
                    <a:pt x="28" y="171"/>
                    <a:pt x="21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6A60C9BF-D155-490F-B606-AEA92D0B3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788"/>
              <a:ext cx="68" cy="107"/>
            </a:xfrm>
            <a:custGeom>
              <a:avLst/>
              <a:gdLst>
                <a:gd name="T0" fmla="*/ 0 w 114"/>
                <a:gd name="T1" fmla="*/ 127 h 176"/>
                <a:gd name="T2" fmla="*/ 0 w 114"/>
                <a:gd name="T3" fmla="*/ 127 h 176"/>
                <a:gd name="T4" fmla="*/ 8 w 114"/>
                <a:gd name="T5" fmla="*/ 127 h 176"/>
                <a:gd name="T6" fmla="*/ 55 w 114"/>
                <a:gd name="T7" fmla="*/ 166 h 176"/>
                <a:gd name="T8" fmla="*/ 88 w 114"/>
                <a:gd name="T9" fmla="*/ 138 h 176"/>
                <a:gd name="T10" fmla="*/ 3 w 114"/>
                <a:gd name="T11" fmla="*/ 39 h 176"/>
                <a:gd name="T12" fmla="*/ 52 w 114"/>
                <a:gd name="T13" fmla="*/ 0 h 176"/>
                <a:gd name="T14" fmla="*/ 73 w 114"/>
                <a:gd name="T15" fmla="*/ 2 h 176"/>
                <a:gd name="T16" fmla="*/ 87 w 114"/>
                <a:gd name="T17" fmla="*/ 4 h 176"/>
                <a:gd name="T18" fmla="*/ 95 w 114"/>
                <a:gd name="T19" fmla="*/ 1 h 176"/>
                <a:gd name="T20" fmla="*/ 102 w 114"/>
                <a:gd name="T21" fmla="*/ 1 h 176"/>
                <a:gd name="T22" fmla="*/ 108 w 114"/>
                <a:gd name="T23" fmla="*/ 42 h 176"/>
                <a:gd name="T24" fmla="*/ 100 w 114"/>
                <a:gd name="T25" fmla="*/ 42 h 176"/>
                <a:gd name="T26" fmla="*/ 56 w 114"/>
                <a:gd name="T27" fmla="*/ 8 h 176"/>
                <a:gd name="T28" fmla="*/ 29 w 114"/>
                <a:gd name="T29" fmla="*/ 30 h 176"/>
                <a:gd name="T30" fmla="*/ 114 w 114"/>
                <a:gd name="T31" fmla="*/ 129 h 176"/>
                <a:gd name="T32" fmla="*/ 56 w 114"/>
                <a:gd name="T33" fmla="*/ 176 h 176"/>
                <a:gd name="T34" fmla="*/ 20 w 114"/>
                <a:gd name="T35" fmla="*/ 171 h 176"/>
                <a:gd name="T36" fmla="*/ 13 w 114"/>
                <a:gd name="T37" fmla="*/ 174 h 176"/>
                <a:gd name="T38" fmla="*/ 7 w 114"/>
                <a:gd name="T39" fmla="*/ 174 h 176"/>
                <a:gd name="T40" fmla="*/ 0 w 114"/>
                <a:gd name="T41" fmla="*/ 12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76">
                  <a:moveTo>
                    <a:pt x="0" y="127"/>
                  </a:moveTo>
                  <a:lnTo>
                    <a:pt x="0" y="127"/>
                  </a:lnTo>
                  <a:lnTo>
                    <a:pt x="8" y="127"/>
                  </a:lnTo>
                  <a:cubicBezTo>
                    <a:pt x="15" y="152"/>
                    <a:pt x="31" y="166"/>
                    <a:pt x="55" y="166"/>
                  </a:cubicBezTo>
                  <a:cubicBezTo>
                    <a:pt x="74" y="166"/>
                    <a:pt x="88" y="155"/>
                    <a:pt x="88" y="138"/>
                  </a:cubicBezTo>
                  <a:cubicBezTo>
                    <a:pt x="88" y="101"/>
                    <a:pt x="3" y="86"/>
                    <a:pt x="3" y="39"/>
                  </a:cubicBezTo>
                  <a:cubicBezTo>
                    <a:pt x="3" y="16"/>
                    <a:pt x="24" y="0"/>
                    <a:pt x="52" y="0"/>
                  </a:cubicBezTo>
                  <a:cubicBezTo>
                    <a:pt x="61" y="0"/>
                    <a:pt x="68" y="1"/>
                    <a:pt x="73" y="2"/>
                  </a:cubicBezTo>
                  <a:cubicBezTo>
                    <a:pt x="79" y="3"/>
                    <a:pt x="83" y="4"/>
                    <a:pt x="87" y="4"/>
                  </a:cubicBezTo>
                  <a:cubicBezTo>
                    <a:pt x="91" y="4"/>
                    <a:pt x="93" y="3"/>
                    <a:pt x="95" y="1"/>
                  </a:cubicBezTo>
                  <a:lnTo>
                    <a:pt x="102" y="1"/>
                  </a:lnTo>
                  <a:lnTo>
                    <a:pt x="108" y="42"/>
                  </a:lnTo>
                  <a:lnTo>
                    <a:pt x="100" y="42"/>
                  </a:lnTo>
                  <a:cubicBezTo>
                    <a:pt x="91" y="21"/>
                    <a:pt x="75" y="8"/>
                    <a:pt x="56" y="8"/>
                  </a:cubicBezTo>
                  <a:cubicBezTo>
                    <a:pt x="38" y="8"/>
                    <a:pt x="29" y="18"/>
                    <a:pt x="29" y="30"/>
                  </a:cubicBezTo>
                  <a:cubicBezTo>
                    <a:pt x="29" y="66"/>
                    <a:pt x="114" y="77"/>
                    <a:pt x="114" y="129"/>
                  </a:cubicBezTo>
                  <a:cubicBezTo>
                    <a:pt x="114" y="157"/>
                    <a:pt x="91" y="176"/>
                    <a:pt x="56" y="176"/>
                  </a:cubicBezTo>
                  <a:cubicBezTo>
                    <a:pt x="36" y="176"/>
                    <a:pt x="28" y="171"/>
                    <a:pt x="20" y="171"/>
                  </a:cubicBezTo>
                  <a:cubicBezTo>
                    <a:pt x="17" y="171"/>
                    <a:pt x="15" y="172"/>
                    <a:pt x="13" y="174"/>
                  </a:cubicBezTo>
                  <a:lnTo>
                    <a:pt x="7" y="174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D1FAB09D-CD60-45DD-8B7D-EBDA80F46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23"/>
              <a:ext cx="7" cy="743"/>
            </a:xfrm>
            <a:custGeom>
              <a:avLst/>
              <a:gdLst>
                <a:gd name="T0" fmla="*/ 0 w 12"/>
                <a:gd name="T1" fmla="*/ 0 h 1226"/>
                <a:gd name="T2" fmla="*/ 0 w 12"/>
                <a:gd name="T3" fmla="*/ 0 h 1226"/>
                <a:gd name="T4" fmla="*/ 12 w 12"/>
                <a:gd name="T5" fmla="*/ 0 h 1226"/>
                <a:gd name="T6" fmla="*/ 12 w 12"/>
                <a:gd name="T7" fmla="*/ 1226 h 1226"/>
                <a:gd name="T8" fmla="*/ 0 w 12"/>
                <a:gd name="T9" fmla="*/ 1226 h 1226"/>
                <a:gd name="T10" fmla="*/ 0 w 12"/>
                <a:gd name="T11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2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26"/>
                  </a:lnTo>
                  <a:lnTo>
                    <a:pt x="0" y="1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47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_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4CF69B3-2ACB-48DD-9106-8533737F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89" y="4933795"/>
            <a:ext cx="11096311" cy="707886"/>
          </a:xfrm>
        </p:spPr>
        <p:txBody>
          <a:bodyPr/>
          <a:lstStyle>
            <a:lvl1pPr algn="l">
              <a:lnSpc>
                <a:spcPct val="9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AA7E2C-1667-470C-8746-FDCCADE20E09}"/>
              </a:ext>
            </a:extLst>
          </p:cNvPr>
          <p:cNvCxnSpPr/>
          <p:nvPr userDrawn="1"/>
        </p:nvCxnSpPr>
        <p:spPr>
          <a:xfrm>
            <a:off x="2995200" y="4362280"/>
            <a:ext cx="11095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4">
            <a:extLst>
              <a:ext uri="{FF2B5EF4-FFF2-40B4-BE49-F238E27FC236}">
                <a16:creationId xmlns:a16="http://schemas.microsoft.com/office/drawing/2014/main" id="{93AAC543-E283-4199-93EB-41FA0B7F5CB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534060"/>
            <a:ext cx="6066000" cy="2849604"/>
            <a:chOff x="2000" y="1035"/>
            <a:chExt cx="5226" cy="2455"/>
          </a:xfrm>
          <a:solidFill>
            <a:schemeClr val="bg1"/>
          </a:solidFill>
        </p:grpSpPr>
        <p:sp>
          <p:nvSpPr>
            <p:cNvPr id="150" name="Freeform 5">
              <a:extLst>
                <a:ext uri="{FF2B5EF4-FFF2-40B4-BE49-F238E27FC236}">
                  <a16:creationId xmlns:a16="http://schemas.microsoft.com/office/drawing/2014/main" id="{983C87BE-DB10-4345-925F-A65D5D1FA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9" y="3093"/>
              <a:ext cx="271" cy="397"/>
            </a:xfrm>
            <a:custGeom>
              <a:avLst/>
              <a:gdLst>
                <a:gd name="T0" fmla="*/ 124 w 450"/>
                <a:gd name="T1" fmla="*/ 299 h 661"/>
                <a:gd name="T2" fmla="*/ 124 w 450"/>
                <a:gd name="T3" fmla="*/ 299 h 661"/>
                <a:gd name="T4" fmla="*/ 124 w 450"/>
                <a:gd name="T5" fmla="*/ 123 h 661"/>
                <a:gd name="T6" fmla="*/ 236 w 450"/>
                <a:gd name="T7" fmla="*/ 123 h 661"/>
                <a:gd name="T8" fmla="*/ 303 w 450"/>
                <a:gd name="T9" fmla="*/ 143 h 661"/>
                <a:gd name="T10" fmla="*/ 326 w 450"/>
                <a:gd name="T11" fmla="*/ 210 h 661"/>
                <a:gd name="T12" fmla="*/ 303 w 450"/>
                <a:gd name="T13" fmla="*/ 278 h 661"/>
                <a:gd name="T14" fmla="*/ 236 w 450"/>
                <a:gd name="T15" fmla="*/ 299 h 661"/>
                <a:gd name="T16" fmla="*/ 124 w 450"/>
                <a:gd name="T17" fmla="*/ 299 h 661"/>
                <a:gd name="T18" fmla="*/ 124 w 450"/>
                <a:gd name="T19" fmla="*/ 299 h 661"/>
                <a:gd name="T20" fmla="*/ 124 w 450"/>
                <a:gd name="T21" fmla="*/ 423 h 661"/>
                <a:gd name="T22" fmla="*/ 124 w 450"/>
                <a:gd name="T23" fmla="*/ 423 h 661"/>
                <a:gd name="T24" fmla="*/ 236 w 450"/>
                <a:gd name="T25" fmla="*/ 423 h 661"/>
                <a:gd name="T26" fmla="*/ 386 w 450"/>
                <a:gd name="T27" fmla="*/ 370 h 661"/>
                <a:gd name="T28" fmla="*/ 450 w 450"/>
                <a:gd name="T29" fmla="*/ 210 h 661"/>
                <a:gd name="T30" fmla="*/ 382 w 450"/>
                <a:gd name="T31" fmla="*/ 48 h 661"/>
                <a:gd name="T32" fmla="*/ 236 w 450"/>
                <a:gd name="T33" fmla="*/ 0 h 661"/>
                <a:gd name="T34" fmla="*/ 0 w 450"/>
                <a:gd name="T35" fmla="*/ 0 h 661"/>
                <a:gd name="T36" fmla="*/ 0 w 450"/>
                <a:gd name="T37" fmla="*/ 661 h 661"/>
                <a:gd name="T38" fmla="*/ 62 w 450"/>
                <a:gd name="T39" fmla="*/ 599 h 661"/>
                <a:gd name="T40" fmla="*/ 62 w 450"/>
                <a:gd name="T41" fmla="*/ 599 h 661"/>
                <a:gd name="T42" fmla="*/ 124 w 450"/>
                <a:gd name="T43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" h="661">
                  <a:moveTo>
                    <a:pt x="124" y="299"/>
                  </a:moveTo>
                  <a:lnTo>
                    <a:pt x="124" y="299"/>
                  </a:lnTo>
                  <a:lnTo>
                    <a:pt x="124" y="123"/>
                  </a:lnTo>
                  <a:lnTo>
                    <a:pt x="236" y="123"/>
                  </a:lnTo>
                  <a:cubicBezTo>
                    <a:pt x="265" y="123"/>
                    <a:pt x="287" y="130"/>
                    <a:pt x="303" y="143"/>
                  </a:cubicBezTo>
                  <a:cubicBezTo>
                    <a:pt x="309" y="148"/>
                    <a:pt x="326" y="163"/>
                    <a:pt x="326" y="210"/>
                  </a:cubicBezTo>
                  <a:cubicBezTo>
                    <a:pt x="326" y="241"/>
                    <a:pt x="319" y="263"/>
                    <a:pt x="303" y="278"/>
                  </a:cubicBezTo>
                  <a:cubicBezTo>
                    <a:pt x="287" y="292"/>
                    <a:pt x="265" y="299"/>
                    <a:pt x="236" y="299"/>
                  </a:cubicBezTo>
                  <a:lnTo>
                    <a:pt x="124" y="299"/>
                  </a:lnTo>
                  <a:lnTo>
                    <a:pt x="124" y="299"/>
                  </a:lnTo>
                  <a:close/>
                  <a:moveTo>
                    <a:pt x="124" y="423"/>
                  </a:moveTo>
                  <a:lnTo>
                    <a:pt x="124" y="423"/>
                  </a:lnTo>
                  <a:lnTo>
                    <a:pt x="236" y="423"/>
                  </a:lnTo>
                  <a:cubicBezTo>
                    <a:pt x="296" y="423"/>
                    <a:pt x="347" y="405"/>
                    <a:pt x="386" y="370"/>
                  </a:cubicBezTo>
                  <a:cubicBezTo>
                    <a:pt x="415" y="343"/>
                    <a:pt x="450" y="294"/>
                    <a:pt x="450" y="210"/>
                  </a:cubicBezTo>
                  <a:cubicBezTo>
                    <a:pt x="450" y="123"/>
                    <a:pt x="413" y="74"/>
                    <a:pt x="382" y="48"/>
                  </a:cubicBezTo>
                  <a:cubicBezTo>
                    <a:pt x="344" y="16"/>
                    <a:pt x="295" y="0"/>
                    <a:pt x="236" y="0"/>
                  </a:cubicBezTo>
                  <a:lnTo>
                    <a:pt x="0" y="0"/>
                  </a:lnTo>
                  <a:lnTo>
                    <a:pt x="0" y="661"/>
                  </a:lnTo>
                  <a:lnTo>
                    <a:pt x="62" y="599"/>
                  </a:lnTo>
                  <a:lnTo>
                    <a:pt x="62" y="599"/>
                  </a:lnTo>
                  <a:lnTo>
                    <a:pt x="124" y="661"/>
                  </a:lnTo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6">
              <a:extLst>
                <a:ext uri="{FF2B5EF4-FFF2-40B4-BE49-F238E27FC236}">
                  <a16:creationId xmlns:a16="http://schemas.microsoft.com/office/drawing/2014/main" id="{682ACAFC-1773-44AE-ACAF-EB2FBD5C1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" y="3199"/>
              <a:ext cx="139" cy="175"/>
            </a:xfrm>
            <a:custGeom>
              <a:avLst/>
              <a:gdLst>
                <a:gd name="T0" fmla="*/ 165 w 231"/>
                <a:gd name="T1" fmla="*/ 116 h 291"/>
                <a:gd name="T2" fmla="*/ 165 w 231"/>
                <a:gd name="T3" fmla="*/ 116 h 291"/>
                <a:gd name="T4" fmla="*/ 152 w 231"/>
                <a:gd name="T5" fmla="*/ 129 h 291"/>
                <a:gd name="T6" fmla="*/ 134 w 231"/>
                <a:gd name="T7" fmla="*/ 135 h 291"/>
                <a:gd name="T8" fmla="*/ 113 w 231"/>
                <a:gd name="T9" fmla="*/ 137 h 291"/>
                <a:gd name="T10" fmla="*/ 64 w 231"/>
                <a:gd name="T11" fmla="*/ 137 h 291"/>
                <a:gd name="T12" fmla="*/ 64 w 231"/>
                <a:gd name="T13" fmla="*/ 50 h 291"/>
                <a:gd name="T14" fmla="*/ 113 w 231"/>
                <a:gd name="T15" fmla="*/ 50 h 291"/>
                <a:gd name="T16" fmla="*/ 134 w 231"/>
                <a:gd name="T17" fmla="*/ 51 h 291"/>
                <a:gd name="T18" fmla="*/ 152 w 231"/>
                <a:gd name="T19" fmla="*/ 58 h 291"/>
                <a:gd name="T20" fmla="*/ 165 w 231"/>
                <a:gd name="T21" fmla="*/ 71 h 291"/>
                <a:gd name="T22" fmla="*/ 169 w 231"/>
                <a:gd name="T23" fmla="*/ 93 h 291"/>
                <a:gd name="T24" fmla="*/ 165 w 231"/>
                <a:gd name="T25" fmla="*/ 116 h 291"/>
                <a:gd name="T26" fmla="*/ 165 w 231"/>
                <a:gd name="T27" fmla="*/ 116 h 291"/>
                <a:gd name="T28" fmla="*/ 208 w 231"/>
                <a:gd name="T29" fmla="*/ 29 h 291"/>
                <a:gd name="T30" fmla="*/ 208 w 231"/>
                <a:gd name="T31" fmla="*/ 29 h 291"/>
                <a:gd name="T32" fmla="*/ 177 w 231"/>
                <a:gd name="T33" fmla="*/ 8 h 291"/>
                <a:gd name="T34" fmla="*/ 131 w 231"/>
                <a:gd name="T35" fmla="*/ 0 h 291"/>
                <a:gd name="T36" fmla="*/ 0 w 231"/>
                <a:gd name="T37" fmla="*/ 0 h 291"/>
                <a:gd name="T38" fmla="*/ 0 w 231"/>
                <a:gd name="T39" fmla="*/ 291 h 291"/>
                <a:gd name="T40" fmla="*/ 64 w 231"/>
                <a:gd name="T41" fmla="*/ 291 h 291"/>
                <a:gd name="T42" fmla="*/ 64 w 231"/>
                <a:gd name="T43" fmla="*/ 186 h 291"/>
                <a:gd name="T44" fmla="*/ 131 w 231"/>
                <a:gd name="T45" fmla="*/ 186 h 291"/>
                <a:gd name="T46" fmla="*/ 177 w 231"/>
                <a:gd name="T47" fmla="*/ 179 h 291"/>
                <a:gd name="T48" fmla="*/ 208 w 231"/>
                <a:gd name="T49" fmla="*/ 158 h 291"/>
                <a:gd name="T50" fmla="*/ 226 w 231"/>
                <a:gd name="T51" fmla="*/ 128 h 291"/>
                <a:gd name="T52" fmla="*/ 231 w 231"/>
                <a:gd name="T53" fmla="*/ 93 h 291"/>
                <a:gd name="T54" fmla="*/ 226 w 231"/>
                <a:gd name="T55" fmla="*/ 59 h 291"/>
                <a:gd name="T56" fmla="*/ 208 w 231"/>
                <a:gd name="T57" fmla="*/ 2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291">
                  <a:moveTo>
                    <a:pt x="165" y="116"/>
                  </a:moveTo>
                  <a:lnTo>
                    <a:pt x="165" y="116"/>
                  </a:lnTo>
                  <a:cubicBezTo>
                    <a:pt x="161" y="121"/>
                    <a:pt x="157" y="126"/>
                    <a:pt x="152" y="129"/>
                  </a:cubicBezTo>
                  <a:cubicBezTo>
                    <a:pt x="147" y="132"/>
                    <a:pt x="141" y="134"/>
                    <a:pt x="134" y="135"/>
                  </a:cubicBezTo>
                  <a:cubicBezTo>
                    <a:pt x="128" y="136"/>
                    <a:pt x="120" y="137"/>
                    <a:pt x="113" y="137"/>
                  </a:cubicBezTo>
                  <a:lnTo>
                    <a:pt x="64" y="137"/>
                  </a:lnTo>
                  <a:lnTo>
                    <a:pt x="64" y="50"/>
                  </a:lnTo>
                  <a:lnTo>
                    <a:pt x="113" y="50"/>
                  </a:lnTo>
                  <a:cubicBezTo>
                    <a:pt x="120" y="50"/>
                    <a:pt x="128" y="50"/>
                    <a:pt x="134" y="51"/>
                  </a:cubicBezTo>
                  <a:cubicBezTo>
                    <a:pt x="141" y="53"/>
                    <a:pt x="147" y="55"/>
                    <a:pt x="152" y="58"/>
                  </a:cubicBezTo>
                  <a:cubicBezTo>
                    <a:pt x="157" y="61"/>
                    <a:pt x="161" y="65"/>
                    <a:pt x="165" y="71"/>
                  </a:cubicBezTo>
                  <a:cubicBezTo>
                    <a:pt x="168" y="77"/>
                    <a:pt x="169" y="84"/>
                    <a:pt x="169" y="93"/>
                  </a:cubicBezTo>
                  <a:cubicBezTo>
                    <a:pt x="169" y="103"/>
                    <a:pt x="168" y="110"/>
                    <a:pt x="165" y="116"/>
                  </a:cubicBezTo>
                  <a:lnTo>
                    <a:pt x="165" y="116"/>
                  </a:lnTo>
                  <a:close/>
                  <a:moveTo>
                    <a:pt x="208" y="29"/>
                  </a:moveTo>
                  <a:lnTo>
                    <a:pt x="208" y="29"/>
                  </a:lnTo>
                  <a:cubicBezTo>
                    <a:pt x="200" y="20"/>
                    <a:pt x="190" y="13"/>
                    <a:pt x="177" y="8"/>
                  </a:cubicBezTo>
                  <a:cubicBezTo>
                    <a:pt x="164" y="3"/>
                    <a:pt x="149" y="0"/>
                    <a:pt x="131" y="0"/>
                  </a:cubicBezTo>
                  <a:lnTo>
                    <a:pt x="0" y="0"/>
                  </a:lnTo>
                  <a:lnTo>
                    <a:pt x="0" y="291"/>
                  </a:lnTo>
                  <a:lnTo>
                    <a:pt x="64" y="291"/>
                  </a:lnTo>
                  <a:lnTo>
                    <a:pt x="64" y="186"/>
                  </a:lnTo>
                  <a:lnTo>
                    <a:pt x="131" y="186"/>
                  </a:lnTo>
                  <a:cubicBezTo>
                    <a:pt x="149" y="186"/>
                    <a:pt x="164" y="184"/>
                    <a:pt x="177" y="179"/>
                  </a:cubicBezTo>
                  <a:cubicBezTo>
                    <a:pt x="190" y="173"/>
                    <a:pt x="200" y="166"/>
                    <a:pt x="208" y="158"/>
                  </a:cubicBezTo>
                  <a:cubicBezTo>
                    <a:pt x="216" y="149"/>
                    <a:pt x="222" y="139"/>
                    <a:pt x="226" y="128"/>
                  </a:cubicBezTo>
                  <a:cubicBezTo>
                    <a:pt x="229" y="116"/>
                    <a:pt x="231" y="105"/>
                    <a:pt x="231" y="93"/>
                  </a:cubicBezTo>
                  <a:cubicBezTo>
                    <a:pt x="231" y="81"/>
                    <a:pt x="229" y="70"/>
                    <a:pt x="226" y="59"/>
                  </a:cubicBezTo>
                  <a:cubicBezTo>
                    <a:pt x="222" y="48"/>
                    <a:pt x="216" y="38"/>
                    <a:pt x="208" y="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7">
              <a:extLst>
                <a:ext uri="{FF2B5EF4-FFF2-40B4-BE49-F238E27FC236}">
                  <a16:creationId xmlns:a16="http://schemas.microsoft.com/office/drawing/2014/main" id="{2366B2DB-186D-4FED-BEE1-8AFD6112F3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1" y="3244"/>
              <a:ext cx="131" cy="133"/>
            </a:xfrm>
            <a:custGeom>
              <a:avLst/>
              <a:gdLst>
                <a:gd name="T0" fmla="*/ 158 w 218"/>
                <a:gd name="T1" fmla="*/ 135 h 221"/>
                <a:gd name="T2" fmla="*/ 158 w 218"/>
                <a:gd name="T3" fmla="*/ 135 h 221"/>
                <a:gd name="T4" fmla="*/ 149 w 218"/>
                <a:gd name="T5" fmla="*/ 157 h 221"/>
                <a:gd name="T6" fmla="*/ 133 w 218"/>
                <a:gd name="T7" fmla="*/ 172 h 221"/>
                <a:gd name="T8" fmla="*/ 109 w 218"/>
                <a:gd name="T9" fmla="*/ 178 h 221"/>
                <a:gd name="T10" fmla="*/ 84 w 218"/>
                <a:gd name="T11" fmla="*/ 172 h 221"/>
                <a:gd name="T12" fmla="*/ 69 w 218"/>
                <a:gd name="T13" fmla="*/ 157 h 221"/>
                <a:gd name="T14" fmla="*/ 60 w 218"/>
                <a:gd name="T15" fmla="*/ 135 h 221"/>
                <a:gd name="T16" fmla="*/ 58 w 218"/>
                <a:gd name="T17" fmla="*/ 111 h 221"/>
                <a:gd name="T18" fmla="*/ 60 w 218"/>
                <a:gd name="T19" fmla="*/ 86 h 221"/>
                <a:gd name="T20" fmla="*/ 69 w 218"/>
                <a:gd name="T21" fmla="*/ 64 h 221"/>
                <a:gd name="T22" fmla="*/ 84 w 218"/>
                <a:gd name="T23" fmla="*/ 49 h 221"/>
                <a:gd name="T24" fmla="*/ 109 w 218"/>
                <a:gd name="T25" fmla="*/ 43 h 221"/>
                <a:gd name="T26" fmla="*/ 133 w 218"/>
                <a:gd name="T27" fmla="*/ 49 h 221"/>
                <a:gd name="T28" fmla="*/ 149 w 218"/>
                <a:gd name="T29" fmla="*/ 64 h 221"/>
                <a:gd name="T30" fmla="*/ 158 w 218"/>
                <a:gd name="T31" fmla="*/ 86 h 221"/>
                <a:gd name="T32" fmla="*/ 160 w 218"/>
                <a:gd name="T33" fmla="*/ 111 h 221"/>
                <a:gd name="T34" fmla="*/ 158 w 218"/>
                <a:gd name="T35" fmla="*/ 135 h 221"/>
                <a:gd name="T36" fmla="*/ 158 w 218"/>
                <a:gd name="T37" fmla="*/ 135 h 221"/>
                <a:gd name="T38" fmla="*/ 210 w 218"/>
                <a:gd name="T39" fmla="*/ 65 h 221"/>
                <a:gd name="T40" fmla="*/ 210 w 218"/>
                <a:gd name="T41" fmla="*/ 65 h 221"/>
                <a:gd name="T42" fmla="*/ 188 w 218"/>
                <a:gd name="T43" fmla="*/ 30 h 221"/>
                <a:gd name="T44" fmla="*/ 154 w 218"/>
                <a:gd name="T45" fmla="*/ 8 h 221"/>
                <a:gd name="T46" fmla="*/ 109 w 218"/>
                <a:gd name="T47" fmla="*/ 0 h 221"/>
                <a:gd name="T48" fmla="*/ 64 w 218"/>
                <a:gd name="T49" fmla="*/ 8 h 221"/>
                <a:gd name="T50" fmla="*/ 30 w 218"/>
                <a:gd name="T51" fmla="*/ 30 h 221"/>
                <a:gd name="T52" fmla="*/ 8 w 218"/>
                <a:gd name="T53" fmla="*/ 65 h 221"/>
                <a:gd name="T54" fmla="*/ 0 w 218"/>
                <a:gd name="T55" fmla="*/ 111 h 221"/>
                <a:gd name="T56" fmla="*/ 8 w 218"/>
                <a:gd name="T57" fmla="*/ 156 h 221"/>
                <a:gd name="T58" fmla="*/ 30 w 218"/>
                <a:gd name="T59" fmla="*/ 191 h 221"/>
                <a:gd name="T60" fmla="*/ 64 w 218"/>
                <a:gd name="T61" fmla="*/ 213 h 221"/>
                <a:gd name="T62" fmla="*/ 109 w 218"/>
                <a:gd name="T63" fmla="*/ 221 h 221"/>
                <a:gd name="T64" fmla="*/ 154 w 218"/>
                <a:gd name="T65" fmla="*/ 213 h 221"/>
                <a:gd name="T66" fmla="*/ 188 w 218"/>
                <a:gd name="T67" fmla="*/ 191 h 221"/>
                <a:gd name="T68" fmla="*/ 210 w 218"/>
                <a:gd name="T69" fmla="*/ 156 h 221"/>
                <a:gd name="T70" fmla="*/ 218 w 218"/>
                <a:gd name="T71" fmla="*/ 111 h 221"/>
                <a:gd name="T72" fmla="*/ 210 w 218"/>
                <a:gd name="T73" fmla="*/ 6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221">
                  <a:moveTo>
                    <a:pt x="158" y="135"/>
                  </a:moveTo>
                  <a:lnTo>
                    <a:pt x="158" y="135"/>
                  </a:lnTo>
                  <a:cubicBezTo>
                    <a:pt x="156" y="143"/>
                    <a:pt x="153" y="150"/>
                    <a:pt x="149" y="157"/>
                  </a:cubicBezTo>
                  <a:cubicBezTo>
                    <a:pt x="145" y="163"/>
                    <a:pt x="140" y="168"/>
                    <a:pt x="133" y="172"/>
                  </a:cubicBezTo>
                  <a:cubicBezTo>
                    <a:pt x="127" y="176"/>
                    <a:pt x="119" y="178"/>
                    <a:pt x="109" y="178"/>
                  </a:cubicBezTo>
                  <a:cubicBezTo>
                    <a:pt x="99" y="178"/>
                    <a:pt x="91" y="176"/>
                    <a:pt x="84" y="172"/>
                  </a:cubicBezTo>
                  <a:cubicBezTo>
                    <a:pt x="78" y="168"/>
                    <a:pt x="73" y="163"/>
                    <a:pt x="69" y="157"/>
                  </a:cubicBezTo>
                  <a:cubicBezTo>
                    <a:pt x="65" y="150"/>
                    <a:pt x="62" y="143"/>
                    <a:pt x="60" y="135"/>
                  </a:cubicBezTo>
                  <a:cubicBezTo>
                    <a:pt x="59" y="127"/>
                    <a:pt x="58" y="119"/>
                    <a:pt x="58" y="111"/>
                  </a:cubicBezTo>
                  <a:cubicBezTo>
                    <a:pt x="58" y="102"/>
                    <a:pt x="59" y="94"/>
                    <a:pt x="60" y="86"/>
                  </a:cubicBezTo>
                  <a:cubicBezTo>
                    <a:pt x="62" y="78"/>
                    <a:pt x="65" y="70"/>
                    <a:pt x="69" y="64"/>
                  </a:cubicBezTo>
                  <a:cubicBezTo>
                    <a:pt x="73" y="58"/>
                    <a:pt x="78" y="53"/>
                    <a:pt x="84" y="49"/>
                  </a:cubicBezTo>
                  <a:cubicBezTo>
                    <a:pt x="91" y="45"/>
                    <a:pt x="99" y="43"/>
                    <a:pt x="109" y="43"/>
                  </a:cubicBezTo>
                  <a:cubicBezTo>
                    <a:pt x="119" y="43"/>
                    <a:pt x="127" y="45"/>
                    <a:pt x="133" y="49"/>
                  </a:cubicBezTo>
                  <a:cubicBezTo>
                    <a:pt x="140" y="53"/>
                    <a:pt x="145" y="58"/>
                    <a:pt x="149" y="64"/>
                  </a:cubicBezTo>
                  <a:cubicBezTo>
                    <a:pt x="153" y="70"/>
                    <a:pt x="156" y="78"/>
                    <a:pt x="158" y="86"/>
                  </a:cubicBezTo>
                  <a:cubicBezTo>
                    <a:pt x="159" y="94"/>
                    <a:pt x="160" y="102"/>
                    <a:pt x="160" y="111"/>
                  </a:cubicBezTo>
                  <a:cubicBezTo>
                    <a:pt x="160" y="119"/>
                    <a:pt x="159" y="127"/>
                    <a:pt x="158" y="135"/>
                  </a:cubicBezTo>
                  <a:lnTo>
                    <a:pt x="158" y="135"/>
                  </a:lnTo>
                  <a:close/>
                  <a:moveTo>
                    <a:pt x="210" y="65"/>
                  </a:moveTo>
                  <a:lnTo>
                    <a:pt x="210" y="65"/>
                  </a:lnTo>
                  <a:cubicBezTo>
                    <a:pt x="205" y="51"/>
                    <a:pt x="198" y="40"/>
                    <a:pt x="188" y="30"/>
                  </a:cubicBezTo>
                  <a:cubicBezTo>
                    <a:pt x="179" y="20"/>
                    <a:pt x="167" y="13"/>
                    <a:pt x="154" y="8"/>
                  </a:cubicBezTo>
                  <a:cubicBezTo>
                    <a:pt x="140" y="2"/>
                    <a:pt x="125" y="0"/>
                    <a:pt x="109" y="0"/>
                  </a:cubicBezTo>
                  <a:cubicBezTo>
                    <a:pt x="92" y="0"/>
                    <a:pt x="77" y="2"/>
                    <a:pt x="64" y="8"/>
                  </a:cubicBezTo>
                  <a:cubicBezTo>
                    <a:pt x="51" y="13"/>
                    <a:pt x="39" y="20"/>
                    <a:pt x="30" y="30"/>
                  </a:cubicBezTo>
                  <a:cubicBezTo>
                    <a:pt x="20" y="40"/>
                    <a:pt x="13" y="51"/>
                    <a:pt x="8" y="65"/>
                  </a:cubicBezTo>
                  <a:cubicBezTo>
                    <a:pt x="3" y="79"/>
                    <a:pt x="0" y="94"/>
                    <a:pt x="0" y="111"/>
                  </a:cubicBezTo>
                  <a:cubicBezTo>
                    <a:pt x="0" y="127"/>
                    <a:pt x="3" y="143"/>
                    <a:pt x="8" y="156"/>
                  </a:cubicBezTo>
                  <a:cubicBezTo>
                    <a:pt x="13" y="170"/>
                    <a:pt x="20" y="181"/>
                    <a:pt x="30" y="191"/>
                  </a:cubicBezTo>
                  <a:cubicBezTo>
                    <a:pt x="39" y="201"/>
                    <a:pt x="51" y="208"/>
                    <a:pt x="64" y="213"/>
                  </a:cubicBezTo>
                  <a:cubicBezTo>
                    <a:pt x="77" y="218"/>
                    <a:pt x="92" y="221"/>
                    <a:pt x="109" y="221"/>
                  </a:cubicBezTo>
                  <a:cubicBezTo>
                    <a:pt x="125" y="221"/>
                    <a:pt x="140" y="218"/>
                    <a:pt x="154" y="213"/>
                  </a:cubicBezTo>
                  <a:cubicBezTo>
                    <a:pt x="167" y="208"/>
                    <a:pt x="179" y="201"/>
                    <a:pt x="188" y="191"/>
                  </a:cubicBezTo>
                  <a:cubicBezTo>
                    <a:pt x="198" y="181"/>
                    <a:pt x="205" y="170"/>
                    <a:pt x="210" y="156"/>
                  </a:cubicBezTo>
                  <a:cubicBezTo>
                    <a:pt x="215" y="143"/>
                    <a:pt x="218" y="127"/>
                    <a:pt x="218" y="111"/>
                  </a:cubicBezTo>
                  <a:cubicBezTo>
                    <a:pt x="218" y="94"/>
                    <a:pt x="215" y="79"/>
                    <a:pt x="210" y="6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8">
              <a:extLst>
                <a:ext uri="{FF2B5EF4-FFF2-40B4-BE49-F238E27FC236}">
                  <a16:creationId xmlns:a16="http://schemas.microsoft.com/office/drawing/2014/main" id="{1AD07176-F243-46FE-AE5E-38C96F4E7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1417"/>
              <a:ext cx="336" cy="1244"/>
            </a:xfrm>
            <a:custGeom>
              <a:avLst/>
              <a:gdLst>
                <a:gd name="T0" fmla="*/ 559 w 559"/>
                <a:gd name="T1" fmla="*/ 2068 h 2068"/>
                <a:gd name="T2" fmla="*/ 559 w 559"/>
                <a:gd name="T3" fmla="*/ 2068 h 2068"/>
                <a:gd name="T4" fmla="*/ 559 w 559"/>
                <a:gd name="T5" fmla="*/ 2062 h 2068"/>
                <a:gd name="T6" fmla="*/ 559 w 559"/>
                <a:gd name="T7" fmla="*/ 477 h 2068"/>
                <a:gd name="T8" fmla="*/ 285 w 559"/>
                <a:gd name="T9" fmla="*/ 0 h 2068"/>
                <a:gd name="T10" fmla="*/ 0 w 559"/>
                <a:gd name="T11" fmla="*/ 888 h 2068"/>
                <a:gd name="T12" fmla="*/ 559 w 559"/>
                <a:gd name="T13" fmla="*/ 2068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2068">
                  <a:moveTo>
                    <a:pt x="559" y="2068"/>
                  </a:moveTo>
                  <a:lnTo>
                    <a:pt x="559" y="2068"/>
                  </a:lnTo>
                  <a:cubicBezTo>
                    <a:pt x="559" y="2066"/>
                    <a:pt x="559" y="2064"/>
                    <a:pt x="559" y="2062"/>
                  </a:cubicBezTo>
                  <a:lnTo>
                    <a:pt x="559" y="477"/>
                  </a:lnTo>
                  <a:cubicBezTo>
                    <a:pt x="559" y="96"/>
                    <a:pt x="526" y="14"/>
                    <a:pt x="285" y="0"/>
                  </a:cubicBezTo>
                  <a:cubicBezTo>
                    <a:pt x="106" y="250"/>
                    <a:pt x="0" y="556"/>
                    <a:pt x="0" y="888"/>
                  </a:cubicBezTo>
                  <a:cubicBezTo>
                    <a:pt x="0" y="1363"/>
                    <a:pt x="218" y="1788"/>
                    <a:pt x="559" y="20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9">
              <a:extLst>
                <a:ext uri="{FF2B5EF4-FFF2-40B4-BE49-F238E27FC236}">
                  <a16:creationId xmlns:a16="http://schemas.microsoft.com/office/drawing/2014/main" id="{F161CE25-C9F8-447E-A2F2-AB2DDF59D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2053"/>
              <a:ext cx="623" cy="755"/>
            </a:xfrm>
            <a:custGeom>
              <a:avLst/>
              <a:gdLst>
                <a:gd name="T0" fmla="*/ 0 w 1035"/>
                <a:gd name="T1" fmla="*/ 709 h 1256"/>
                <a:gd name="T2" fmla="*/ 0 w 1035"/>
                <a:gd name="T3" fmla="*/ 709 h 1256"/>
                <a:gd name="T4" fmla="*/ 417 w 1035"/>
                <a:gd name="T5" fmla="*/ 1256 h 1256"/>
                <a:gd name="T6" fmla="*/ 1035 w 1035"/>
                <a:gd name="T7" fmla="*/ 634 h 1256"/>
                <a:gd name="T8" fmla="*/ 230 w 1035"/>
                <a:gd name="T9" fmla="*/ 0 h 1256"/>
                <a:gd name="T10" fmla="*/ 0 w 1035"/>
                <a:gd name="T11" fmla="*/ 0 h 1256"/>
                <a:gd name="T12" fmla="*/ 0 w 1035"/>
                <a:gd name="T13" fmla="*/ 709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5" h="1256">
                  <a:moveTo>
                    <a:pt x="0" y="709"/>
                  </a:moveTo>
                  <a:lnTo>
                    <a:pt x="0" y="709"/>
                  </a:lnTo>
                  <a:cubicBezTo>
                    <a:pt x="0" y="1147"/>
                    <a:pt x="84" y="1256"/>
                    <a:pt x="417" y="1256"/>
                  </a:cubicBezTo>
                  <a:cubicBezTo>
                    <a:pt x="797" y="1256"/>
                    <a:pt x="1035" y="1018"/>
                    <a:pt x="1035" y="634"/>
                  </a:cubicBezTo>
                  <a:cubicBezTo>
                    <a:pt x="1035" y="221"/>
                    <a:pt x="755" y="0"/>
                    <a:pt x="230" y="0"/>
                  </a:cubicBezTo>
                  <a:lnTo>
                    <a:pt x="0" y="0"/>
                  </a:lnTo>
                  <a:lnTo>
                    <a:pt x="0" y="70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10">
              <a:extLst>
                <a:ext uri="{FF2B5EF4-FFF2-40B4-BE49-F238E27FC236}">
                  <a16:creationId xmlns:a16="http://schemas.microsoft.com/office/drawing/2014/main" id="{25AF5251-7DA9-4A75-BAE9-2C62EB6BC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1035"/>
              <a:ext cx="1594" cy="1658"/>
            </a:xfrm>
            <a:custGeom>
              <a:avLst/>
              <a:gdLst>
                <a:gd name="T0" fmla="*/ 1127 w 2651"/>
                <a:gd name="T1" fmla="*/ 0 h 2757"/>
                <a:gd name="T2" fmla="*/ 1127 w 2651"/>
                <a:gd name="T3" fmla="*/ 0 h 2757"/>
                <a:gd name="T4" fmla="*/ 0 w 2651"/>
                <a:gd name="T5" fmla="*/ 498 h 2757"/>
                <a:gd name="T6" fmla="*/ 376 w 2651"/>
                <a:gd name="T7" fmla="*/ 478 h 2757"/>
                <a:gd name="T8" fmla="*/ 843 w 2651"/>
                <a:gd name="T9" fmla="*/ 470 h 2757"/>
                <a:gd name="T10" fmla="*/ 1648 w 2651"/>
                <a:gd name="T11" fmla="*/ 574 h 2757"/>
                <a:gd name="T12" fmla="*/ 2023 w 2651"/>
                <a:gd name="T13" fmla="*/ 1083 h 2757"/>
                <a:gd name="T14" fmla="*/ 1523 w 2651"/>
                <a:gd name="T15" fmla="*/ 1613 h 2757"/>
                <a:gd name="T16" fmla="*/ 1523 w 2651"/>
                <a:gd name="T17" fmla="*/ 1621 h 2757"/>
                <a:gd name="T18" fmla="*/ 2169 w 2651"/>
                <a:gd name="T19" fmla="*/ 2301 h 2757"/>
                <a:gd name="T20" fmla="*/ 2020 w 2651"/>
                <a:gd name="T21" fmla="*/ 2757 h 2757"/>
                <a:gd name="T22" fmla="*/ 2651 w 2651"/>
                <a:gd name="T23" fmla="*/ 1523 h 2757"/>
                <a:gd name="T24" fmla="*/ 1127 w 2651"/>
                <a:gd name="T25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1" h="2757">
                  <a:moveTo>
                    <a:pt x="1127" y="0"/>
                  </a:moveTo>
                  <a:lnTo>
                    <a:pt x="1127" y="0"/>
                  </a:lnTo>
                  <a:cubicBezTo>
                    <a:pt x="680" y="0"/>
                    <a:pt x="279" y="191"/>
                    <a:pt x="0" y="498"/>
                  </a:cubicBezTo>
                  <a:cubicBezTo>
                    <a:pt x="116" y="490"/>
                    <a:pt x="220" y="486"/>
                    <a:pt x="376" y="478"/>
                  </a:cubicBezTo>
                  <a:cubicBezTo>
                    <a:pt x="559" y="474"/>
                    <a:pt x="714" y="470"/>
                    <a:pt x="843" y="470"/>
                  </a:cubicBezTo>
                  <a:cubicBezTo>
                    <a:pt x="1227" y="470"/>
                    <a:pt x="1448" y="499"/>
                    <a:pt x="1648" y="574"/>
                  </a:cubicBezTo>
                  <a:cubicBezTo>
                    <a:pt x="1890" y="666"/>
                    <a:pt x="2023" y="845"/>
                    <a:pt x="2023" y="1083"/>
                  </a:cubicBezTo>
                  <a:cubicBezTo>
                    <a:pt x="2023" y="1350"/>
                    <a:pt x="1836" y="1550"/>
                    <a:pt x="1523" y="1613"/>
                  </a:cubicBezTo>
                  <a:lnTo>
                    <a:pt x="1523" y="1621"/>
                  </a:lnTo>
                  <a:cubicBezTo>
                    <a:pt x="1932" y="1734"/>
                    <a:pt x="2169" y="1988"/>
                    <a:pt x="2169" y="2301"/>
                  </a:cubicBezTo>
                  <a:cubicBezTo>
                    <a:pt x="2169" y="2475"/>
                    <a:pt x="2116" y="2632"/>
                    <a:pt x="2020" y="2757"/>
                  </a:cubicBezTo>
                  <a:cubicBezTo>
                    <a:pt x="2402" y="2480"/>
                    <a:pt x="2651" y="2031"/>
                    <a:pt x="2651" y="1523"/>
                  </a:cubicBezTo>
                  <a:cubicBezTo>
                    <a:pt x="2651" y="681"/>
                    <a:pt x="1969" y="0"/>
                    <a:pt x="112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11">
              <a:extLst>
                <a:ext uri="{FF2B5EF4-FFF2-40B4-BE49-F238E27FC236}">
                  <a16:creationId xmlns:a16="http://schemas.microsoft.com/office/drawing/2014/main" id="{933A78CC-96F1-4218-AB3C-BCDE032F3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388"/>
              <a:ext cx="544" cy="597"/>
            </a:xfrm>
            <a:custGeom>
              <a:avLst/>
              <a:gdLst>
                <a:gd name="T0" fmla="*/ 905 w 905"/>
                <a:gd name="T1" fmla="*/ 530 h 992"/>
                <a:gd name="T2" fmla="*/ 905 w 905"/>
                <a:gd name="T3" fmla="*/ 530 h 992"/>
                <a:gd name="T4" fmla="*/ 255 w 905"/>
                <a:gd name="T5" fmla="*/ 0 h 992"/>
                <a:gd name="T6" fmla="*/ 0 w 905"/>
                <a:gd name="T7" fmla="*/ 16 h 992"/>
                <a:gd name="T8" fmla="*/ 0 w 905"/>
                <a:gd name="T9" fmla="*/ 992 h 992"/>
                <a:gd name="T10" fmla="*/ 238 w 905"/>
                <a:gd name="T11" fmla="*/ 992 h 992"/>
                <a:gd name="T12" fmla="*/ 905 w 905"/>
                <a:gd name="T13" fmla="*/ 53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5" h="992">
                  <a:moveTo>
                    <a:pt x="905" y="530"/>
                  </a:moveTo>
                  <a:lnTo>
                    <a:pt x="905" y="530"/>
                  </a:lnTo>
                  <a:cubicBezTo>
                    <a:pt x="905" y="183"/>
                    <a:pt x="680" y="0"/>
                    <a:pt x="255" y="0"/>
                  </a:cubicBezTo>
                  <a:cubicBezTo>
                    <a:pt x="163" y="0"/>
                    <a:pt x="92" y="4"/>
                    <a:pt x="0" y="16"/>
                  </a:cubicBezTo>
                  <a:lnTo>
                    <a:pt x="0" y="992"/>
                  </a:lnTo>
                  <a:lnTo>
                    <a:pt x="238" y="992"/>
                  </a:lnTo>
                  <a:cubicBezTo>
                    <a:pt x="713" y="992"/>
                    <a:pt x="905" y="859"/>
                    <a:pt x="905" y="5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2">
              <a:extLst>
                <a:ext uri="{FF2B5EF4-FFF2-40B4-BE49-F238E27FC236}">
                  <a16:creationId xmlns:a16="http://schemas.microsoft.com/office/drawing/2014/main" id="{DA2FCFB4-1FCD-448B-B47F-D961E83E4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5" y="1443"/>
              <a:ext cx="230" cy="246"/>
            </a:xfrm>
            <a:custGeom>
              <a:avLst/>
              <a:gdLst>
                <a:gd name="T0" fmla="*/ 71 w 383"/>
                <a:gd name="T1" fmla="*/ 88 h 408"/>
                <a:gd name="T2" fmla="*/ 71 w 383"/>
                <a:gd name="T3" fmla="*/ 88 h 408"/>
                <a:gd name="T4" fmla="*/ 22 w 383"/>
                <a:gd name="T5" fmla="*/ 23 h 408"/>
                <a:gd name="T6" fmla="*/ 0 w 383"/>
                <a:gd name="T7" fmla="*/ 23 h 408"/>
                <a:gd name="T8" fmla="*/ 0 w 383"/>
                <a:gd name="T9" fmla="*/ 5 h 408"/>
                <a:gd name="T10" fmla="*/ 90 w 383"/>
                <a:gd name="T11" fmla="*/ 3 h 408"/>
                <a:gd name="T12" fmla="*/ 176 w 383"/>
                <a:gd name="T13" fmla="*/ 0 h 408"/>
                <a:gd name="T14" fmla="*/ 359 w 383"/>
                <a:gd name="T15" fmla="*/ 95 h 408"/>
                <a:gd name="T16" fmla="*/ 283 w 383"/>
                <a:gd name="T17" fmla="*/ 178 h 408"/>
                <a:gd name="T18" fmla="*/ 283 w 383"/>
                <a:gd name="T19" fmla="*/ 179 h 408"/>
                <a:gd name="T20" fmla="*/ 383 w 383"/>
                <a:gd name="T21" fmla="*/ 288 h 408"/>
                <a:gd name="T22" fmla="*/ 220 w 383"/>
                <a:gd name="T23" fmla="*/ 408 h 408"/>
                <a:gd name="T24" fmla="*/ 0 w 383"/>
                <a:gd name="T25" fmla="*/ 408 h 408"/>
                <a:gd name="T26" fmla="*/ 0 w 383"/>
                <a:gd name="T27" fmla="*/ 391 h 408"/>
                <a:gd name="T28" fmla="*/ 71 w 383"/>
                <a:gd name="T29" fmla="*/ 346 h 408"/>
                <a:gd name="T30" fmla="*/ 71 w 383"/>
                <a:gd name="T31" fmla="*/ 88 h 408"/>
                <a:gd name="T32" fmla="*/ 71 w 383"/>
                <a:gd name="T33" fmla="*/ 88 h 408"/>
                <a:gd name="T34" fmla="*/ 143 w 383"/>
                <a:gd name="T35" fmla="*/ 172 h 408"/>
                <a:gd name="T36" fmla="*/ 143 w 383"/>
                <a:gd name="T37" fmla="*/ 172 h 408"/>
                <a:gd name="T38" fmla="*/ 191 w 383"/>
                <a:gd name="T39" fmla="*/ 172 h 408"/>
                <a:gd name="T40" fmla="*/ 284 w 383"/>
                <a:gd name="T41" fmla="*/ 102 h 408"/>
                <a:gd name="T42" fmla="*/ 182 w 383"/>
                <a:gd name="T43" fmla="*/ 18 h 408"/>
                <a:gd name="T44" fmla="*/ 143 w 383"/>
                <a:gd name="T45" fmla="*/ 21 h 408"/>
                <a:gd name="T46" fmla="*/ 143 w 383"/>
                <a:gd name="T47" fmla="*/ 172 h 408"/>
                <a:gd name="T48" fmla="*/ 143 w 383"/>
                <a:gd name="T49" fmla="*/ 172 h 408"/>
                <a:gd name="T50" fmla="*/ 143 w 383"/>
                <a:gd name="T51" fmla="*/ 314 h 408"/>
                <a:gd name="T52" fmla="*/ 143 w 383"/>
                <a:gd name="T53" fmla="*/ 314 h 408"/>
                <a:gd name="T54" fmla="*/ 211 w 383"/>
                <a:gd name="T55" fmla="*/ 385 h 408"/>
                <a:gd name="T56" fmla="*/ 304 w 383"/>
                <a:gd name="T57" fmla="*/ 289 h 408"/>
                <a:gd name="T58" fmla="*/ 179 w 383"/>
                <a:gd name="T59" fmla="*/ 191 h 408"/>
                <a:gd name="T60" fmla="*/ 143 w 383"/>
                <a:gd name="T61" fmla="*/ 191 h 408"/>
                <a:gd name="T62" fmla="*/ 143 w 383"/>
                <a:gd name="T63" fmla="*/ 31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3" h="408">
                  <a:moveTo>
                    <a:pt x="71" y="88"/>
                  </a:moveTo>
                  <a:lnTo>
                    <a:pt x="71" y="88"/>
                  </a:lnTo>
                  <a:cubicBezTo>
                    <a:pt x="71" y="45"/>
                    <a:pt x="67" y="23"/>
                    <a:pt x="22" y="23"/>
                  </a:cubicBezTo>
                  <a:lnTo>
                    <a:pt x="0" y="23"/>
                  </a:lnTo>
                  <a:lnTo>
                    <a:pt x="0" y="5"/>
                  </a:lnTo>
                  <a:cubicBezTo>
                    <a:pt x="21" y="5"/>
                    <a:pt x="60" y="4"/>
                    <a:pt x="90" y="3"/>
                  </a:cubicBezTo>
                  <a:cubicBezTo>
                    <a:pt x="114" y="2"/>
                    <a:pt x="153" y="0"/>
                    <a:pt x="176" y="0"/>
                  </a:cubicBezTo>
                  <a:cubicBezTo>
                    <a:pt x="286" y="0"/>
                    <a:pt x="359" y="22"/>
                    <a:pt x="359" y="95"/>
                  </a:cubicBezTo>
                  <a:cubicBezTo>
                    <a:pt x="359" y="137"/>
                    <a:pt x="330" y="168"/>
                    <a:pt x="283" y="178"/>
                  </a:cubicBezTo>
                  <a:lnTo>
                    <a:pt x="283" y="179"/>
                  </a:lnTo>
                  <a:cubicBezTo>
                    <a:pt x="347" y="196"/>
                    <a:pt x="383" y="235"/>
                    <a:pt x="383" y="288"/>
                  </a:cubicBezTo>
                  <a:cubicBezTo>
                    <a:pt x="383" y="353"/>
                    <a:pt x="331" y="408"/>
                    <a:pt x="220" y="408"/>
                  </a:cubicBezTo>
                  <a:lnTo>
                    <a:pt x="0" y="408"/>
                  </a:lnTo>
                  <a:lnTo>
                    <a:pt x="0" y="391"/>
                  </a:lnTo>
                  <a:cubicBezTo>
                    <a:pt x="57" y="391"/>
                    <a:pt x="71" y="382"/>
                    <a:pt x="71" y="346"/>
                  </a:cubicBezTo>
                  <a:lnTo>
                    <a:pt x="71" y="88"/>
                  </a:lnTo>
                  <a:lnTo>
                    <a:pt x="71" y="88"/>
                  </a:lnTo>
                  <a:close/>
                  <a:moveTo>
                    <a:pt x="143" y="172"/>
                  </a:moveTo>
                  <a:lnTo>
                    <a:pt x="143" y="172"/>
                  </a:lnTo>
                  <a:lnTo>
                    <a:pt x="191" y="172"/>
                  </a:lnTo>
                  <a:cubicBezTo>
                    <a:pt x="252" y="172"/>
                    <a:pt x="284" y="150"/>
                    <a:pt x="284" y="102"/>
                  </a:cubicBezTo>
                  <a:cubicBezTo>
                    <a:pt x="284" y="53"/>
                    <a:pt x="256" y="18"/>
                    <a:pt x="182" y="18"/>
                  </a:cubicBezTo>
                  <a:cubicBezTo>
                    <a:pt x="168" y="18"/>
                    <a:pt x="158" y="19"/>
                    <a:pt x="143" y="21"/>
                  </a:cubicBezTo>
                  <a:lnTo>
                    <a:pt x="143" y="172"/>
                  </a:lnTo>
                  <a:lnTo>
                    <a:pt x="143" y="172"/>
                  </a:lnTo>
                  <a:close/>
                  <a:moveTo>
                    <a:pt x="143" y="314"/>
                  </a:moveTo>
                  <a:lnTo>
                    <a:pt x="143" y="314"/>
                  </a:lnTo>
                  <a:cubicBezTo>
                    <a:pt x="143" y="363"/>
                    <a:pt x="157" y="385"/>
                    <a:pt x="211" y="385"/>
                  </a:cubicBezTo>
                  <a:cubicBezTo>
                    <a:pt x="267" y="385"/>
                    <a:pt x="304" y="347"/>
                    <a:pt x="304" y="289"/>
                  </a:cubicBezTo>
                  <a:cubicBezTo>
                    <a:pt x="304" y="224"/>
                    <a:pt x="260" y="191"/>
                    <a:pt x="179" y="191"/>
                  </a:cubicBezTo>
                  <a:lnTo>
                    <a:pt x="143" y="191"/>
                  </a:lnTo>
                  <a:lnTo>
                    <a:pt x="143" y="3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3">
              <a:extLst>
                <a:ext uri="{FF2B5EF4-FFF2-40B4-BE49-F238E27FC236}">
                  <a16:creationId xmlns:a16="http://schemas.microsoft.com/office/drawing/2014/main" id="{8BB3DD1E-52F7-40D8-94FB-0B5055C3A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1" y="1443"/>
              <a:ext cx="308" cy="252"/>
            </a:xfrm>
            <a:custGeom>
              <a:avLst/>
              <a:gdLst>
                <a:gd name="T0" fmla="*/ 132 w 512"/>
                <a:gd name="T1" fmla="*/ 327 h 418"/>
                <a:gd name="T2" fmla="*/ 132 w 512"/>
                <a:gd name="T3" fmla="*/ 327 h 418"/>
                <a:gd name="T4" fmla="*/ 198 w 512"/>
                <a:gd name="T5" fmla="*/ 391 h 418"/>
                <a:gd name="T6" fmla="*/ 198 w 512"/>
                <a:gd name="T7" fmla="*/ 408 h 418"/>
                <a:gd name="T8" fmla="*/ 0 w 512"/>
                <a:gd name="T9" fmla="*/ 408 h 418"/>
                <a:gd name="T10" fmla="*/ 0 w 512"/>
                <a:gd name="T11" fmla="*/ 391 h 418"/>
                <a:gd name="T12" fmla="*/ 61 w 512"/>
                <a:gd name="T13" fmla="*/ 335 h 418"/>
                <a:gd name="T14" fmla="*/ 61 w 512"/>
                <a:gd name="T15" fmla="*/ 75 h 418"/>
                <a:gd name="T16" fmla="*/ 0 w 512"/>
                <a:gd name="T17" fmla="*/ 23 h 418"/>
                <a:gd name="T18" fmla="*/ 0 w 512"/>
                <a:gd name="T19" fmla="*/ 5 h 418"/>
                <a:gd name="T20" fmla="*/ 93 w 512"/>
                <a:gd name="T21" fmla="*/ 1 h 418"/>
                <a:gd name="T22" fmla="*/ 172 w 512"/>
                <a:gd name="T23" fmla="*/ 0 h 418"/>
                <a:gd name="T24" fmla="*/ 347 w 512"/>
                <a:gd name="T25" fmla="*/ 115 h 418"/>
                <a:gd name="T26" fmla="*/ 266 w 512"/>
                <a:gd name="T27" fmla="*/ 221 h 418"/>
                <a:gd name="T28" fmla="*/ 314 w 512"/>
                <a:gd name="T29" fmla="*/ 266 h 418"/>
                <a:gd name="T30" fmla="*/ 356 w 512"/>
                <a:gd name="T31" fmla="*/ 308 h 418"/>
                <a:gd name="T32" fmla="*/ 512 w 512"/>
                <a:gd name="T33" fmla="*/ 397 h 418"/>
                <a:gd name="T34" fmla="*/ 512 w 512"/>
                <a:gd name="T35" fmla="*/ 415 h 418"/>
                <a:gd name="T36" fmla="*/ 294 w 512"/>
                <a:gd name="T37" fmla="*/ 338 h 418"/>
                <a:gd name="T38" fmla="*/ 260 w 512"/>
                <a:gd name="T39" fmla="*/ 303 h 418"/>
                <a:gd name="T40" fmla="*/ 190 w 512"/>
                <a:gd name="T41" fmla="*/ 241 h 418"/>
                <a:gd name="T42" fmla="*/ 132 w 512"/>
                <a:gd name="T43" fmla="*/ 241 h 418"/>
                <a:gd name="T44" fmla="*/ 132 w 512"/>
                <a:gd name="T45" fmla="*/ 327 h 418"/>
                <a:gd name="T46" fmla="*/ 132 w 512"/>
                <a:gd name="T47" fmla="*/ 327 h 418"/>
                <a:gd name="T48" fmla="*/ 132 w 512"/>
                <a:gd name="T49" fmla="*/ 223 h 418"/>
                <a:gd name="T50" fmla="*/ 132 w 512"/>
                <a:gd name="T51" fmla="*/ 223 h 418"/>
                <a:gd name="T52" fmla="*/ 153 w 512"/>
                <a:gd name="T53" fmla="*/ 225 h 418"/>
                <a:gd name="T54" fmla="*/ 269 w 512"/>
                <a:gd name="T55" fmla="*/ 122 h 418"/>
                <a:gd name="T56" fmla="*/ 164 w 512"/>
                <a:gd name="T57" fmla="*/ 18 h 418"/>
                <a:gd name="T58" fmla="*/ 132 w 512"/>
                <a:gd name="T59" fmla="*/ 20 h 418"/>
                <a:gd name="T60" fmla="*/ 132 w 512"/>
                <a:gd name="T61" fmla="*/ 22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2" h="418">
                  <a:moveTo>
                    <a:pt x="132" y="327"/>
                  </a:moveTo>
                  <a:lnTo>
                    <a:pt x="132" y="327"/>
                  </a:lnTo>
                  <a:cubicBezTo>
                    <a:pt x="132" y="382"/>
                    <a:pt x="140" y="393"/>
                    <a:pt x="198" y="391"/>
                  </a:cubicBezTo>
                  <a:lnTo>
                    <a:pt x="198" y="408"/>
                  </a:lnTo>
                  <a:lnTo>
                    <a:pt x="0" y="408"/>
                  </a:lnTo>
                  <a:lnTo>
                    <a:pt x="0" y="391"/>
                  </a:lnTo>
                  <a:cubicBezTo>
                    <a:pt x="55" y="393"/>
                    <a:pt x="61" y="378"/>
                    <a:pt x="61" y="335"/>
                  </a:cubicBezTo>
                  <a:lnTo>
                    <a:pt x="61" y="75"/>
                  </a:lnTo>
                  <a:cubicBezTo>
                    <a:pt x="61" y="33"/>
                    <a:pt x="53" y="23"/>
                    <a:pt x="0" y="23"/>
                  </a:cubicBezTo>
                  <a:lnTo>
                    <a:pt x="0" y="5"/>
                  </a:lnTo>
                  <a:cubicBezTo>
                    <a:pt x="15" y="5"/>
                    <a:pt x="48" y="3"/>
                    <a:pt x="93" y="1"/>
                  </a:cubicBezTo>
                  <a:cubicBezTo>
                    <a:pt x="127" y="0"/>
                    <a:pt x="159" y="0"/>
                    <a:pt x="172" y="0"/>
                  </a:cubicBezTo>
                  <a:cubicBezTo>
                    <a:pt x="303" y="0"/>
                    <a:pt x="347" y="57"/>
                    <a:pt x="347" y="115"/>
                  </a:cubicBezTo>
                  <a:cubicBezTo>
                    <a:pt x="347" y="163"/>
                    <a:pt x="320" y="198"/>
                    <a:pt x="266" y="221"/>
                  </a:cubicBezTo>
                  <a:cubicBezTo>
                    <a:pt x="276" y="228"/>
                    <a:pt x="304" y="255"/>
                    <a:pt x="314" y="266"/>
                  </a:cubicBezTo>
                  <a:lnTo>
                    <a:pt x="356" y="308"/>
                  </a:lnTo>
                  <a:cubicBezTo>
                    <a:pt x="414" y="365"/>
                    <a:pt x="458" y="391"/>
                    <a:pt x="512" y="397"/>
                  </a:cubicBezTo>
                  <a:lnTo>
                    <a:pt x="512" y="415"/>
                  </a:lnTo>
                  <a:cubicBezTo>
                    <a:pt x="384" y="418"/>
                    <a:pt x="353" y="396"/>
                    <a:pt x="294" y="338"/>
                  </a:cubicBezTo>
                  <a:lnTo>
                    <a:pt x="260" y="303"/>
                  </a:lnTo>
                  <a:cubicBezTo>
                    <a:pt x="227" y="270"/>
                    <a:pt x="217" y="261"/>
                    <a:pt x="190" y="241"/>
                  </a:cubicBezTo>
                  <a:cubicBezTo>
                    <a:pt x="171" y="242"/>
                    <a:pt x="149" y="243"/>
                    <a:pt x="132" y="241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3"/>
                  </a:moveTo>
                  <a:lnTo>
                    <a:pt x="132" y="223"/>
                  </a:lnTo>
                  <a:cubicBezTo>
                    <a:pt x="137" y="224"/>
                    <a:pt x="149" y="225"/>
                    <a:pt x="153" y="225"/>
                  </a:cubicBezTo>
                  <a:cubicBezTo>
                    <a:pt x="239" y="221"/>
                    <a:pt x="269" y="188"/>
                    <a:pt x="269" y="122"/>
                  </a:cubicBezTo>
                  <a:cubicBezTo>
                    <a:pt x="269" y="57"/>
                    <a:pt x="234" y="18"/>
                    <a:pt x="164" y="18"/>
                  </a:cubicBezTo>
                  <a:cubicBezTo>
                    <a:pt x="154" y="18"/>
                    <a:pt x="138" y="19"/>
                    <a:pt x="132" y="20"/>
                  </a:cubicBezTo>
                  <a:lnTo>
                    <a:pt x="132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14">
              <a:extLst>
                <a:ext uri="{FF2B5EF4-FFF2-40B4-BE49-F238E27FC236}">
                  <a16:creationId xmlns:a16="http://schemas.microsoft.com/office/drawing/2014/main" id="{4186F6EB-5AB9-4687-9BF7-1A26263FE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1446"/>
              <a:ext cx="108" cy="243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8 h 403"/>
                <a:gd name="T8" fmla="*/ 125 w 181"/>
                <a:gd name="T9" fmla="*/ 74 h 403"/>
                <a:gd name="T10" fmla="*/ 125 w 181"/>
                <a:gd name="T11" fmla="*/ 325 h 403"/>
                <a:gd name="T12" fmla="*/ 181 w 181"/>
                <a:gd name="T13" fmla="*/ 386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6 h 403"/>
                <a:gd name="T20" fmla="*/ 54 w 181"/>
                <a:gd name="T21" fmla="*/ 330 h 403"/>
                <a:gd name="T22" fmla="*/ 54 w 181"/>
                <a:gd name="T23" fmla="*/ 67 h 403"/>
                <a:gd name="T24" fmla="*/ 0 w 181"/>
                <a:gd name="T25" fmla="*/ 18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8"/>
                  </a:lnTo>
                  <a:cubicBezTo>
                    <a:pt x="138" y="18"/>
                    <a:pt x="125" y="28"/>
                    <a:pt x="125" y="74"/>
                  </a:cubicBezTo>
                  <a:lnTo>
                    <a:pt x="125" y="325"/>
                  </a:lnTo>
                  <a:cubicBezTo>
                    <a:pt x="125" y="374"/>
                    <a:pt x="135" y="387"/>
                    <a:pt x="181" y="386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6"/>
                  </a:lnTo>
                  <a:cubicBezTo>
                    <a:pt x="52" y="387"/>
                    <a:pt x="54" y="367"/>
                    <a:pt x="54" y="330"/>
                  </a:cubicBezTo>
                  <a:lnTo>
                    <a:pt x="54" y="67"/>
                  </a:lnTo>
                  <a:cubicBezTo>
                    <a:pt x="54" y="32"/>
                    <a:pt x="45" y="17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15">
              <a:extLst>
                <a:ext uri="{FF2B5EF4-FFF2-40B4-BE49-F238E27FC236}">
                  <a16:creationId xmlns:a16="http://schemas.microsoft.com/office/drawing/2014/main" id="{4B236EF6-68CA-429A-B3EE-C227417C3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" y="1440"/>
              <a:ext cx="165" cy="255"/>
            </a:xfrm>
            <a:custGeom>
              <a:avLst/>
              <a:gdLst>
                <a:gd name="T0" fmla="*/ 0 w 275"/>
                <a:gd name="T1" fmla="*/ 307 h 423"/>
                <a:gd name="T2" fmla="*/ 0 w 275"/>
                <a:gd name="T3" fmla="*/ 307 h 423"/>
                <a:gd name="T4" fmla="*/ 19 w 275"/>
                <a:gd name="T5" fmla="*/ 307 h 423"/>
                <a:gd name="T6" fmla="*/ 131 w 275"/>
                <a:gd name="T7" fmla="*/ 400 h 423"/>
                <a:gd name="T8" fmla="*/ 212 w 275"/>
                <a:gd name="T9" fmla="*/ 333 h 423"/>
                <a:gd name="T10" fmla="*/ 8 w 275"/>
                <a:gd name="T11" fmla="*/ 95 h 423"/>
                <a:gd name="T12" fmla="*/ 126 w 275"/>
                <a:gd name="T13" fmla="*/ 0 h 423"/>
                <a:gd name="T14" fmla="*/ 176 w 275"/>
                <a:gd name="T15" fmla="*/ 5 h 423"/>
                <a:gd name="T16" fmla="*/ 210 w 275"/>
                <a:gd name="T17" fmla="*/ 10 h 423"/>
                <a:gd name="T18" fmla="*/ 228 w 275"/>
                <a:gd name="T19" fmla="*/ 3 h 423"/>
                <a:gd name="T20" fmla="*/ 245 w 275"/>
                <a:gd name="T21" fmla="*/ 3 h 423"/>
                <a:gd name="T22" fmla="*/ 259 w 275"/>
                <a:gd name="T23" fmla="*/ 103 h 423"/>
                <a:gd name="T24" fmla="*/ 239 w 275"/>
                <a:gd name="T25" fmla="*/ 103 h 423"/>
                <a:gd name="T26" fmla="*/ 134 w 275"/>
                <a:gd name="T27" fmla="*/ 21 h 423"/>
                <a:gd name="T28" fmla="*/ 71 w 275"/>
                <a:gd name="T29" fmla="*/ 74 h 423"/>
                <a:gd name="T30" fmla="*/ 275 w 275"/>
                <a:gd name="T31" fmla="*/ 311 h 423"/>
                <a:gd name="T32" fmla="*/ 136 w 275"/>
                <a:gd name="T33" fmla="*/ 423 h 423"/>
                <a:gd name="T34" fmla="*/ 49 w 275"/>
                <a:gd name="T35" fmla="*/ 412 h 423"/>
                <a:gd name="T36" fmla="*/ 32 w 275"/>
                <a:gd name="T37" fmla="*/ 419 h 423"/>
                <a:gd name="T38" fmla="*/ 16 w 275"/>
                <a:gd name="T39" fmla="*/ 419 h 423"/>
                <a:gd name="T40" fmla="*/ 0 w 275"/>
                <a:gd name="T41" fmla="*/ 30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3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5" y="367"/>
                    <a:pt x="76" y="400"/>
                    <a:pt x="131" y="400"/>
                  </a:cubicBezTo>
                  <a:cubicBezTo>
                    <a:pt x="179" y="400"/>
                    <a:pt x="212" y="372"/>
                    <a:pt x="212" y="333"/>
                  </a:cubicBezTo>
                  <a:cubicBezTo>
                    <a:pt x="212" y="243"/>
                    <a:pt x="8" y="207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7" y="0"/>
                    <a:pt x="163" y="3"/>
                    <a:pt x="176" y="5"/>
                  </a:cubicBezTo>
                  <a:cubicBezTo>
                    <a:pt x="189" y="8"/>
                    <a:pt x="199" y="10"/>
                    <a:pt x="210" y="10"/>
                  </a:cubicBezTo>
                  <a:cubicBezTo>
                    <a:pt x="219" y="10"/>
                    <a:pt x="223" y="8"/>
                    <a:pt x="228" y="3"/>
                  </a:cubicBezTo>
                  <a:lnTo>
                    <a:pt x="245" y="3"/>
                  </a:lnTo>
                  <a:lnTo>
                    <a:pt x="259" y="103"/>
                  </a:lnTo>
                  <a:lnTo>
                    <a:pt x="239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2" y="21"/>
                    <a:pt x="71" y="45"/>
                    <a:pt x="71" y="74"/>
                  </a:cubicBezTo>
                  <a:cubicBezTo>
                    <a:pt x="71" y="161"/>
                    <a:pt x="275" y="187"/>
                    <a:pt x="275" y="311"/>
                  </a:cubicBezTo>
                  <a:cubicBezTo>
                    <a:pt x="275" y="378"/>
                    <a:pt x="219" y="423"/>
                    <a:pt x="136" y="423"/>
                  </a:cubicBezTo>
                  <a:cubicBezTo>
                    <a:pt x="87" y="423"/>
                    <a:pt x="67" y="412"/>
                    <a:pt x="49" y="412"/>
                  </a:cubicBezTo>
                  <a:cubicBezTo>
                    <a:pt x="41" y="412"/>
                    <a:pt x="36" y="414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6">
              <a:extLst>
                <a:ext uri="{FF2B5EF4-FFF2-40B4-BE49-F238E27FC236}">
                  <a16:creationId xmlns:a16="http://schemas.microsoft.com/office/drawing/2014/main" id="{48519C27-931A-465F-B5B6-7B62B75E7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" y="1440"/>
              <a:ext cx="250" cy="249"/>
            </a:xfrm>
            <a:custGeom>
              <a:avLst/>
              <a:gdLst>
                <a:gd name="T0" fmla="*/ 12 w 416"/>
                <a:gd name="T1" fmla="*/ 0 h 414"/>
                <a:gd name="T2" fmla="*/ 12 w 416"/>
                <a:gd name="T3" fmla="*/ 0 h 414"/>
                <a:gd name="T4" fmla="*/ 29 w 416"/>
                <a:gd name="T5" fmla="*/ 0 h 414"/>
                <a:gd name="T6" fmla="*/ 40 w 416"/>
                <a:gd name="T7" fmla="*/ 9 h 414"/>
                <a:gd name="T8" fmla="*/ 71 w 416"/>
                <a:gd name="T9" fmla="*/ 12 h 414"/>
                <a:gd name="T10" fmla="*/ 345 w 416"/>
                <a:gd name="T11" fmla="*/ 12 h 414"/>
                <a:gd name="T12" fmla="*/ 387 w 416"/>
                <a:gd name="T13" fmla="*/ 0 h 414"/>
                <a:gd name="T14" fmla="*/ 405 w 416"/>
                <a:gd name="T15" fmla="*/ 0 h 414"/>
                <a:gd name="T16" fmla="*/ 416 w 416"/>
                <a:gd name="T17" fmla="*/ 112 h 414"/>
                <a:gd name="T18" fmla="*/ 397 w 416"/>
                <a:gd name="T19" fmla="*/ 112 h 414"/>
                <a:gd name="T20" fmla="*/ 337 w 416"/>
                <a:gd name="T21" fmla="*/ 41 h 414"/>
                <a:gd name="T22" fmla="*/ 244 w 416"/>
                <a:gd name="T23" fmla="*/ 41 h 414"/>
                <a:gd name="T24" fmla="*/ 244 w 416"/>
                <a:gd name="T25" fmla="*/ 346 h 414"/>
                <a:gd name="T26" fmla="*/ 319 w 416"/>
                <a:gd name="T27" fmla="*/ 397 h 414"/>
                <a:gd name="T28" fmla="*/ 319 w 416"/>
                <a:gd name="T29" fmla="*/ 414 h 414"/>
                <a:gd name="T30" fmla="*/ 97 w 416"/>
                <a:gd name="T31" fmla="*/ 414 h 414"/>
                <a:gd name="T32" fmla="*/ 97 w 416"/>
                <a:gd name="T33" fmla="*/ 397 h 414"/>
                <a:gd name="T34" fmla="*/ 172 w 416"/>
                <a:gd name="T35" fmla="*/ 346 h 414"/>
                <a:gd name="T36" fmla="*/ 172 w 416"/>
                <a:gd name="T37" fmla="*/ 41 h 414"/>
                <a:gd name="T38" fmla="*/ 80 w 416"/>
                <a:gd name="T39" fmla="*/ 41 h 414"/>
                <a:gd name="T40" fmla="*/ 19 w 416"/>
                <a:gd name="T41" fmla="*/ 112 h 414"/>
                <a:gd name="T42" fmla="*/ 0 w 416"/>
                <a:gd name="T43" fmla="*/ 112 h 414"/>
                <a:gd name="T44" fmla="*/ 12 w 416"/>
                <a:gd name="T4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414">
                  <a:moveTo>
                    <a:pt x="12" y="0"/>
                  </a:moveTo>
                  <a:lnTo>
                    <a:pt x="12" y="0"/>
                  </a:lnTo>
                  <a:lnTo>
                    <a:pt x="29" y="0"/>
                  </a:lnTo>
                  <a:cubicBezTo>
                    <a:pt x="32" y="5"/>
                    <a:pt x="34" y="8"/>
                    <a:pt x="40" y="9"/>
                  </a:cubicBezTo>
                  <a:cubicBezTo>
                    <a:pt x="45" y="11"/>
                    <a:pt x="54" y="12"/>
                    <a:pt x="71" y="12"/>
                  </a:cubicBezTo>
                  <a:lnTo>
                    <a:pt x="345" y="12"/>
                  </a:lnTo>
                  <a:cubicBezTo>
                    <a:pt x="378" y="12"/>
                    <a:pt x="383" y="10"/>
                    <a:pt x="387" y="0"/>
                  </a:cubicBezTo>
                  <a:lnTo>
                    <a:pt x="405" y="0"/>
                  </a:lnTo>
                  <a:lnTo>
                    <a:pt x="416" y="112"/>
                  </a:lnTo>
                  <a:lnTo>
                    <a:pt x="397" y="112"/>
                  </a:lnTo>
                  <a:cubicBezTo>
                    <a:pt x="388" y="44"/>
                    <a:pt x="375" y="41"/>
                    <a:pt x="337" y="41"/>
                  </a:cubicBezTo>
                  <a:lnTo>
                    <a:pt x="244" y="41"/>
                  </a:lnTo>
                  <a:lnTo>
                    <a:pt x="244" y="346"/>
                  </a:lnTo>
                  <a:cubicBezTo>
                    <a:pt x="244" y="390"/>
                    <a:pt x="251" y="397"/>
                    <a:pt x="319" y="397"/>
                  </a:cubicBezTo>
                  <a:lnTo>
                    <a:pt x="319" y="414"/>
                  </a:lnTo>
                  <a:lnTo>
                    <a:pt x="97" y="414"/>
                  </a:lnTo>
                  <a:lnTo>
                    <a:pt x="97" y="397"/>
                  </a:lnTo>
                  <a:cubicBezTo>
                    <a:pt x="162" y="397"/>
                    <a:pt x="172" y="388"/>
                    <a:pt x="172" y="346"/>
                  </a:cubicBezTo>
                  <a:lnTo>
                    <a:pt x="172" y="41"/>
                  </a:lnTo>
                  <a:lnTo>
                    <a:pt x="80" y="41"/>
                  </a:lnTo>
                  <a:cubicBezTo>
                    <a:pt x="41" y="41"/>
                    <a:pt x="28" y="44"/>
                    <a:pt x="19" y="112"/>
                  </a:cubicBezTo>
                  <a:lnTo>
                    <a:pt x="0" y="1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7">
              <a:extLst>
                <a:ext uri="{FF2B5EF4-FFF2-40B4-BE49-F238E27FC236}">
                  <a16:creationId xmlns:a16="http://schemas.microsoft.com/office/drawing/2014/main" id="{A59D0719-51AB-4E12-9E4D-D0F083C93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0" y="1440"/>
              <a:ext cx="285" cy="255"/>
            </a:xfrm>
            <a:custGeom>
              <a:avLst/>
              <a:gdLst>
                <a:gd name="T0" fmla="*/ 236 w 473"/>
                <a:gd name="T1" fmla="*/ 0 h 423"/>
                <a:gd name="T2" fmla="*/ 236 w 473"/>
                <a:gd name="T3" fmla="*/ 0 h 423"/>
                <a:gd name="T4" fmla="*/ 473 w 473"/>
                <a:gd name="T5" fmla="*/ 205 h 423"/>
                <a:gd name="T6" fmla="*/ 234 w 473"/>
                <a:gd name="T7" fmla="*/ 423 h 423"/>
                <a:gd name="T8" fmla="*/ 0 w 473"/>
                <a:gd name="T9" fmla="*/ 223 h 423"/>
                <a:gd name="T10" fmla="*/ 236 w 473"/>
                <a:gd name="T11" fmla="*/ 0 h 423"/>
                <a:gd name="T12" fmla="*/ 244 w 473"/>
                <a:gd name="T13" fmla="*/ 403 h 423"/>
                <a:gd name="T14" fmla="*/ 244 w 473"/>
                <a:gd name="T15" fmla="*/ 403 h 423"/>
                <a:gd name="T16" fmla="*/ 394 w 473"/>
                <a:gd name="T17" fmla="*/ 221 h 423"/>
                <a:gd name="T18" fmla="*/ 231 w 473"/>
                <a:gd name="T19" fmla="*/ 21 h 423"/>
                <a:gd name="T20" fmla="*/ 78 w 473"/>
                <a:gd name="T21" fmla="*/ 205 h 423"/>
                <a:gd name="T22" fmla="*/ 244 w 473"/>
                <a:gd name="T23" fmla="*/ 40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423">
                  <a:moveTo>
                    <a:pt x="236" y="0"/>
                  </a:moveTo>
                  <a:lnTo>
                    <a:pt x="236" y="0"/>
                  </a:lnTo>
                  <a:cubicBezTo>
                    <a:pt x="376" y="0"/>
                    <a:pt x="473" y="84"/>
                    <a:pt x="473" y="205"/>
                  </a:cubicBezTo>
                  <a:cubicBezTo>
                    <a:pt x="473" y="321"/>
                    <a:pt x="379" y="423"/>
                    <a:pt x="234" y="423"/>
                  </a:cubicBezTo>
                  <a:cubicBezTo>
                    <a:pt x="98" y="423"/>
                    <a:pt x="0" y="339"/>
                    <a:pt x="0" y="223"/>
                  </a:cubicBezTo>
                  <a:cubicBezTo>
                    <a:pt x="0" y="93"/>
                    <a:pt x="99" y="0"/>
                    <a:pt x="236" y="0"/>
                  </a:cubicBezTo>
                  <a:close/>
                  <a:moveTo>
                    <a:pt x="244" y="403"/>
                  </a:moveTo>
                  <a:lnTo>
                    <a:pt x="244" y="403"/>
                  </a:lnTo>
                  <a:cubicBezTo>
                    <a:pt x="334" y="403"/>
                    <a:pt x="394" y="330"/>
                    <a:pt x="394" y="221"/>
                  </a:cubicBezTo>
                  <a:cubicBezTo>
                    <a:pt x="394" y="104"/>
                    <a:pt x="326" y="21"/>
                    <a:pt x="231" y="21"/>
                  </a:cubicBezTo>
                  <a:cubicBezTo>
                    <a:pt x="138" y="21"/>
                    <a:pt x="78" y="92"/>
                    <a:pt x="78" y="205"/>
                  </a:cubicBezTo>
                  <a:cubicBezTo>
                    <a:pt x="78" y="335"/>
                    <a:pt x="162" y="403"/>
                    <a:pt x="244" y="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8">
              <a:extLst>
                <a:ext uri="{FF2B5EF4-FFF2-40B4-BE49-F238E27FC236}">
                  <a16:creationId xmlns:a16="http://schemas.microsoft.com/office/drawing/2014/main" id="{0639CA73-B6CD-4306-8111-EFA2F6D40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" y="1446"/>
              <a:ext cx="218" cy="243"/>
            </a:xfrm>
            <a:custGeom>
              <a:avLst/>
              <a:gdLst>
                <a:gd name="T0" fmla="*/ 0 w 363"/>
                <a:gd name="T1" fmla="*/ 403 h 403"/>
                <a:gd name="T2" fmla="*/ 0 w 363"/>
                <a:gd name="T3" fmla="*/ 403 h 403"/>
                <a:gd name="T4" fmla="*/ 0 w 363"/>
                <a:gd name="T5" fmla="*/ 386 h 403"/>
                <a:gd name="T6" fmla="*/ 63 w 363"/>
                <a:gd name="T7" fmla="*/ 330 h 403"/>
                <a:gd name="T8" fmla="*/ 63 w 363"/>
                <a:gd name="T9" fmla="*/ 74 h 403"/>
                <a:gd name="T10" fmla="*/ 0 w 363"/>
                <a:gd name="T11" fmla="*/ 18 h 403"/>
                <a:gd name="T12" fmla="*/ 0 w 363"/>
                <a:gd name="T13" fmla="*/ 0 h 403"/>
                <a:gd name="T14" fmla="*/ 212 w 363"/>
                <a:gd name="T15" fmla="*/ 0 h 403"/>
                <a:gd name="T16" fmla="*/ 212 w 363"/>
                <a:gd name="T17" fmla="*/ 18 h 403"/>
                <a:gd name="T18" fmla="*/ 134 w 363"/>
                <a:gd name="T19" fmla="*/ 69 h 403"/>
                <a:gd name="T20" fmla="*/ 134 w 363"/>
                <a:gd name="T21" fmla="*/ 342 h 403"/>
                <a:gd name="T22" fmla="*/ 169 w 363"/>
                <a:gd name="T23" fmla="*/ 374 h 403"/>
                <a:gd name="T24" fmla="*/ 236 w 363"/>
                <a:gd name="T25" fmla="*/ 374 h 403"/>
                <a:gd name="T26" fmla="*/ 344 w 363"/>
                <a:gd name="T27" fmla="*/ 305 h 403"/>
                <a:gd name="T28" fmla="*/ 363 w 363"/>
                <a:gd name="T29" fmla="*/ 305 h 403"/>
                <a:gd name="T30" fmla="*/ 313 w 363"/>
                <a:gd name="T31" fmla="*/ 403 h 403"/>
                <a:gd name="T32" fmla="*/ 0 w 363"/>
                <a:gd name="T3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03">
                  <a:moveTo>
                    <a:pt x="0" y="403"/>
                  </a:moveTo>
                  <a:lnTo>
                    <a:pt x="0" y="403"/>
                  </a:lnTo>
                  <a:lnTo>
                    <a:pt x="0" y="386"/>
                  </a:lnTo>
                  <a:cubicBezTo>
                    <a:pt x="52" y="386"/>
                    <a:pt x="63" y="381"/>
                    <a:pt x="63" y="330"/>
                  </a:cubicBezTo>
                  <a:lnTo>
                    <a:pt x="63" y="74"/>
                  </a:lnTo>
                  <a:cubicBezTo>
                    <a:pt x="63" y="30"/>
                    <a:pt x="58" y="17"/>
                    <a:pt x="0" y="18"/>
                  </a:cubicBezTo>
                  <a:lnTo>
                    <a:pt x="0" y="0"/>
                  </a:lnTo>
                  <a:lnTo>
                    <a:pt x="212" y="0"/>
                  </a:lnTo>
                  <a:lnTo>
                    <a:pt x="212" y="18"/>
                  </a:lnTo>
                  <a:cubicBezTo>
                    <a:pt x="142" y="18"/>
                    <a:pt x="134" y="21"/>
                    <a:pt x="134" y="69"/>
                  </a:cubicBezTo>
                  <a:lnTo>
                    <a:pt x="134" y="342"/>
                  </a:lnTo>
                  <a:cubicBezTo>
                    <a:pt x="134" y="369"/>
                    <a:pt x="140" y="374"/>
                    <a:pt x="169" y="374"/>
                  </a:cubicBezTo>
                  <a:lnTo>
                    <a:pt x="236" y="374"/>
                  </a:lnTo>
                  <a:cubicBezTo>
                    <a:pt x="291" y="374"/>
                    <a:pt x="295" y="371"/>
                    <a:pt x="344" y="305"/>
                  </a:cubicBezTo>
                  <a:lnTo>
                    <a:pt x="363" y="305"/>
                  </a:lnTo>
                  <a:lnTo>
                    <a:pt x="313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A10FC476-8715-4C0E-9D5D-24562A69C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914"/>
              <a:ext cx="300" cy="248"/>
            </a:xfrm>
            <a:custGeom>
              <a:avLst/>
              <a:gdLst>
                <a:gd name="T0" fmla="*/ 0 w 499"/>
                <a:gd name="T1" fmla="*/ 0 h 413"/>
                <a:gd name="T2" fmla="*/ 0 w 499"/>
                <a:gd name="T3" fmla="*/ 0 h 413"/>
                <a:gd name="T4" fmla="*/ 184 w 499"/>
                <a:gd name="T5" fmla="*/ 0 h 413"/>
                <a:gd name="T6" fmla="*/ 184 w 499"/>
                <a:gd name="T7" fmla="*/ 17 h 413"/>
                <a:gd name="T8" fmla="*/ 127 w 499"/>
                <a:gd name="T9" fmla="*/ 73 h 413"/>
                <a:gd name="T10" fmla="*/ 127 w 499"/>
                <a:gd name="T11" fmla="*/ 247 h 413"/>
                <a:gd name="T12" fmla="*/ 266 w 499"/>
                <a:gd name="T13" fmla="*/ 373 h 413"/>
                <a:gd name="T14" fmla="*/ 405 w 499"/>
                <a:gd name="T15" fmla="*/ 246 h 413"/>
                <a:gd name="T16" fmla="*/ 405 w 499"/>
                <a:gd name="T17" fmla="*/ 73 h 413"/>
                <a:gd name="T18" fmla="*/ 343 w 499"/>
                <a:gd name="T19" fmla="*/ 17 h 413"/>
                <a:gd name="T20" fmla="*/ 343 w 499"/>
                <a:gd name="T21" fmla="*/ 0 h 413"/>
                <a:gd name="T22" fmla="*/ 499 w 499"/>
                <a:gd name="T23" fmla="*/ 0 h 413"/>
                <a:gd name="T24" fmla="*/ 499 w 499"/>
                <a:gd name="T25" fmla="*/ 17 h 413"/>
                <a:gd name="T26" fmla="*/ 441 w 499"/>
                <a:gd name="T27" fmla="*/ 73 h 413"/>
                <a:gd name="T28" fmla="*/ 441 w 499"/>
                <a:gd name="T29" fmla="*/ 253 h 413"/>
                <a:gd name="T30" fmla="*/ 244 w 499"/>
                <a:gd name="T31" fmla="*/ 413 h 413"/>
                <a:gd name="T32" fmla="*/ 55 w 499"/>
                <a:gd name="T33" fmla="*/ 249 h 413"/>
                <a:gd name="T34" fmla="*/ 55 w 499"/>
                <a:gd name="T35" fmla="*/ 67 h 413"/>
                <a:gd name="T36" fmla="*/ 0 w 499"/>
                <a:gd name="T37" fmla="*/ 17 h 413"/>
                <a:gd name="T38" fmla="*/ 0 w 499"/>
                <a:gd name="T3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413">
                  <a:moveTo>
                    <a:pt x="0" y="0"/>
                  </a:moveTo>
                  <a:lnTo>
                    <a:pt x="0" y="0"/>
                  </a:lnTo>
                  <a:lnTo>
                    <a:pt x="184" y="0"/>
                  </a:lnTo>
                  <a:lnTo>
                    <a:pt x="184" y="17"/>
                  </a:lnTo>
                  <a:cubicBezTo>
                    <a:pt x="136" y="17"/>
                    <a:pt x="127" y="28"/>
                    <a:pt x="127" y="73"/>
                  </a:cubicBezTo>
                  <a:lnTo>
                    <a:pt x="127" y="247"/>
                  </a:lnTo>
                  <a:cubicBezTo>
                    <a:pt x="127" y="333"/>
                    <a:pt x="185" y="373"/>
                    <a:pt x="266" y="373"/>
                  </a:cubicBezTo>
                  <a:cubicBezTo>
                    <a:pt x="338" y="373"/>
                    <a:pt x="405" y="342"/>
                    <a:pt x="405" y="246"/>
                  </a:cubicBezTo>
                  <a:lnTo>
                    <a:pt x="405" y="73"/>
                  </a:lnTo>
                  <a:cubicBezTo>
                    <a:pt x="405" y="23"/>
                    <a:pt x="395" y="17"/>
                    <a:pt x="343" y="17"/>
                  </a:cubicBezTo>
                  <a:lnTo>
                    <a:pt x="343" y="0"/>
                  </a:lnTo>
                  <a:lnTo>
                    <a:pt x="499" y="0"/>
                  </a:lnTo>
                  <a:lnTo>
                    <a:pt x="499" y="17"/>
                  </a:lnTo>
                  <a:cubicBezTo>
                    <a:pt x="450" y="17"/>
                    <a:pt x="441" y="28"/>
                    <a:pt x="441" y="73"/>
                  </a:cubicBezTo>
                  <a:lnTo>
                    <a:pt x="441" y="253"/>
                  </a:lnTo>
                  <a:cubicBezTo>
                    <a:pt x="441" y="355"/>
                    <a:pt x="362" y="413"/>
                    <a:pt x="244" y="413"/>
                  </a:cubicBezTo>
                  <a:cubicBezTo>
                    <a:pt x="121" y="413"/>
                    <a:pt x="55" y="354"/>
                    <a:pt x="55" y="249"/>
                  </a:cubicBezTo>
                  <a:lnTo>
                    <a:pt x="55" y="67"/>
                  </a:lnTo>
                  <a:cubicBezTo>
                    <a:pt x="55" y="27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20">
              <a:extLst>
                <a:ext uri="{FF2B5EF4-FFF2-40B4-BE49-F238E27FC236}">
                  <a16:creationId xmlns:a16="http://schemas.microsoft.com/office/drawing/2014/main" id="{B52B79E4-9365-4B04-9D7E-273BEBD1E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914"/>
              <a:ext cx="299" cy="245"/>
            </a:xfrm>
            <a:custGeom>
              <a:avLst/>
              <a:gdLst>
                <a:gd name="T0" fmla="*/ 90 w 498"/>
                <a:gd name="T1" fmla="*/ 73 h 407"/>
                <a:gd name="T2" fmla="*/ 90 w 498"/>
                <a:gd name="T3" fmla="*/ 73 h 407"/>
                <a:gd name="T4" fmla="*/ 90 w 498"/>
                <a:gd name="T5" fmla="*/ 322 h 407"/>
                <a:gd name="T6" fmla="*/ 154 w 498"/>
                <a:gd name="T7" fmla="*/ 385 h 407"/>
                <a:gd name="T8" fmla="*/ 154 w 498"/>
                <a:gd name="T9" fmla="*/ 403 h 407"/>
                <a:gd name="T10" fmla="*/ 0 w 498"/>
                <a:gd name="T11" fmla="*/ 403 h 407"/>
                <a:gd name="T12" fmla="*/ 0 w 498"/>
                <a:gd name="T13" fmla="*/ 385 h 407"/>
                <a:gd name="T14" fmla="*/ 54 w 498"/>
                <a:gd name="T15" fmla="*/ 330 h 407"/>
                <a:gd name="T16" fmla="*/ 54 w 498"/>
                <a:gd name="T17" fmla="*/ 38 h 407"/>
                <a:gd name="T18" fmla="*/ 0 w 498"/>
                <a:gd name="T19" fmla="*/ 18 h 407"/>
                <a:gd name="T20" fmla="*/ 0 w 498"/>
                <a:gd name="T21" fmla="*/ 0 h 407"/>
                <a:gd name="T22" fmla="*/ 117 w 498"/>
                <a:gd name="T23" fmla="*/ 0 h 407"/>
                <a:gd name="T24" fmla="*/ 406 w 498"/>
                <a:gd name="T25" fmla="*/ 305 h 407"/>
                <a:gd name="T26" fmla="*/ 406 w 498"/>
                <a:gd name="T27" fmla="*/ 73 h 407"/>
                <a:gd name="T28" fmla="*/ 341 w 498"/>
                <a:gd name="T29" fmla="*/ 18 h 407"/>
                <a:gd name="T30" fmla="*/ 341 w 498"/>
                <a:gd name="T31" fmla="*/ 0 h 407"/>
                <a:gd name="T32" fmla="*/ 498 w 498"/>
                <a:gd name="T33" fmla="*/ 0 h 407"/>
                <a:gd name="T34" fmla="*/ 498 w 498"/>
                <a:gd name="T35" fmla="*/ 18 h 407"/>
                <a:gd name="T36" fmla="*/ 441 w 498"/>
                <a:gd name="T37" fmla="*/ 74 h 407"/>
                <a:gd name="T38" fmla="*/ 441 w 498"/>
                <a:gd name="T39" fmla="*/ 407 h 407"/>
                <a:gd name="T40" fmla="*/ 406 w 498"/>
                <a:gd name="T41" fmla="*/ 407 h 407"/>
                <a:gd name="T42" fmla="*/ 90 w 498"/>
                <a:gd name="T43" fmla="*/ 7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8" h="407">
                  <a:moveTo>
                    <a:pt x="90" y="73"/>
                  </a:moveTo>
                  <a:lnTo>
                    <a:pt x="90" y="73"/>
                  </a:lnTo>
                  <a:lnTo>
                    <a:pt x="90" y="322"/>
                  </a:lnTo>
                  <a:cubicBezTo>
                    <a:pt x="90" y="372"/>
                    <a:pt x="96" y="388"/>
                    <a:pt x="154" y="385"/>
                  </a:cubicBezTo>
                  <a:lnTo>
                    <a:pt x="154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46" y="387"/>
                    <a:pt x="54" y="372"/>
                    <a:pt x="54" y="330"/>
                  </a:cubicBezTo>
                  <a:lnTo>
                    <a:pt x="54" y="38"/>
                  </a:lnTo>
                  <a:cubicBezTo>
                    <a:pt x="39" y="25"/>
                    <a:pt x="24" y="19"/>
                    <a:pt x="0" y="18"/>
                  </a:cubicBezTo>
                  <a:lnTo>
                    <a:pt x="0" y="0"/>
                  </a:lnTo>
                  <a:lnTo>
                    <a:pt x="117" y="0"/>
                  </a:lnTo>
                  <a:lnTo>
                    <a:pt x="406" y="305"/>
                  </a:lnTo>
                  <a:lnTo>
                    <a:pt x="406" y="73"/>
                  </a:lnTo>
                  <a:cubicBezTo>
                    <a:pt x="406" y="25"/>
                    <a:pt x="398" y="17"/>
                    <a:pt x="341" y="18"/>
                  </a:cubicBezTo>
                  <a:lnTo>
                    <a:pt x="341" y="0"/>
                  </a:lnTo>
                  <a:lnTo>
                    <a:pt x="498" y="0"/>
                  </a:lnTo>
                  <a:lnTo>
                    <a:pt x="498" y="18"/>
                  </a:lnTo>
                  <a:cubicBezTo>
                    <a:pt x="455" y="18"/>
                    <a:pt x="441" y="25"/>
                    <a:pt x="441" y="74"/>
                  </a:cubicBezTo>
                  <a:lnTo>
                    <a:pt x="441" y="407"/>
                  </a:lnTo>
                  <a:lnTo>
                    <a:pt x="406" y="407"/>
                  </a:lnTo>
                  <a:lnTo>
                    <a:pt x="90" y="7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21">
              <a:extLst>
                <a:ext uri="{FF2B5EF4-FFF2-40B4-BE49-F238E27FC236}">
                  <a16:creationId xmlns:a16="http://schemas.microsoft.com/office/drawing/2014/main" id="{C1BFBB89-9FA9-4968-9AA1-DCFF80E2C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1914"/>
              <a:ext cx="109" cy="242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7 h 403"/>
                <a:gd name="T8" fmla="*/ 125 w 181"/>
                <a:gd name="T9" fmla="*/ 73 h 403"/>
                <a:gd name="T10" fmla="*/ 125 w 181"/>
                <a:gd name="T11" fmla="*/ 325 h 403"/>
                <a:gd name="T12" fmla="*/ 181 w 181"/>
                <a:gd name="T13" fmla="*/ 385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5 h 403"/>
                <a:gd name="T20" fmla="*/ 53 w 181"/>
                <a:gd name="T21" fmla="*/ 330 h 403"/>
                <a:gd name="T22" fmla="*/ 53 w 181"/>
                <a:gd name="T23" fmla="*/ 66 h 403"/>
                <a:gd name="T24" fmla="*/ 0 w 181"/>
                <a:gd name="T25" fmla="*/ 17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7"/>
                  </a:lnTo>
                  <a:cubicBezTo>
                    <a:pt x="138" y="17"/>
                    <a:pt x="125" y="27"/>
                    <a:pt x="125" y="73"/>
                  </a:cubicBezTo>
                  <a:lnTo>
                    <a:pt x="125" y="325"/>
                  </a:lnTo>
                  <a:cubicBezTo>
                    <a:pt x="125" y="374"/>
                    <a:pt x="134" y="387"/>
                    <a:pt x="181" y="385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51" y="387"/>
                    <a:pt x="53" y="366"/>
                    <a:pt x="53" y="330"/>
                  </a:cubicBezTo>
                  <a:lnTo>
                    <a:pt x="53" y="66"/>
                  </a:lnTo>
                  <a:cubicBezTo>
                    <a:pt x="53" y="31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22">
              <a:extLst>
                <a:ext uri="{FF2B5EF4-FFF2-40B4-BE49-F238E27FC236}">
                  <a16:creationId xmlns:a16="http://schemas.microsoft.com/office/drawing/2014/main" id="{A1FDE62E-8158-46F3-A5DD-658ABAED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1914"/>
              <a:ext cx="274" cy="248"/>
            </a:xfrm>
            <a:custGeom>
              <a:avLst/>
              <a:gdLst>
                <a:gd name="T0" fmla="*/ 67 w 455"/>
                <a:gd name="T1" fmla="*/ 67 h 413"/>
                <a:gd name="T2" fmla="*/ 67 w 455"/>
                <a:gd name="T3" fmla="*/ 67 h 413"/>
                <a:gd name="T4" fmla="*/ 0 w 455"/>
                <a:gd name="T5" fmla="*/ 18 h 413"/>
                <a:gd name="T6" fmla="*/ 0 w 455"/>
                <a:gd name="T7" fmla="*/ 0 h 413"/>
                <a:gd name="T8" fmla="*/ 199 w 455"/>
                <a:gd name="T9" fmla="*/ 0 h 413"/>
                <a:gd name="T10" fmla="*/ 199 w 455"/>
                <a:gd name="T11" fmla="*/ 18 h 413"/>
                <a:gd name="T12" fmla="*/ 137 w 455"/>
                <a:gd name="T13" fmla="*/ 45 h 413"/>
                <a:gd name="T14" fmla="*/ 148 w 455"/>
                <a:gd name="T15" fmla="*/ 84 h 413"/>
                <a:gd name="T16" fmla="*/ 245 w 455"/>
                <a:gd name="T17" fmla="*/ 324 h 413"/>
                <a:gd name="T18" fmla="*/ 341 w 455"/>
                <a:gd name="T19" fmla="*/ 95 h 413"/>
                <a:gd name="T20" fmla="*/ 356 w 455"/>
                <a:gd name="T21" fmla="*/ 45 h 413"/>
                <a:gd name="T22" fmla="*/ 297 w 455"/>
                <a:gd name="T23" fmla="*/ 18 h 413"/>
                <a:gd name="T24" fmla="*/ 297 w 455"/>
                <a:gd name="T25" fmla="*/ 0 h 413"/>
                <a:gd name="T26" fmla="*/ 455 w 455"/>
                <a:gd name="T27" fmla="*/ 0 h 413"/>
                <a:gd name="T28" fmla="*/ 455 w 455"/>
                <a:gd name="T29" fmla="*/ 18 h 413"/>
                <a:gd name="T30" fmla="*/ 379 w 455"/>
                <a:gd name="T31" fmla="*/ 91 h 413"/>
                <a:gd name="T32" fmla="*/ 245 w 455"/>
                <a:gd name="T33" fmla="*/ 413 h 413"/>
                <a:gd name="T34" fmla="*/ 206 w 455"/>
                <a:gd name="T35" fmla="*/ 413 h 413"/>
                <a:gd name="T36" fmla="*/ 67 w 455"/>
                <a:gd name="T37" fmla="*/ 6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5" h="413">
                  <a:moveTo>
                    <a:pt x="67" y="67"/>
                  </a:moveTo>
                  <a:lnTo>
                    <a:pt x="67" y="67"/>
                  </a:lnTo>
                  <a:cubicBezTo>
                    <a:pt x="49" y="23"/>
                    <a:pt x="42" y="18"/>
                    <a:pt x="0" y="18"/>
                  </a:cubicBezTo>
                  <a:lnTo>
                    <a:pt x="0" y="0"/>
                  </a:lnTo>
                  <a:lnTo>
                    <a:pt x="199" y="0"/>
                  </a:lnTo>
                  <a:lnTo>
                    <a:pt x="199" y="18"/>
                  </a:lnTo>
                  <a:cubicBezTo>
                    <a:pt x="146" y="18"/>
                    <a:pt x="137" y="32"/>
                    <a:pt x="137" y="45"/>
                  </a:cubicBezTo>
                  <a:cubicBezTo>
                    <a:pt x="137" y="54"/>
                    <a:pt x="141" y="67"/>
                    <a:pt x="148" y="84"/>
                  </a:cubicBezTo>
                  <a:lnTo>
                    <a:pt x="245" y="324"/>
                  </a:lnTo>
                  <a:lnTo>
                    <a:pt x="341" y="95"/>
                  </a:lnTo>
                  <a:cubicBezTo>
                    <a:pt x="352" y="67"/>
                    <a:pt x="356" y="55"/>
                    <a:pt x="356" y="45"/>
                  </a:cubicBezTo>
                  <a:cubicBezTo>
                    <a:pt x="356" y="24"/>
                    <a:pt x="339" y="18"/>
                    <a:pt x="297" y="18"/>
                  </a:cubicBezTo>
                  <a:lnTo>
                    <a:pt x="297" y="0"/>
                  </a:lnTo>
                  <a:lnTo>
                    <a:pt x="455" y="0"/>
                  </a:lnTo>
                  <a:lnTo>
                    <a:pt x="455" y="18"/>
                  </a:lnTo>
                  <a:cubicBezTo>
                    <a:pt x="409" y="18"/>
                    <a:pt x="400" y="42"/>
                    <a:pt x="379" y="91"/>
                  </a:cubicBezTo>
                  <a:lnTo>
                    <a:pt x="245" y="413"/>
                  </a:lnTo>
                  <a:lnTo>
                    <a:pt x="206" y="413"/>
                  </a:lnTo>
                  <a:lnTo>
                    <a:pt x="67" y="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23">
              <a:extLst>
                <a:ext uri="{FF2B5EF4-FFF2-40B4-BE49-F238E27FC236}">
                  <a16:creationId xmlns:a16="http://schemas.microsoft.com/office/drawing/2014/main" id="{2ED632C4-9765-4F5A-BFB3-D04611A0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1914"/>
              <a:ext cx="217" cy="242"/>
            </a:xfrm>
            <a:custGeom>
              <a:avLst/>
              <a:gdLst>
                <a:gd name="T0" fmla="*/ 0 w 361"/>
                <a:gd name="T1" fmla="*/ 403 h 403"/>
                <a:gd name="T2" fmla="*/ 0 w 361"/>
                <a:gd name="T3" fmla="*/ 403 h 403"/>
                <a:gd name="T4" fmla="*/ 0 w 361"/>
                <a:gd name="T5" fmla="*/ 385 h 403"/>
                <a:gd name="T6" fmla="*/ 66 w 361"/>
                <a:gd name="T7" fmla="*/ 341 h 403"/>
                <a:gd name="T8" fmla="*/ 66 w 361"/>
                <a:gd name="T9" fmla="*/ 62 h 403"/>
                <a:gd name="T10" fmla="*/ 0 w 361"/>
                <a:gd name="T11" fmla="*/ 17 h 403"/>
                <a:gd name="T12" fmla="*/ 0 w 361"/>
                <a:gd name="T13" fmla="*/ 0 h 403"/>
                <a:gd name="T14" fmla="*/ 331 w 361"/>
                <a:gd name="T15" fmla="*/ 0 h 403"/>
                <a:gd name="T16" fmla="*/ 337 w 361"/>
                <a:gd name="T17" fmla="*/ 97 h 403"/>
                <a:gd name="T18" fmla="*/ 320 w 361"/>
                <a:gd name="T19" fmla="*/ 97 h 403"/>
                <a:gd name="T20" fmla="*/ 316 w 361"/>
                <a:gd name="T21" fmla="*/ 84 h 403"/>
                <a:gd name="T22" fmla="*/ 252 w 361"/>
                <a:gd name="T23" fmla="*/ 29 h 403"/>
                <a:gd name="T24" fmla="*/ 138 w 361"/>
                <a:gd name="T25" fmla="*/ 29 h 403"/>
                <a:gd name="T26" fmla="*/ 138 w 361"/>
                <a:gd name="T27" fmla="*/ 180 h 403"/>
                <a:gd name="T28" fmla="*/ 238 w 361"/>
                <a:gd name="T29" fmla="*/ 180 h 403"/>
                <a:gd name="T30" fmla="*/ 287 w 361"/>
                <a:gd name="T31" fmla="*/ 131 h 403"/>
                <a:gd name="T32" fmla="*/ 304 w 361"/>
                <a:gd name="T33" fmla="*/ 131 h 403"/>
                <a:gd name="T34" fmla="*/ 304 w 361"/>
                <a:gd name="T35" fmla="*/ 261 h 403"/>
                <a:gd name="T36" fmla="*/ 287 w 361"/>
                <a:gd name="T37" fmla="*/ 261 h 403"/>
                <a:gd name="T38" fmla="*/ 238 w 361"/>
                <a:gd name="T39" fmla="*/ 209 h 403"/>
                <a:gd name="T40" fmla="*/ 138 w 361"/>
                <a:gd name="T41" fmla="*/ 209 h 403"/>
                <a:gd name="T42" fmla="*/ 138 w 361"/>
                <a:gd name="T43" fmla="*/ 327 h 403"/>
                <a:gd name="T44" fmla="*/ 176 w 361"/>
                <a:gd name="T45" fmla="*/ 374 h 403"/>
                <a:gd name="T46" fmla="*/ 248 w 361"/>
                <a:gd name="T47" fmla="*/ 374 h 403"/>
                <a:gd name="T48" fmla="*/ 343 w 361"/>
                <a:gd name="T49" fmla="*/ 301 h 403"/>
                <a:gd name="T50" fmla="*/ 361 w 361"/>
                <a:gd name="T51" fmla="*/ 301 h 403"/>
                <a:gd name="T52" fmla="*/ 351 w 361"/>
                <a:gd name="T53" fmla="*/ 403 h 403"/>
                <a:gd name="T54" fmla="*/ 0 w 361"/>
                <a:gd name="T5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403">
                  <a:moveTo>
                    <a:pt x="0" y="403"/>
                  </a:moveTo>
                  <a:lnTo>
                    <a:pt x="0" y="403"/>
                  </a:lnTo>
                  <a:lnTo>
                    <a:pt x="0" y="385"/>
                  </a:lnTo>
                  <a:cubicBezTo>
                    <a:pt x="53" y="385"/>
                    <a:pt x="66" y="377"/>
                    <a:pt x="66" y="341"/>
                  </a:cubicBezTo>
                  <a:lnTo>
                    <a:pt x="66" y="62"/>
                  </a:lnTo>
                  <a:cubicBezTo>
                    <a:pt x="66" y="19"/>
                    <a:pt x="44" y="17"/>
                    <a:pt x="0" y="17"/>
                  </a:cubicBezTo>
                  <a:lnTo>
                    <a:pt x="0" y="0"/>
                  </a:lnTo>
                  <a:lnTo>
                    <a:pt x="331" y="0"/>
                  </a:lnTo>
                  <a:lnTo>
                    <a:pt x="337" y="97"/>
                  </a:lnTo>
                  <a:lnTo>
                    <a:pt x="320" y="97"/>
                  </a:lnTo>
                  <a:lnTo>
                    <a:pt x="316" y="84"/>
                  </a:lnTo>
                  <a:cubicBezTo>
                    <a:pt x="303" y="31"/>
                    <a:pt x="293" y="29"/>
                    <a:pt x="252" y="29"/>
                  </a:cubicBezTo>
                  <a:lnTo>
                    <a:pt x="138" y="29"/>
                  </a:lnTo>
                  <a:lnTo>
                    <a:pt x="138" y="180"/>
                  </a:lnTo>
                  <a:lnTo>
                    <a:pt x="238" y="180"/>
                  </a:lnTo>
                  <a:cubicBezTo>
                    <a:pt x="275" y="180"/>
                    <a:pt x="283" y="176"/>
                    <a:pt x="287" y="131"/>
                  </a:cubicBezTo>
                  <a:lnTo>
                    <a:pt x="304" y="131"/>
                  </a:lnTo>
                  <a:lnTo>
                    <a:pt x="304" y="261"/>
                  </a:lnTo>
                  <a:lnTo>
                    <a:pt x="287" y="261"/>
                  </a:lnTo>
                  <a:cubicBezTo>
                    <a:pt x="282" y="215"/>
                    <a:pt x="274" y="209"/>
                    <a:pt x="238" y="209"/>
                  </a:cubicBezTo>
                  <a:lnTo>
                    <a:pt x="138" y="209"/>
                  </a:lnTo>
                  <a:lnTo>
                    <a:pt x="138" y="327"/>
                  </a:lnTo>
                  <a:cubicBezTo>
                    <a:pt x="138" y="367"/>
                    <a:pt x="143" y="374"/>
                    <a:pt x="176" y="374"/>
                  </a:cubicBezTo>
                  <a:lnTo>
                    <a:pt x="248" y="374"/>
                  </a:lnTo>
                  <a:cubicBezTo>
                    <a:pt x="313" y="374"/>
                    <a:pt x="326" y="365"/>
                    <a:pt x="343" y="301"/>
                  </a:cubicBezTo>
                  <a:lnTo>
                    <a:pt x="361" y="301"/>
                  </a:lnTo>
                  <a:lnTo>
                    <a:pt x="351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24">
              <a:extLst>
                <a:ext uri="{FF2B5EF4-FFF2-40B4-BE49-F238E27FC236}">
                  <a16:creationId xmlns:a16="http://schemas.microsoft.com/office/drawing/2014/main" id="{479F8539-41CA-423F-890F-1CC9B1519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9" y="1910"/>
              <a:ext cx="307" cy="252"/>
            </a:xfrm>
            <a:custGeom>
              <a:avLst/>
              <a:gdLst>
                <a:gd name="T0" fmla="*/ 132 w 511"/>
                <a:gd name="T1" fmla="*/ 327 h 419"/>
                <a:gd name="T2" fmla="*/ 132 w 511"/>
                <a:gd name="T3" fmla="*/ 327 h 419"/>
                <a:gd name="T4" fmla="*/ 198 w 511"/>
                <a:gd name="T5" fmla="*/ 391 h 419"/>
                <a:gd name="T6" fmla="*/ 198 w 511"/>
                <a:gd name="T7" fmla="*/ 409 h 419"/>
                <a:gd name="T8" fmla="*/ 0 w 511"/>
                <a:gd name="T9" fmla="*/ 409 h 419"/>
                <a:gd name="T10" fmla="*/ 0 w 511"/>
                <a:gd name="T11" fmla="*/ 391 h 419"/>
                <a:gd name="T12" fmla="*/ 60 w 511"/>
                <a:gd name="T13" fmla="*/ 336 h 419"/>
                <a:gd name="T14" fmla="*/ 60 w 511"/>
                <a:gd name="T15" fmla="*/ 76 h 419"/>
                <a:gd name="T16" fmla="*/ 0 w 511"/>
                <a:gd name="T17" fmla="*/ 23 h 419"/>
                <a:gd name="T18" fmla="*/ 0 w 511"/>
                <a:gd name="T19" fmla="*/ 6 h 419"/>
                <a:gd name="T20" fmla="*/ 93 w 511"/>
                <a:gd name="T21" fmla="*/ 2 h 419"/>
                <a:gd name="T22" fmla="*/ 172 w 511"/>
                <a:gd name="T23" fmla="*/ 0 h 419"/>
                <a:gd name="T24" fmla="*/ 347 w 511"/>
                <a:gd name="T25" fmla="*/ 116 h 419"/>
                <a:gd name="T26" fmla="*/ 265 w 511"/>
                <a:gd name="T27" fmla="*/ 222 h 419"/>
                <a:gd name="T28" fmla="*/ 314 w 511"/>
                <a:gd name="T29" fmla="*/ 266 h 419"/>
                <a:gd name="T30" fmla="*/ 356 w 511"/>
                <a:gd name="T31" fmla="*/ 308 h 419"/>
                <a:gd name="T32" fmla="*/ 511 w 511"/>
                <a:gd name="T33" fmla="*/ 398 h 419"/>
                <a:gd name="T34" fmla="*/ 511 w 511"/>
                <a:gd name="T35" fmla="*/ 416 h 419"/>
                <a:gd name="T36" fmla="*/ 294 w 511"/>
                <a:gd name="T37" fmla="*/ 338 h 419"/>
                <a:gd name="T38" fmla="*/ 260 w 511"/>
                <a:gd name="T39" fmla="*/ 304 h 419"/>
                <a:gd name="T40" fmla="*/ 190 w 511"/>
                <a:gd name="T41" fmla="*/ 242 h 419"/>
                <a:gd name="T42" fmla="*/ 132 w 511"/>
                <a:gd name="T43" fmla="*/ 242 h 419"/>
                <a:gd name="T44" fmla="*/ 132 w 511"/>
                <a:gd name="T45" fmla="*/ 327 h 419"/>
                <a:gd name="T46" fmla="*/ 132 w 511"/>
                <a:gd name="T47" fmla="*/ 327 h 419"/>
                <a:gd name="T48" fmla="*/ 132 w 511"/>
                <a:gd name="T49" fmla="*/ 224 h 419"/>
                <a:gd name="T50" fmla="*/ 132 w 511"/>
                <a:gd name="T51" fmla="*/ 224 h 419"/>
                <a:gd name="T52" fmla="*/ 153 w 511"/>
                <a:gd name="T53" fmla="*/ 226 h 419"/>
                <a:gd name="T54" fmla="*/ 269 w 511"/>
                <a:gd name="T55" fmla="*/ 123 h 419"/>
                <a:gd name="T56" fmla="*/ 163 w 511"/>
                <a:gd name="T57" fmla="*/ 18 h 419"/>
                <a:gd name="T58" fmla="*/ 132 w 511"/>
                <a:gd name="T59" fmla="*/ 21 h 419"/>
                <a:gd name="T60" fmla="*/ 132 w 511"/>
                <a:gd name="T61" fmla="*/ 2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419">
                  <a:moveTo>
                    <a:pt x="132" y="327"/>
                  </a:moveTo>
                  <a:lnTo>
                    <a:pt x="132" y="327"/>
                  </a:lnTo>
                  <a:cubicBezTo>
                    <a:pt x="132" y="383"/>
                    <a:pt x="139" y="393"/>
                    <a:pt x="198" y="391"/>
                  </a:cubicBezTo>
                  <a:lnTo>
                    <a:pt x="198" y="409"/>
                  </a:lnTo>
                  <a:lnTo>
                    <a:pt x="0" y="409"/>
                  </a:lnTo>
                  <a:lnTo>
                    <a:pt x="0" y="391"/>
                  </a:lnTo>
                  <a:cubicBezTo>
                    <a:pt x="54" y="393"/>
                    <a:pt x="60" y="378"/>
                    <a:pt x="60" y="336"/>
                  </a:cubicBezTo>
                  <a:lnTo>
                    <a:pt x="60" y="76"/>
                  </a:lnTo>
                  <a:cubicBezTo>
                    <a:pt x="60" y="34"/>
                    <a:pt x="53" y="23"/>
                    <a:pt x="0" y="23"/>
                  </a:cubicBezTo>
                  <a:lnTo>
                    <a:pt x="0" y="6"/>
                  </a:lnTo>
                  <a:cubicBezTo>
                    <a:pt x="15" y="6"/>
                    <a:pt x="48" y="3"/>
                    <a:pt x="93" y="2"/>
                  </a:cubicBezTo>
                  <a:cubicBezTo>
                    <a:pt x="127" y="0"/>
                    <a:pt x="159" y="0"/>
                    <a:pt x="172" y="0"/>
                  </a:cubicBezTo>
                  <a:cubicBezTo>
                    <a:pt x="302" y="0"/>
                    <a:pt x="347" y="57"/>
                    <a:pt x="347" y="116"/>
                  </a:cubicBezTo>
                  <a:cubicBezTo>
                    <a:pt x="347" y="164"/>
                    <a:pt x="320" y="199"/>
                    <a:pt x="265" y="222"/>
                  </a:cubicBezTo>
                  <a:cubicBezTo>
                    <a:pt x="276" y="229"/>
                    <a:pt x="304" y="256"/>
                    <a:pt x="314" y="266"/>
                  </a:cubicBezTo>
                  <a:lnTo>
                    <a:pt x="356" y="308"/>
                  </a:lnTo>
                  <a:cubicBezTo>
                    <a:pt x="414" y="366"/>
                    <a:pt x="458" y="392"/>
                    <a:pt x="511" y="398"/>
                  </a:cubicBezTo>
                  <a:lnTo>
                    <a:pt x="511" y="416"/>
                  </a:lnTo>
                  <a:cubicBezTo>
                    <a:pt x="384" y="419"/>
                    <a:pt x="352" y="396"/>
                    <a:pt x="294" y="338"/>
                  </a:cubicBezTo>
                  <a:lnTo>
                    <a:pt x="260" y="304"/>
                  </a:lnTo>
                  <a:cubicBezTo>
                    <a:pt x="227" y="271"/>
                    <a:pt x="217" y="262"/>
                    <a:pt x="190" y="242"/>
                  </a:cubicBezTo>
                  <a:cubicBezTo>
                    <a:pt x="171" y="243"/>
                    <a:pt x="149" y="244"/>
                    <a:pt x="132" y="242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4"/>
                  </a:moveTo>
                  <a:lnTo>
                    <a:pt x="132" y="224"/>
                  </a:lnTo>
                  <a:cubicBezTo>
                    <a:pt x="137" y="224"/>
                    <a:pt x="149" y="226"/>
                    <a:pt x="153" y="226"/>
                  </a:cubicBezTo>
                  <a:cubicBezTo>
                    <a:pt x="239" y="222"/>
                    <a:pt x="269" y="189"/>
                    <a:pt x="269" y="123"/>
                  </a:cubicBezTo>
                  <a:cubicBezTo>
                    <a:pt x="269" y="57"/>
                    <a:pt x="234" y="18"/>
                    <a:pt x="163" y="18"/>
                  </a:cubicBezTo>
                  <a:cubicBezTo>
                    <a:pt x="153" y="18"/>
                    <a:pt x="138" y="20"/>
                    <a:pt x="132" y="21"/>
                  </a:cubicBezTo>
                  <a:lnTo>
                    <a:pt x="132" y="2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25">
              <a:extLst>
                <a:ext uri="{FF2B5EF4-FFF2-40B4-BE49-F238E27FC236}">
                  <a16:creationId xmlns:a16="http://schemas.microsoft.com/office/drawing/2014/main" id="{45CEE045-47FE-41C6-8DC9-A0B423F58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" y="1908"/>
              <a:ext cx="166" cy="254"/>
            </a:xfrm>
            <a:custGeom>
              <a:avLst/>
              <a:gdLst>
                <a:gd name="T0" fmla="*/ 0 w 275"/>
                <a:gd name="T1" fmla="*/ 307 h 423"/>
                <a:gd name="T2" fmla="*/ 0 w 275"/>
                <a:gd name="T3" fmla="*/ 307 h 423"/>
                <a:gd name="T4" fmla="*/ 19 w 275"/>
                <a:gd name="T5" fmla="*/ 307 h 423"/>
                <a:gd name="T6" fmla="*/ 132 w 275"/>
                <a:gd name="T7" fmla="*/ 400 h 423"/>
                <a:gd name="T8" fmla="*/ 212 w 275"/>
                <a:gd name="T9" fmla="*/ 333 h 423"/>
                <a:gd name="T10" fmla="*/ 8 w 275"/>
                <a:gd name="T11" fmla="*/ 94 h 423"/>
                <a:gd name="T12" fmla="*/ 126 w 275"/>
                <a:gd name="T13" fmla="*/ 0 h 423"/>
                <a:gd name="T14" fmla="*/ 176 w 275"/>
                <a:gd name="T15" fmla="*/ 5 h 423"/>
                <a:gd name="T16" fmla="*/ 210 w 275"/>
                <a:gd name="T17" fmla="*/ 10 h 423"/>
                <a:gd name="T18" fmla="*/ 229 w 275"/>
                <a:gd name="T19" fmla="*/ 2 h 423"/>
                <a:gd name="T20" fmla="*/ 245 w 275"/>
                <a:gd name="T21" fmla="*/ 2 h 423"/>
                <a:gd name="T22" fmla="*/ 259 w 275"/>
                <a:gd name="T23" fmla="*/ 103 h 423"/>
                <a:gd name="T24" fmla="*/ 240 w 275"/>
                <a:gd name="T25" fmla="*/ 103 h 423"/>
                <a:gd name="T26" fmla="*/ 134 w 275"/>
                <a:gd name="T27" fmla="*/ 20 h 423"/>
                <a:gd name="T28" fmla="*/ 71 w 275"/>
                <a:gd name="T29" fmla="*/ 73 h 423"/>
                <a:gd name="T30" fmla="*/ 275 w 275"/>
                <a:gd name="T31" fmla="*/ 311 h 423"/>
                <a:gd name="T32" fmla="*/ 136 w 275"/>
                <a:gd name="T33" fmla="*/ 423 h 423"/>
                <a:gd name="T34" fmla="*/ 49 w 275"/>
                <a:gd name="T35" fmla="*/ 411 h 423"/>
                <a:gd name="T36" fmla="*/ 32 w 275"/>
                <a:gd name="T37" fmla="*/ 419 h 423"/>
                <a:gd name="T38" fmla="*/ 16 w 275"/>
                <a:gd name="T39" fmla="*/ 419 h 423"/>
                <a:gd name="T40" fmla="*/ 0 w 275"/>
                <a:gd name="T41" fmla="*/ 30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3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6" y="366"/>
                    <a:pt x="76" y="400"/>
                    <a:pt x="132" y="400"/>
                  </a:cubicBezTo>
                  <a:cubicBezTo>
                    <a:pt x="179" y="400"/>
                    <a:pt x="212" y="372"/>
                    <a:pt x="212" y="333"/>
                  </a:cubicBezTo>
                  <a:cubicBezTo>
                    <a:pt x="212" y="242"/>
                    <a:pt x="8" y="207"/>
                    <a:pt x="8" y="94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8" y="0"/>
                    <a:pt x="163" y="2"/>
                    <a:pt x="176" y="5"/>
                  </a:cubicBezTo>
                  <a:cubicBezTo>
                    <a:pt x="189" y="7"/>
                    <a:pt x="200" y="10"/>
                    <a:pt x="210" y="10"/>
                  </a:cubicBezTo>
                  <a:cubicBezTo>
                    <a:pt x="219" y="10"/>
                    <a:pt x="223" y="8"/>
                    <a:pt x="229" y="2"/>
                  </a:cubicBezTo>
                  <a:lnTo>
                    <a:pt x="245" y="2"/>
                  </a:lnTo>
                  <a:lnTo>
                    <a:pt x="259" y="103"/>
                  </a:lnTo>
                  <a:lnTo>
                    <a:pt x="240" y="103"/>
                  </a:lnTo>
                  <a:cubicBezTo>
                    <a:pt x="220" y="52"/>
                    <a:pt x="180" y="20"/>
                    <a:pt x="134" y="20"/>
                  </a:cubicBezTo>
                  <a:cubicBezTo>
                    <a:pt x="93" y="20"/>
                    <a:pt x="71" y="45"/>
                    <a:pt x="71" y="73"/>
                  </a:cubicBezTo>
                  <a:cubicBezTo>
                    <a:pt x="71" y="160"/>
                    <a:pt x="275" y="186"/>
                    <a:pt x="275" y="311"/>
                  </a:cubicBezTo>
                  <a:cubicBezTo>
                    <a:pt x="275" y="378"/>
                    <a:pt x="219" y="423"/>
                    <a:pt x="136" y="423"/>
                  </a:cubicBezTo>
                  <a:cubicBezTo>
                    <a:pt x="88" y="423"/>
                    <a:pt x="67" y="411"/>
                    <a:pt x="49" y="411"/>
                  </a:cubicBezTo>
                  <a:cubicBezTo>
                    <a:pt x="42" y="411"/>
                    <a:pt x="36" y="413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26">
              <a:extLst>
                <a:ext uri="{FF2B5EF4-FFF2-40B4-BE49-F238E27FC236}">
                  <a16:creationId xmlns:a16="http://schemas.microsoft.com/office/drawing/2014/main" id="{A8A3D906-6B03-4D86-96E1-24B9C1087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2" y="1914"/>
              <a:ext cx="109" cy="242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7 h 403"/>
                <a:gd name="T8" fmla="*/ 125 w 181"/>
                <a:gd name="T9" fmla="*/ 73 h 403"/>
                <a:gd name="T10" fmla="*/ 125 w 181"/>
                <a:gd name="T11" fmla="*/ 325 h 403"/>
                <a:gd name="T12" fmla="*/ 181 w 181"/>
                <a:gd name="T13" fmla="*/ 385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5 h 403"/>
                <a:gd name="T20" fmla="*/ 53 w 181"/>
                <a:gd name="T21" fmla="*/ 330 h 403"/>
                <a:gd name="T22" fmla="*/ 53 w 181"/>
                <a:gd name="T23" fmla="*/ 66 h 403"/>
                <a:gd name="T24" fmla="*/ 0 w 181"/>
                <a:gd name="T25" fmla="*/ 17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7"/>
                  </a:lnTo>
                  <a:cubicBezTo>
                    <a:pt x="137" y="17"/>
                    <a:pt x="125" y="27"/>
                    <a:pt x="125" y="73"/>
                  </a:cubicBezTo>
                  <a:lnTo>
                    <a:pt x="125" y="325"/>
                  </a:lnTo>
                  <a:cubicBezTo>
                    <a:pt x="125" y="374"/>
                    <a:pt x="134" y="387"/>
                    <a:pt x="181" y="385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51" y="387"/>
                    <a:pt x="53" y="366"/>
                    <a:pt x="53" y="330"/>
                  </a:cubicBezTo>
                  <a:lnTo>
                    <a:pt x="53" y="66"/>
                  </a:lnTo>
                  <a:cubicBezTo>
                    <a:pt x="53" y="31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27">
              <a:extLst>
                <a:ext uri="{FF2B5EF4-FFF2-40B4-BE49-F238E27FC236}">
                  <a16:creationId xmlns:a16="http://schemas.microsoft.com/office/drawing/2014/main" id="{D6FE9FFF-62E6-4BE5-84C3-82FAB64A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" y="1907"/>
              <a:ext cx="250" cy="249"/>
            </a:xfrm>
            <a:custGeom>
              <a:avLst/>
              <a:gdLst>
                <a:gd name="T0" fmla="*/ 11 w 416"/>
                <a:gd name="T1" fmla="*/ 0 h 414"/>
                <a:gd name="T2" fmla="*/ 11 w 416"/>
                <a:gd name="T3" fmla="*/ 0 h 414"/>
                <a:gd name="T4" fmla="*/ 29 w 416"/>
                <a:gd name="T5" fmla="*/ 0 h 414"/>
                <a:gd name="T6" fmla="*/ 39 w 416"/>
                <a:gd name="T7" fmla="*/ 9 h 414"/>
                <a:gd name="T8" fmla="*/ 71 w 416"/>
                <a:gd name="T9" fmla="*/ 11 h 414"/>
                <a:gd name="T10" fmla="*/ 345 w 416"/>
                <a:gd name="T11" fmla="*/ 11 h 414"/>
                <a:gd name="T12" fmla="*/ 387 w 416"/>
                <a:gd name="T13" fmla="*/ 0 h 414"/>
                <a:gd name="T14" fmla="*/ 404 w 416"/>
                <a:gd name="T15" fmla="*/ 0 h 414"/>
                <a:gd name="T16" fmla="*/ 416 w 416"/>
                <a:gd name="T17" fmla="*/ 111 h 414"/>
                <a:gd name="T18" fmla="*/ 397 w 416"/>
                <a:gd name="T19" fmla="*/ 111 h 414"/>
                <a:gd name="T20" fmla="*/ 336 w 416"/>
                <a:gd name="T21" fmla="*/ 40 h 414"/>
                <a:gd name="T22" fmla="*/ 244 w 416"/>
                <a:gd name="T23" fmla="*/ 40 h 414"/>
                <a:gd name="T24" fmla="*/ 244 w 416"/>
                <a:gd name="T25" fmla="*/ 345 h 414"/>
                <a:gd name="T26" fmla="*/ 319 w 416"/>
                <a:gd name="T27" fmla="*/ 396 h 414"/>
                <a:gd name="T28" fmla="*/ 319 w 416"/>
                <a:gd name="T29" fmla="*/ 414 h 414"/>
                <a:gd name="T30" fmla="*/ 97 w 416"/>
                <a:gd name="T31" fmla="*/ 414 h 414"/>
                <a:gd name="T32" fmla="*/ 97 w 416"/>
                <a:gd name="T33" fmla="*/ 396 h 414"/>
                <a:gd name="T34" fmla="*/ 172 w 416"/>
                <a:gd name="T35" fmla="*/ 345 h 414"/>
                <a:gd name="T36" fmla="*/ 172 w 416"/>
                <a:gd name="T37" fmla="*/ 40 h 414"/>
                <a:gd name="T38" fmla="*/ 79 w 416"/>
                <a:gd name="T39" fmla="*/ 40 h 414"/>
                <a:gd name="T40" fmla="*/ 18 w 416"/>
                <a:gd name="T41" fmla="*/ 111 h 414"/>
                <a:gd name="T42" fmla="*/ 0 w 416"/>
                <a:gd name="T43" fmla="*/ 111 h 414"/>
                <a:gd name="T44" fmla="*/ 11 w 416"/>
                <a:gd name="T4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414">
                  <a:moveTo>
                    <a:pt x="11" y="0"/>
                  </a:moveTo>
                  <a:lnTo>
                    <a:pt x="11" y="0"/>
                  </a:lnTo>
                  <a:lnTo>
                    <a:pt x="29" y="0"/>
                  </a:lnTo>
                  <a:cubicBezTo>
                    <a:pt x="31" y="5"/>
                    <a:pt x="33" y="8"/>
                    <a:pt x="39" y="9"/>
                  </a:cubicBezTo>
                  <a:cubicBezTo>
                    <a:pt x="45" y="10"/>
                    <a:pt x="54" y="11"/>
                    <a:pt x="71" y="11"/>
                  </a:cubicBezTo>
                  <a:lnTo>
                    <a:pt x="345" y="11"/>
                  </a:lnTo>
                  <a:cubicBezTo>
                    <a:pt x="378" y="11"/>
                    <a:pt x="383" y="10"/>
                    <a:pt x="387" y="0"/>
                  </a:cubicBezTo>
                  <a:lnTo>
                    <a:pt x="404" y="0"/>
                  </a:lnTo>
                  <a:lnTo>
                    <a:pt x="416" y="111"/>
                  </a:lnTo>
                  <a:lnTo>
                    <a:pt x="397" y="111"/>
                  </a:lnTo>
                  <a:cubicBezTo>
                    <a:pt x="388" y="44"/>
                    <a:pt x="375" y="40"/>
                    <a:pt x="336" y="40"/>
                  </a:cubicBezTo>
                  <a:lnTo>
                    <a:pt x="244" y="40"/>
                  </a:lnTo>
                  <a:lnTo>
                    <a:pt x="244" y="345"/>
                  </a:lnTo>
                  <a:cubicBezTo>
                    <a:pt x="244" y="389"/>
                    <a:pt x="251" y="396"/>
                    <a:pt x="319" y="396"/>
                  </a:cubicBezTo>
                  <a:lnTo>
                    <a:pt x="319" y="414"/>
                  </a:lnTo>
                  <a:lnTo>
                    <a:pt x="97" y="414"/>
                  </a:lnTo>
                  <a:lnTo>
                    <a:pt x="97" y="396"/>
                  </a:lnTo>
                  <a:cubicBezTo>
                    <a:pt x="162" y="396"/>
                    <a:pt x="172" y="388"/>
                    <a:pt x="172" y="345"/>
                  </a:cubicBezTo>
                  <a:lnTo>
                    <a:pt x="172" y="40"/>
                  </a:lnTo>
                  <a:lnTo>
                    <a:pt x="79" y="40"/>
                  </a:lnTo>
                  <a:cubicBezTo>
                    <a:pt x="41" y="40"/>
                    <a:pt x="28" y="44"/>
                    <a:pt x="18" y="111"/>
                  </a:cubicBezTo>
                  <a:lnTo>
                    <a:pt x="0" y="11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28">
              <a:extLst>
                <a:ext uri="{FF2B5EF4-FFF2-40B4-BE49-F238E27FC236}">
                  <a16:creationId xmlns:a16="http://schemas.microsoft.com/office/drawing/2014/main" id="{05C571DD-C941-4DCB-8060-92B1E0C4C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" y="1914"/>
              <a:ext cx="278" cy="242"/>
            </a:xfrm>
            <a:custGeom>
              <a:avLst/>
              <a:gdLst>
                <a:gd name="T0" fmla="*/ 81 w 462"/>
                <a:gd name="T1" fmla="*/ 70 h 403"/>
                <a:gd name="T2" fmla="*/ 81 w 462"/>
                <a:gd name="T3" fmla="*/ 70 h 403"/>
                <a:gd name="T4" fmla="*/ 0 w 462"/>
                <a:gd name="T5" fmla="*/ 18 h 403"/>
                <a:gd name="T6" fmla="*/ 0 w 462"/>
                <a:gd name="T7" fmla="*/ 0 h 403"/>
                <a:gd name="T8" fmla="*/ 195 w 462"/>
                <a:gd name="T9" fmla="*/ 0 h 403"/>
                <a:gd name="T10" fmla="*/ 195 w 462"/>
                <a:gd name="T11" fmla="*/ 18 h 403"/>
                <a:gd name="T12" fmla="*/ 150 w 462"/>
                <a:gd name="T13" fmla="*/ 36 h 403"/>
                <a:gd name="T14" fmla="*/ 172 w 462"/>
                <a:gd name="T15" fmla="*/ 80 h 403"/>
                <a:gd name="T16" fmla="*/ 257 w 462"/>
                <a:gd name="T17" fmla="*/ 201 h 403"/>
                <a:gd name="T18" fmla="*/ 330 w 462"/>
                <a:gd name="T19" fmla="*/ 84 h 403"/>
                <a:gd name="T20" fmla="*/ 352 w 462"/>
                <a:gd name="T21" fmla="*/ 38 h 403"/>
                <a:gd name="T22" fmla="*/ 310 w 462"/>
                <a:gd name="T23" fmla="*/ 18 h 403"/>
                <a:gd name="T24" fmla="*/ 310 w 462"/>
                <a:gd name="T25" fmla="*/ 0 h 403"/>
                <a:gd name="T26" fmla="*/ 462 w 462"/>
                <a:gd name="T27" fmla="*/ 0 h 403"/>
                <a:gd name="T28" fmla="*/ 462 w 462"/>
                <a:gd name="T29" fmla="*/ 18 h 403"/>
                <a:gd name="T30" fmla="*/ 362 w 462"/>
                <a:gd name="T31" fmla="*/ 98 h 403"/>
                <a:gd name="T32" fmla="*/ 275 w 462"/>
                <a:gd name="T33" fmla="*/ 239 h 403"/>
                <a:gd name="T34" fmla="*/ 275 w 462"/>
                <a:gd name="T35" fmla="*/ 329 h 403"/>
                <a:gd name="T36" fmla="*/ 336 w 462"/>
                <a:gd name="T37" fmla="*/ 385 h 403"/>
                <a:gd name="T38" fmla="*/ 336 w 462"/>
                <a:gd name="T39" fmla="*/ 403 h 403"/>
                <a:gd name="T40" fmla="*/ 141 w 462"/>
                <a:gd name="T41" fmla="*/ 403 h 403"/>
                <a:gd name="T42" fmla="*/ 141 w 462"/>
                <a:gd name="T43" fmla="*/ 385 h 403"/>
                <a:gd name="T44" fmla="*/ 203 w 462"/>
                <a:gd name="T45" fmla="*/ 327 h 403"/>
                <a:gd name="T46" fmla="*/ 203 w 462"/>
                <a:gd name="T47" fmla="*/ 245 h 403"/>
                <a:gd name="T48" fmla="*/ 81 w 462"/>
                <a:gd name="T49" fmla="*/ 7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2" h="403">
                  <a:moveTo>
                    <a:pt x="81" y="70"/>
                  </a:moveTo>
                  <a:lnTo>
                    <a:pt x="81" y="70"/>
                  </a:lnTo>
                  <a:cubicBezTo>
                    <a:pt x="49" y="23"/>
                    <a:pt x="40" y="19"/>
                    <a:pt x="0" y="18"/>
                  </a:cubicBezTo>
                  <a:lnTo>
                    <a:pt x="0" y="0"/>
                  </a:lnTo>
                  <a:lnTo>
                    <a:pt x="195" y="0"/>
                  </a:lnTo>
                  <a:lnTo>
                    <a:pt x="195" y="18"/>
                  </a:lnTo>
                  <a:cubicBezTo>
                    <a:pt x="160" y="18"/>
                    <a:pt x="150" y="25"/>
                    <a:pt x="150" y="36"/>
                  </a:cubicBezTo>
                  <a:cubicBezTo>
                    <a:pt x="150" y="45"/>
                    <a:pt x="155" y="56"/>
                    <a:pt x="172" y="80"/>
                  </a:cubicBezTo>
                  <a:lnTo>
                    <a:pt x="257" y="201"/>
                  </a:lnTo>
                  <a:lnTo>
                    <a:pt x="330" y="84"/>
                  </a:lnTo>
                  <a:cubicBezTo>
                    <a:pt x="345" y="60"/>
                    <a:pt x="352" y="47"/>
                    <a:pt x="352" y="38"/>
                  </a:cubicBezTo>
                  <a:cubicBezTo>
                    <a:pt x="352" y="23"/>
                    <a:pt x="339" y="18"/>
                    <a:pt x="310" y="18"/>
                  </a:cubicBezTo>
                  <a:lnTo>
                    <a:pt x="310" y="0"/>
                  </a:lnTo>
                  <a:lnTo>
                    <a:pt x="462" y="0"/>
                  </a:lnTo>
                  <a:lnTo>
                    <a:pt x="462" y="18"/>
                  </a:lnTo>
                  <a:cubicBezTo>
                    <a:pt x="415" y="23"/>
                    <a:pt x="403" y="31"/>
                    <a:pt x="362" y="98"/>
                  </a:cubicBezTo>
                  <a:lnTo>
                    <a:pt x="275" y="239"/>
                  </a:lnTo>
                  <a:lnTo>
                    <a:pt x="275" y="329"/>
                  </a:lnTo>
                  <a:cubicBezTo>
                    <a:pt x="275" y="377"/>
                    <a:pt x="282" y="385"/>
                    <a:pt x="336" y="385"/>
                  </a:cubicBezTo>
                  <a:lnTo>
                    <a:pt x="336" y="403"/>
                  </a:lnTo>
                  <a:lnTo>
                    <a:pt x="141" y="403"/>
                  </a:lnTo>
                  <a:lnTo>
                    <a:pt x="141" y="385"/>
                  </a:lnTo>
                  <a:cubicBezTo>
                    <a:pt x="190" y="385"/>
                    <a:pt x="203" y="381"/>
                    <a:pt x="203" y="327"/>
                  </a:cubicBezTo>
                  <a:lnTo>
                    <a:pt x="203" y="245"/>
                  </a:lnTo>
                  <a:lnTo>
                    <a:pt x="81" y="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29">
              <a:extLst>
                <a:ext uri="{FF2B5EF4-FFF2-40B4-BE49-F238E27FC236}">
                  <a16:creationId xmlns:a16="http://schemas.microsoft.com/office/drawing/2014/main" id="{41097F10-F093-43F1-B406-83EFB3BBE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7" y="2378"/>
              <a:ext cx="205" cy="245"/>
            </a:xfrm>
            <a:custGeom>
              <a:avLst/>
              <a:gdLst>
                <a:gd name="T0" fmla="*/ 7 w 341"/>
                <a:gd name="T1" fmla="*/ 390 h 407"/>
                <a:gd name="T2" fmla="*/ 7 w 341"/>
                <a:gd name="T3" fmla="*/ 390 h 407"/>
                <a:gd name="T4" fmla="*/ 62 w 341"/>
                <a:gd name="T5" fmla="*/ 321 h 407"/>
                <a:gd name="T6" fmla="*/ 62 w 341"/>
                <a:gd name="T7" fmla="*/ 91 h 407"/>
                <a:gd name="T8" fmla="*/ 0 w 341"/>
                <a:gd name="T9" fmla="*/ 22 h 407"/>
                <a:gd name="T10" fmla="*/ 0 w 341"/>
                <a:gd name="T11" fmla="*/ 5 h 407"/>
                <a:gd name="T12" fmla="*/ 66 w 341"/>
                <a:gd name="T13" fmla="*/ 3 h 407"/>
                <a:gd name="T14" fmla="*/ 152 w 341"/>
                <a:gd name="T15" fmla="*/ 0 h 407"/>
                <a:gd name="T16" fmla="*/ 341 w 341"/>
                <a:gd name="T17" fmla="*/ 116 h 407"/>
                <a:gd name="T18" fmla="*/ 187 w 341"/>
                <a:gd name="T19" fmla="*/ 244 h 407"/>
                <a:gd name="T20" fmla="*/ 134 w 341"/>
                <a:gd name="T21" fmla="*/ 240 h 407"/>
                <a:gd name="T22" fmla="*/ 134 w 341"/>
                <a:gd name="T23" fmla="*/ 328 h 407"/>
                <a:gd name="T24" fmla="*/ 207 w 341"/>
                <a:gd name="T25" fmla="*/ 390 h 407"/>
                <a:gd name="T26" fmla="*/ 207 w 341"/>
                <a:gd name="T27" fmla="*/ 407 h 407"/>
                <a:gd name="T28" fmla="*/ 7 w 341"/>
                <a:gd name="T29" fmla="*/ 407 h 407"/>
                <a:gd name="T30" fmla="*/ 7 w 341"/>
                <a:gd name="T31" fmla="*/ 390 h 407"/>
                <a:gd name="T32" fmla="*/ 7 w 341"/>
                <a:gd name="T33" fmla="*/ 390 h 407"/>
                <a:gd name="T34" fmla="*/ 134 w 341"/>
                <a:gd name="T35" fmla="*/ 220 h 407"/>
                <a:gd name="T36" fmla="*/ 134 w 341"/>
                <a:gd name="T37" fmla="*/ 220 h 407"/>
                <a:gd name="T38" fmla="*/ 162 w 341"/>
                <a:gd name="T39" fmla="*/ 224 h 407"/>
                <a:gd name="T40" fmla="*/ 263 w 341"/>
                <a:gd name="T41" fmla="*/ 115 h 407"/>
                <a:gd name="T42" fmla="*/ 165 w 341"/>
                <a:gd name="T43" fmla="*/ 18 h 407"/>
                <a:gd name="T44" fmla="*/ 134 w 341"/>
                <a:gd name="T45" fmla="*/ 20 h 407"/>
                <a:gd name="T46" fmla="*/ 134 w 341"/>
                <a:gd name="T47" fmla="*/ 22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1" h="407">
                  <a:moveTo>
                    <a:pt x="7" y="390"/>
                  </a:moveTo>
                  <a:lnTo>
                    <a:pt x="7" y="390"/>
                  </a:lnTo>
                  <a:cubicBezTo>
                    <a:pt x="52" y="388"/>
                    <a:pt x="62" y="379"/>
                    <a:pt x="62" y="321"/>
                  </a:cubicBezTo>
                  <a:lnTo>
                    <a:pt x="62" y="91"/>
                  </a:lnTo>
                  <a:cubicBezTo>
                    <a:pt x="62" y="28"/>
                    <a:pt x="51" y="22"/>
                    <a:pt x="0" y="22"/>
                  </a:cubicBezTo>
                  <a:lnTo>
                    <a:pt x="0" y="5"/>
                  </a:lnTo>
                  <a:cubicBezTo>
                    <a:pt x="18" y="5"/>
                    <a:pt x="51" y="3"/>
                    <a:pt x="66" y="3"/>
                  </a:cubicBezTo>
                  <a:cubicBezTo>
                    <a:pt x="97" y="1"/>
                    <a:pt x="140" y="0"/>
                    <a:pt x="152" y="0"/>
                  </a:cubicBezTo>
                  <a:cubicBezTo>
                    <a:pt x="275" y="0"/>
                    <a:pt x="341" y="27"/>
                    <a:pt x="341" y="116"/>
                  </a:cubicBezTo>
                  <a:cubicBezTo>
                    <a:pt x="341" y="192"/>
                    <a:pt x="278" y="244"/>
                    <a:pt x="187" y="244"/>
                  </a:cubicBezTo>
                  <a:cubicBezTo>
                    <a:pt x="169" y="244"/>
                    <a:pt x="152" y="243"/>
                    <a:pt x="134" y="240"/>
                  </a:cubicBezTo>
                  <a:lnTo>
                    <a:pt x="134" y="328"/>
                  </a:lnTo>
                  <a:cubicBezTo>
                    <a:pt x="134" y="378"/>
                    <a:pt x="147" y="389"/>
                    <a:pt x="207" y="390"/>
                  </a:cubicBezTo>
                  <a:lnTo>
                    <a:pt x="207" y="407"/>
                  </a:lnTo>
                  <a:lnTo>
                    <a:pt x="7" y="407"/>
                  </a:lnTo>
                  <a:lnTo>
                    <a:pt x="7" y="390"/>
                  </a:lnTo>
                  <a:lnTo>
                    <a:pt x="7" y="390"/>
                  </a:lnTo>
                  <a:close/>
                  <a:moveTo>
                    <a:pt x="134" y="220"/>
                  </a:moveTo>
                  <a:lnTo>
                    <a:pt x="134" y="220"/>
                  </a:lnTo>
                  <a:cubicBezTo>
                    <a:pt x="142" y="222"/>
                    <a:pt x="152" y="224"/>
                    <a:pt x="162" y="224"/>
                  </a:cubicBezTo>
                  <a:cubicBezTo>
                    <a:pt x="221" y="224"/>
                    <a:pt x="263" y="178"/>
                    <a:pt x="263" y="115"/>
                  </a:cubicBezTo>
                  <a:cubicBezTo>
                    <a:pt x="263" y="71"/>
                    <a:pt x="243" y="18"/>
                    <a:pt x="165" y="18"/>
                  </a:cubicBezTo>
                  <a:cubicBezTo>
                    <a:pt x="153" y="18"/>
                    <a:pt x="143" y="18"/>
                    <a:pt x="134" y="20"/>
                  </a:cubicBezTo>
                  <a:lnTo>
                    <a:pt x="134" y="2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30">
              <a:extLst>
                <a:ext uri="{FF2B5EF4-FFF2-40B4-BE49-F238E27FC236}">
                  <a16:creationId xmlns:a16="http://schemas.microsoft.com/office/drawing/2014/main" id="{4C39705B-49D4-4E52-AD11-AB34110DD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3" y="2378"/>
              <a:ext cx="307" cy="252"/>
            </a:xfrm>
            <a:custGeom>
              <a:avLst/>
              <a:gdLst>
                <a:gd name="T0" fmla="*/ 132 w 511"/>
                <a:gd name="T1" fmla="*/ 327 h 419"/>
                <a:gd name="T2" fmla="*/ 132 w 511"/>
                <a:gd name="T3" fmla="*/ 327 h 419"/>
                <a:gd name="T4" fmla="*/ 198 w 511"/>
                <a:gd name="T5" fmla="*/ 391 h 419"/>
                <a:gd name="T6" fmla="*/ 198 w 511"/>
                <a:gd name="T7" fmla="*/ 408 h 419"/>
                <a:gd name="T8" fmla="*/ 0 w 511"/>
                <a:gd name="T9" fmla="*/ 408 h 419"/>
                <a:gd name="T10" fmla="*/ 0 w 511"/>
                <a:gd name="T11" fmla="*/ 391 h 419"/>
                <a:gd name="T12" fmla="*/ 60 w 511"/>
                <a:gd name="T13" fmla="*/ 335 h 419"/>
                <a:gd name="T14" fmla="*/ 60 w 511"/>
                <a:gd name="T15" fmla="*/ 76 h 419"/>
                <a:gd name="T16" fmla="*/ 0 w 511"/>
                <a:gd name="T17" fmla="*/ 23 h 419"/>
                <a:gd name="T18" fmla="*/ 0 w 511"/>
                <a:gd name="T19" fmla="*/ 6 h 419"/>
                <a:gd name="T20" fmla="*/ 92 w 511"/>
                <a:gd name="T21" fmla="*/ 1 h 419"/>
                <a:gd name="T22" fmla="*/ 171 w 511"/>
                <a:gd name="T23" fmla="*/ 0 h 419"/>
                <a:gd name="T24" fmla="*/ 347 w 511"/>
                <a:gd name="T25" fmla="*/ 116 h 419"/>
                <a:gd name="T26" fmla="*/ 265 w 511"/>
                <a:gd name="T27" fmla="*/ 221 h 419"/>
                <a:gd name="T28" fmla="*/ 313 w 511"/>
                <a:gd name="T29" fmla="*/ 266 h 419"/>
                <a:gd name="T30" fmla="*/ 356 w 511"/>
                <a:gd name="T31" fmla="*/ 308 h 419"/>
                <a:gd name="T32" fmla="*/ 511 w 511"/>
                <a:gd name="T33" fmla="*/ 397 h 419"/>
                <a:gd name="T34" fmla="*/ 511 w 511"/>
                <a:gd name="T35" fmla="*/ 415 h 419"/>
                <a:gd name="T36" fmla="*/ 293 w 511"/>
                <a:gd name="T37" fmla="*/ 338 h 419"/>
                <a:gd name="T38" fmla="*/ 259 w 511"/>
                <a:gd name="T39" fmla="*/ 303 h 419"/>
                <a:gd name="T40" fmla="*/ 189 w 511"/>
                <a:gd name="T41" fmla="*/ 241 h 419"/>
                <a:gd name="T42" fmla="*/ 132 w 511"/>
                <a:gd name="T43" fmla="*/ 241 h 419"/>
                <a:gd name="T44" fmla="*/ 132 w 511"/>
                <a:gd name="T45" fmla="*/ 327 h 419"/>
                <a:gd name="T46" fmla="*/ 132 w 511"/>
                <a:gd name="T47" fmla="*/ 327 h 419"/>
                <a:gd name="T48" fmla="*/ 132 w 511"/>
                <a:gd name="T49" fmla="*/ 223 h 419"/>
                <a:gd name="T50" fmla="*/ 132 w 511"/>
                <a:gd name="T51" fmla="*/ 223 h 419"/>
                <a:gd name="T52" fmla="*/ 152 w 511"/>
                <a:gd name="T53" fmla="*/ 225 h 419"/>
                <a:gd name="T54" fmla="*/ 268 w 511"/>
                <a:gd name="T55" fmla="*/ 122 h 419"/>
                <a:gd name="T56" fmla="*/ 163 w 511"/>
                <a:gd name="T57" fmla="*/ 18 h 419"/>
                <a:gd name="T58" fmla="*/ 132 w 511"/>
                <a:gd name="T59" fmla="*/ 21 h 419"/>
                <a:gd name="T60" fmla="*/ 132 w 511"/>
                <a:gd name="T61" fmla="*/ 2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419">
                  <a:moveTo>
                    <a:pt x="132" y="327"/>
                  </a:moveTo>
                  <a:lnTo>
                    <a:pt x="132" y="327"/>
                  </a:lnTo>
                  <a:cubicBezTo>
                    <a:pt x="132" y="382"/>
                    <a:pt x="139" y="393"/>
                    <a:pt x="198" y="391"/>
                  </a:cubicBezTo>
                  <a:lnTo>
                    <a:pt x="198" y="408"/>
                  </a:lnTo>
                  <a:lnTo>
                    <a:pt x="0" y="408"/>
                  </a:lnTo>
                  <a:lnTo>
                    <a:pt x="0" y="391"/>
                  </a:lnTo>
                  <a:cubicBezTo>
                    <a:pt x="54" y="393"/>
                    <a:pt x="60" y="378"/>
                    <a:pt x="60" y="335"/>
                  </a:cubicBezTo>
                  <a:lnTo>
                    <a:pt x="60" y="76"/>
                  </a:lnTo>
                  <a:cubicBezTo>
                    <a:pt x="60" y="34"/>
                    <a:pt x="53" y="23"/>
                    <a:pt x="0" y="23"/>
                  </a:cubicBezTo>
                  <a:lnTo>
                    <a:pt x="0" y="6"/>
                  </a:lnTo>
                  <a:cubicBezTo>
                    <a:pt x="14" y="6"/>
                    <a:pt x="47" y="3"/>
                    <a:pt x="92" y="1"/>
                  </a:cubicBezTo>
                  <a:cubicBezTo>
                    <a:pt x="126" y="0"/>
                    <a:pt x="158" y="0"/>
                    <a:pt x="171" y="0"/>
                  </a:cubicBezTo>
                  <a:cubicBezTo>
                    <a:pt x="302" y="0"/>
                    <a:pt x="347" y="57"/>
                    <a:pt x="347" y="116"/>
                  </a:cubicBezTo>
                  <a:cubicBezTo>
                    <a:pt x="347" y="164"/>
                    <a:pt x="319" y="199"/>
                    <a:pt x="265" y="221"/>
                  </a:cubicBezTo>
                  <a:cubicBezTo>
                    <a:pt x="275" y="228"/>
                    <a:pt x="303" y="256"/>
                    <a:pt x="313" y="266"/>
                  </a:cubicBezTo>
                  <a:lnTo>
                    <a:pt x="356" y="308"/>
                  </a:lnTo>
                  <a:cubicBezTo>
                    <a:pt x="413" y="366"/>
                    <a:pt x="457" y="392"/>
                    <a:pt x="511" y="397"/>
                  </a:cubicBezTo>
                  <a:lnTo>
                    <a:pt x="511" y="415"/>
                  </a:lnTo>
                  <a:cubicBezTo>
                    <a:pt x="383" y="419"/>
                    <a:pt x="352" y="396"/>
                    <a:pt x="293" y="338"/>
                  </a:cubicBezTo>
                  <a:lnTo>
                    <a:pt x="259" y="303"/>
                  </a:lnTo>
                  <a:cubicBezTo>
                    <a:pt x="226" y="270"/>
                    <a:pt x="216" y="261"/>
                    <a:pt x="189" y="241"/>
                  </a:cubicBezTo>
                  <a:cubicBezTo>
                    <a:pt x="170" y="243"/>
                    <a:pt x="148" y="243"/>
                    <a:pt x="132" y="241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3"/>
                  </a:moveTo>
                  <a:lnTo>
                    <a:pt x="132" y="223"/>
                  </a:lnTo>
                  <a:cubicBezTo>
                    <a:pt x="136" y="224"/>
                    <a:pt x="148" y="225"/>
                    <a:pt x="152" y="225"/>
                  </a:cubicBezTo>
                  <a:cubicBezTo>
                    <a:pt x="238" y="221"/>
                    <a:pt x="268" y="188"/>
                    <a:pt x="268" y="122"/>
                  </a:cubicBezTo>
                  <a:cubicBezTo>
                    <a:pt x="268" y="57"/>
                    <a:pt x="233" y="18"/>
                    <a:pt x="163" y="18"/>
                  </a:cubicBezTo>
                  <a:cubicBezTo>
                    <a:pt x="153" y="18"/>
                    <a:pt x="137" y="19"/>
                    <a:pt x="132" y="21"/>
                  </a:cubicBezTo>
                  <a:lnTo>
                    <a:pt x="132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31">
              <a:extLst>
                <a:ext uri="{FF2B5EF4-FFF2-40B4-BE49-F238E27FC236}">
                  <a16:creationId xmlns:a16="http://schemas.microsoft.com/office/drawing/2014/main" id="{95754D2D-3C9E-4902-A2E3-91F4559E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2381"/>
              <a:ext cx="217" cy="242"/>
            </a:xfrm>
            <a:custGeom>
              <a:avLst/>
              <a:gdLst>
                <a:gd name="T0" fmla="*/ 0 w 361"/>
                <a:gd name="T1" fmla="*/ 402 h 402"/>
                <a:gd name="T2" fmla="*/ 0 w 361"/>
                <a:gd name="T3" fmla="*/ 402 h 402"/>
                <a:gd name="T4" fmla="*/ 0 w 361"/>
                <a:gd name="T5" fmla="*/ 385 h 402"/>
                <a:gd name="T6" fmla="*/ 66 w 361"/>
                <a:gd name="T7" fmla="*/ 340 h 402"/>
                <a:gd name="T8" fmla="*/ 66 w 361"/>
                <a:gd name="T9" fmla="*/ 61 h 402"/>
                <a:gd name="T10" fmla="*/ 0 w 361"/>
                <a:gd name="T11" fmla="*/ 17 h 402"/>
                <a:gd name="T12" fmla="*/ 0 w 361"/>
                <a:gd name="T13" fmla="*/ 0 h 402"/>
                <a:gd name="T14" fmla="*/ 331 w 361"/>
                <a:gd name="T15" fmla="*/ 0 h 402"/>
                <a:gd name="T16" fmla="*/ 337 w 361"/>
                <a:gd name="T17" fmla="*/ 97 h 402"/>
                <a:gd name="T18" fmla="*/ 319 w 361"/>
                <a:gd name="T19" fmla="*/ 97 h 402"/>
                <a:gd name="T20" fmla="*/ 316 w 361"/>
                <a:gd name="T21" fmla="*/ 83 h 402"/>
                <a:gd name="T22" fmla="*/ 251 w 361"/>
                <a:gd name="T23" fmla="*/ 29 h 402"/>
                <a:gd name="T24" fmla="*/ 138 w 361"/>
                <a:gd name="T25" fmla="*/ 29 h 402"/>
                <a:gd name="T26" fmla="*/ 138 w 361"/>
                <a:gd name="T27" fmla="*/ 180 h 402"/>
                <a:gd name="T28" fmla="*/ 238 w 361"/>
                <a:gd name="T29" fmla="*/ 180 h 402"/>
                <a:gd name="T30" fmla="*/ 286 w 361"/>
                <a:gd name="T31" fmla="*/ 130 h 402"/>
                <a:gd name="T32" fmla="*/ 304 w 361"/>
                <a:gd name="T33" fmla="*/ 130 h 402"/>
                <a:gd name="T34" fmla="*/ 304 w 361"/>
                <a:gd name="T35" fmla="*/ 261 h 402"/>
                <a:gd name="T36" fmla="*/ 286 w 361"/>
                <a:gd name="T37" fmla="*/ 261 h 402"/>
                <a:gd name="T38" fmla="*/ 238 w 361"/>
                <a:gd name="T39" fmla="*/ 209 h 402"/>
                <a:gd name="T40" fmla="*/ 138 w 361"/>
                <a:gd name="T41" fmla="*/ 209 h 402"/>
                <a:gd name="T42" fmla="*/ 138 w 361"/>
                <a:gd name="T43" fmla="*/ 327 h 402"/>
                <a:gd name="T44" fmla="*/ 176 w 361"/>
                <a:gd name="T45" fmla="*/ 373 h 402"/>
                <a:gd name="T46" fmla="*/ 248 w 361"/>
                <a:gd name="T47" fmla="*/ 373 h 402"/>
                <a:gd name="T48" fmla="*/ 343 w 361"/>
                <a:gd name="T49" fmla="*/ 301 h 402"/>
                <a:gd name="T50" fmla="*/ 361 w 361"/>
                <a:gd name="T51" fmla="*/ 301 h 402"/>
                <a:gd name="T52" fmla="*/ 351 w 361"/>
                <a:gd name="T53" fmla="*/ 402 h 402"/>
                <a:gd name="T54" fmla="*/ 0 w 361"/>
                <a:gd name="T5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402">
                  <a:moveTo>
                    <a:pt x="0" y="402"/>
                  </a:moveTo>
                  <a:lnTo>
                    <a:pt x="0" y="402"/>
                  </a:lnTo>
                  <a:lnTo>
                    <a:pt x="0" y="385"/>
                  </a:lnTo>
                  <a:cubicBezTo>
                    <a:pt x="53" y="385"/>
                    <a:pt x="66" y="376"/>
                    <a:pt x="66" y="340"/>
                  </a:cubicBezTo>
                  <a:lnTo>
                    <a:pt x="66" y="61"/>
                  </a:lnTo>
                  <a:cubicBezTo>
                    <a:pt x="66" y="18"/>
                    <a:pt x="44" y="17"/>
                    <a:pt x="0" y="17"/>
                  </a:cubicBezTo>
                  <a:lnTo>
                    <a:pt x="0" y="0"/>
                  </a:lnTo>
                  <a:lnTo>
                    <a:pt x="331" y="0"/>
                  </a:lnTo>
                  <a:lnTo>
                    <a:pt x="337" y="97"/>
                  </a:lnTo>
                  <a:lnTo>
                    <a:pt x="319" y="97"/>
                  </a:lnTo>
                  <a:lnTo>
                    <a:pt x="316" y="83"/>
                  </a:lnTo>
                  <a:cubicBezTo>
                    <a:pt x="303" y="30"/>
                    <a:pt x="293" y="29"/>
                    <a:pt x="251" y="29"/>
                  </a:cubicBezTo>
                  <a:lnTo>
                    <a:pt x="138" y="29"/>
                  </a:lnTo>
                  <a:lnTo>
                    <a:pt x="138" y="180"/>
                  </a:lnTo>
                  <a:lnTo>
                    <a:pt x="238" y="180"/>
                  </a:lnTo>
                  <a:cubicBezTo>
                    <a:pt x="275" y="180"/>
                    <a:pt x="283" y="175"/>
                    <a:pt x="286" y="130"/>
                  </a:cubicBezTo>
                  <a:lnTo>
                    <a:pt x="304" y="130"/>
                  </a:lnTo>
                  <a:lnTo>
                    <a:pt x="304" y="261"/>
                  </a:lnTo>
                  <a:lnTo>
                    <a:pt x="286" y="261"/>
                  </a:lnTo>
                  <a:cubicBezTo>
                    <a:pt x="282" y="215"/>
                    <a:pt x="274" y="209"/>
                    <a:pt x="238" y="209"/>
                  </a:cubicBezTo>
                  <a:lnTo>
                    <a:pt x="138" y="209"/>
                  </a:lnTo>
                  <a:lnTo>
                    <a:pt x="138" y="327"/>
                  </a:lnTo>
                  <a:cubicBezTo>
                    <a:pt x="138" y="367"/>
                    <a:pt x="143" y="373"/>
                    <a:pt x="176" y="373"/>
                  </a:cubicBezTo>
                  <a:lnTo>
                    <a:pt x="248" y="373"/>
                  </a:lnTo>
                  <a:cubicBezTo>
                    <a:pt x="313" y="373"/>
                    <a:pt x="326" y="364"/>
                    <a:pt x="343" y="301"/>
                  </a:cubicBezTo>
                  <a:lnTo>
                    <a:pt x="361" y="301"/>
                  </a:lnTo>
                  <a:lnTo>
                    <a:pt x="351" y="402"/>
                  </a:lnTo>
                  <a:lnTo>
                    <a:pt x="0" y="40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32">
              <a:extLst>
                <a:ext uri="{FF2B5EF4-FFF2-40B4-BE49-F238E27FC236}">
                  <a16:creationId xmlns:a16="http://schemas.microsoft.com/office/drawing/2014/main" id="{DB930A30-FDDD-46BF-9D6D-D48E461B8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2375"/>
              <a:ext cx="165" cy="255"/>
            </a:xfrm>
            <a:custGeom>
              <a:avLst/>
              <a:gdLst>
                <a:gd name="T0" fmla="*/ 0 w 275"/>
                <a:gd name="T1" fmla="*/ 307 h 424"/>
                <a:gd name="T2" fmla="*/ 0 w 275"/>
                <a:gd name="T3" fmla="*/ 307 h 424"/>
                <a:gd name="T4" fmla="*/ 19 w 275"/>
                <a:gd name="T5" fmla="*/ 307 h 424"/>
                <a:gd name="T6" fmla="*/ 131 w 275"/>
                <a:gd name="T7" fmla="*/ 400 h 424"/>
                <a:gd name="T8" fmla="*/ 211 w 275"/>
                <a:gd name="T9" fmla="*/ 334 h 424"/>
                <a:gd name="T10" fmla="*/ 8 w 275"/>
                <a:gd name="T11" fmla="*/ 95 h 424"/>
                <a:gd name="T12" fmla="*/ 126 w 275"/>
                <a:gd name="T13" fmla="*/ 0 h 424"/>
                <a:gd name="T14" fmla="*/ 176 w 275"/>
                <a:gd name="T15" fmla="*/ 6 h 424"/>
                <a:gd name="T16" fmla="*/ 210 w 275"/>
                <a:gd name="T17" fmla="*/ 11 h 424"/>
                <a:gd name="T18" fmla="*/ 228 w 275"/>
                <a:gd name="T19" fmla="*/ 3 h 424"/>
                <a:gd name="T20" fmla="*/ 244 w 275"/>
                <a:gd name="T21" fmla="*/ 3 h 424"/>
                <a:gd name="T22" fmla="*/ 259 w 275"/>
                <a:gd name="T23" fmla="*/ 103 h 424"/>
                <a:gd name="T24" fmla="*/ 239 w 275"/>
                <a:gd name="T25" fmla="*/ 103 h 424"/>
                <a:gd name="T26" fmla="*/ 134 w 275"/>
                <a:gd name="T27" fmla="*/ 21 h 424"/>
                <a:gd name="T28" fmla="*/ 70 w 275"/>
                <a:gd name="T29" fmla="*/ 74 h 424"/>
                <a:gd name="T30" fmla="*/ 275 w 275"/>
                <a:gd name="T31" fmla="*/ 312 h 424"/>
                <a:gd name="T32" fmla="*/ 136 w 275"/>
                <a:gd name="T33" fmla="*/ 424 h 424"/>
                <a:gd name="T34" fmla="*/ 49 w 275"/>
                <a:gd name="T35" fmla="*/ 412 h 424"/>
                <a:gd name="T36" fmla="*/ 31 w 275"/>
                <a:gd name="T37" fmla="*/ 419 h 424"/>
                <a:gd name="T38" fmla="*/ 16 w 275"/>
                <a:gd name="T39" fmla="*/ 419 h 424"/>
                <a:gd name="T40" fmla="*/ 0 w 275"/>
                <a:gd name="T41" fmla="*/ 30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4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5" y="367"/>
                    <a:pt x="76" y="400"/>
                    <a:pt x="131" y="400"/>
                  </a:cubicBezTo>
                  <a:cubicBezTo>
                    <a:pt x="178" y="400"/>
                    <a:pt x="211" y="373"/>
                    <a:pt x="211" y="334"/>
                  </a:cubicBezTo>
                  <a:cubicBezTo>
                    <a:pt x="211" y="243"/>
                    <a:pt x="8" y="208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7" y="0"/>
                    <a:pt x="163" y="3"/>
                    <a:pt x="176" y="6"/>
                  </a:cubicBezTo>
                  <a:cubicBezTo>
                    <a:pt x="189" y="8"/>
                    <a:pt x="199" y="11"/>
                    <a:pt x="210" y="11"/>
                  </a:cubicBezTo>
                  <a:cubicBezTo>
                    <a:pt x="219" y="11"/>
                    <a:pt x="223" y="9"/>
                    <a:pt x="228" y="3"/>
                  </a:cubicBezTo>
                  <a:lnTo>
                    <a:pt x="244" y="3"/>
                  </a:lnTo>
                  <a:lnTo>
                    <a:pt x="259" y="103"/>
                  </a:lnTo>
                  <a:lnTo>
                    <a:pt x="239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2" y="21"/>
                    <a:pt x="70" y="46"/>
                    <a:pt x="70" y="74"/>
                  </a:cubicBezTo>
                  <a:cubicBezTo>
                    <a:pt x="70" y="161"/>
                    <a:pt x="275" y="187"/>
                    <a:pt x="275" y="312"/>
                  </a:cubicBezTo>
                  <a:cubicBezTo>
                    <a:pt x="275" y="378"/>
                    <a:pt x="219" y="424"/>
                    <a:pt x="136" y="424"/>
                  </a:cubicBezTo>
                  <a:cubicBezTo>
                    <a:pt x="87" y="424"/>
                    <a:pt x="67" y="412"/>
                    <a:pt x="49" y="412"/>
                  </a:cubicBezTo>
                  <a:cubicBezTo>
                    <a:pt x="41" y="412"/>
                    <a:pt x="36" y="414"/>
                    <a:pt x="31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33">
              <a:extLst>
                <a:ext uri="{FF2B5EF4-FFF2-40B4-BE49-F238E27FC236}">
                  <a16:creationId xmlns:a16="http://schemas.microsoft.com/office/drawing/2014/main" id="{253B3BD4-BE38-41FE-A21A-DB3EADB8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2375"/>
              <a:ext cx="165" cy="255"/>
            </a:xfrm>
            <a:custGeom>
              <a:avLst/>
              <a:gdLst>
                <a:gd name="T0" fmla="*/ 0 w 275"/>
                <a:gd name="T1" fmla="*/ 307 h 424"/>
                <a:gd name="T2" fmla="*/ 0 w 275"/>
                <a:gd name="T3" fmla="*/ 307 h 424"/>
                <a:gd name="T4" fmla="*/ 20 w 275"/>
                <a:gd name="T5" fmla="*/ 307 h 424"/>
                <a:gd name="T6" fmla="*/ 132 w 275"/>
                <a:gd name="T7" fmla="*/ 400 h 424"/>
                <a:gd name="T8" fmla="*/ 212 w 275"/>
                <a:gd name="T9" fmla="*/ 334 h 424"/>
                <a:gd name="T10" fmla="*/ 8 w 275"/>
                <a:gd name="T11" fmla="*/ 95 h 424"/>
                <a:gd name="T12" fmla="*/ 126 w 275"/>
                <a:gd name="T13" fmla="*/ 0 h 424"/>
                <a:gd name="T14" fmla="*/ 176 w 275"/>
                <a:gd name="T15" fmla="*/ 6 h 424"/>
                <a:gd name="T16" fmla="*/ 211 w 275"/>
                <a:gd name="T17" fmla="*/ 11 h 424"/>
                <a:gd name="T18" fmla="*/ 229 w 275"/>
                <a:gd name="T19" fmla="*/ 3 h 424"/>
                <a:gd name="T20" fmla="*/ 245 w 275"/>
                <a:gd name="T21" fmla="*/ 3 h 424"/>
                <a:gd name="T22" fmla="*/ 259 w 275"/>
                <a:gd name="T23" fmla="*/ 103 h 424"/>
                <a:gd name="T24" fmla="*/ 240 w 275"/>
                <a:gd name="T25" fmla="*/ 103 h 424"/>
                <a:gd name="T26" fmla="*/ 134 w 275"/>
                <a:gd name="T27" fmla="*/ 21 h 424"/>
                <a:gd name="T28" fmla="*/ 71 w 275"/>
                <a:gd name="T29" fmla="*/ 74 h 424"/>
                <a:gd name="T30" fmla="*/ 275 w 275"/>
                <a:gd name="T31" fmla="*/ 312 h 424"/>
                <a:gd name="T32" fmla="*/ 136 w 275"/>
                <a:gd name="T33" fmla="*/ 424 h 424"/>
                <a:gd name="T34" fmla="*/ 49 w 275"/>
                <a:gd name="T35" fmla="*/ 412 h 424"/>
                <a:gd name="T36" fmla="*/ 32 w 275"/>
                <a:gd name="T37" fmla="*/ 419 h 424"/>
                <a:gd name="T38" fmla="*/ 16 w 275"/>
                <a:gd name="T39" fmla="*/ 419 h 424"/>
                <a:gd name="T40" fmla="*/ 0 w 275"/>
                <a:gd name="T41" fmla="*/ 30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4">
                  <a:moveTo>
                    <a:pt x="0" y="307"/>
                  </a:moveTo>
                  <a:lnTo>
                    <a:pt x="0" y="307"/>
                  </a:lnTo>
                  <a:lnTo>
                    <a:pt x="20" y="307"/>
                  </a:lnTo>
                  <a:cubicBezTo>
                    <a:pt x="36" y="367"/>
                    <a:pt x="76" y="400"/>
                    <a:pt x="132" y="400"/>
                  </a:cubicBezTo>
                  <a:cubicBezTo>
                    <a:pt x="179" y="400"/>
                    <a:pt x="212" y="373"/>
                    <a:pt x="212" y="334"/>
                  </a:cubicBezTo>
                  <a:cubicBezTo>
                    <a:pt x="212" y="243"/>
                    <a:pt x="8" y="208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8" y="0"/>
                    <a:pt x="163" y="3"/>
                    <a:pt x="176" y="6"/>
                  </a:cubicBezTo>
                  <a:cubicBezTo>
                    <a:pt x="189" y="8"/>
                    <a:pt x="200" y="11"/>
                    <a:pt x="211" y="11"/>
                  </a:cubicBezTo>
                  <a:cubicBezTo>
                    <a:pt x="219" y="11"/>
                    <a:pt x="224" y="9"/>
                    <a:pt x="229" y="3"/>
                  </a:cubicBezTo>
                  <a:lnTo>
                    <a:pt x="245" y="3"/>
                  </a:lnTo>
                  <a:lnTo>
                    <a:pt x="259" y="103"/>
                  </a:lnTo>
                  <a:lnTo>
                    <a:pt x="240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3" y="21"/>
                    <a:pt x="71" y="46"/>
                    <a:pt x="71" y="74"/>
                  </a:cubicBezTo>
                  <a:cubicBezTo>
                    <a:pt x="71" y="161"/>
                    <a:pt x="275" y="187"/>
                    <a:pt x="275" y="312"/>
                  </a:cubicBezTo>
                  <a:cubicBezTo>
                    <a:pt x="275" y="378"/>
                    <a:pt x="219" y="424"/>
                    <a:pt x="136" y="424"/>
                  </a:cubicBezTo>
                  <a:cubicBezTo>
                    <a:pt x="88" y="424"/>
                    <a:pt x="68" y="412"/>
                    <a:pt x="49" y="412"/>
                  </a:cubicBezTo>
                  <a:cubicBezTo>
                    <a:pt x="42" y="412"/>
                    <a:pt x="37" y="414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34">
              <a:extLst>
                <a:ext uri="{FF2B5EF4-FFF2-40B4-BE49-F238E27FC236}">
                  <a16:creationId xmlns:a16="http://schemas.microsoft.com/office/drawing/2014/main" id="{504C8D13-D796-4F0D-8613-049DFA96E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3203"/>
              <a:ext cx="135" cy="174"/>
            </a:xfrm>
            <a:custGeom>
              <a:avLst/>
              <a:gdLst>
                <a:gd name="T0" fmla="*/ 0 w 226"/>
                <a:gd name="T1" fmla="*/ 290 h 290"/>
                <a:gd name="T2" fmla="*/ 0 w 226"/>
                <a:gd name="T3" fmla="*/ 290 h 290"/>
                <a:gd name="T4" fmla="*/ 0 w 226"/>
                <a:gd name="T5" fmla="*/ 0 h 290"/>
                <a:gd name="T6" fmla="*/ 27 w 226"/>
                <a:gd name="T7" fmla="*/ 0 h 290"/>
                <a:gd name="T8" fmla="*/ 27 w 226"/>
                <a:gd name="T9" fmla="*/ 125 h 290"/>
                <a:gd name="T10" fmla="*/ 199 w 226"/>
                <a:gd name="T11" fmla="*/ 125 h 290"/>
                <a:gd name="T12" fmla="*/ 199 w 226"/>
                <a:gd name="T13" fmla="*/ 0 h 290"/>
                <a:gd name="T14" fmla="*/ 226 w 226"/>
                <a:gd name="T15" fmla="*/ 0 h 290"/>
                <a:gd name="T16" fmla="*/ 226 w 226"/>
                <a:gd name="T17" fmla="*/ 290 h 290"/>
                <a:gd name="T18" fmla="*/ 199 w 226"/>
                <a:gd name="T19" fmla="*/ 290 h 290"/>
                <a:gd name="T20" fmla="*/ 199 w 226"/>
                <a:gd name="T21" fmla="*/ 148 h 290"/>
                <a:gd name="T22" fmla="*/ 27 w 226"/>
                <a:gd name="T23" fmla="*/ 148 h 290"/>
                <a:gd name="T24" fmla="*/ 27 w 226"/>
                <a:gd name="T25" fmla="*/ 290 h 290"/>
                <a:gd name="T26" fmla="*/ 0 w 226"/>
                <a:gd name="T2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290">
                  <a:moveTo>
                    <a:pt x="0" y="290"/>
                  </a:moveTo>
                  <a:lnTo>
                    <a:pt x="0" y="29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25"/>
                  </a:lnTo>
                  <a:lnTo>
                    <a:pt x="199" y="125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26" y="290"/>
                  </a:lnTo>
                  <a:lnTo>
                    <a:pt x="199" y="290"/>
                  </a:lnTo>
                  <a:lnTo>
                    <a:pt x="199" y="148"/>
                  </a:lnTo>
                  <a:lnTo>
                    <a:pt x="27" y="148"/>
                  </a:lnTo>
                  <a:lnTo>
                    <a:pt x="27" y="290"/>
                  </a:lnTo>
                  <a:lnTo>
                    <a:pt x="0" y="2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35">
              <a:extLst>
                <a:ext uri="{FF2B5EF4-FFF2-40B4-BE49-F238E27FC236}">
                  <a16:creationId xmlns:a16="http://schemas.microsoft.com/office/drawing/2014/main" id="{E01BDAF3-799E-4B57-9166-25D0B640CC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4" y="3249"/>
              <a:ext cx="117" cy="132"/>
            </a:xfrm>
            <a:custGeom>
              <a:avLst/>
              <a:gdLst>
                <a:gd name="T0" fmla="*/ 97 w 194"/>
                <a:gd name="T1" fmla="*/ 220 h 220"/>
                <a:gd name="T2" fmla="*/ 97 w 194"/>
                <a:gd name="T3" fmla="*/ 220 h 220"/>
                <a:gd name="T4" fmla="*/ 59 w 194"/>
                <a:gd name="T5" fmla="*/ 213 h 220"/>
                <a:gd name="T6" fmla="*/ 29 w 194"/>
                <a:gd name="T7" fmla="*/ 192 h 220"/>
                <a:gd name="T8" fmla="*/ 8 w 194"/>
                <a:gd name="T9" fmla="*/ 158 h 220"/>
                <a:gd name="T10" fmla="*/ 0 w 194"/>
                <a:gd name="T11" fmla="*/ 110 h 220"/>
                <a:gd name="T12" fmla="*/ 6 w 194"/>
                <a:gd name="T13" fmla="*/ 67 h 220"/>
                <a:gd name="T14" fmla="*/ 25 w 194"/>
                <a:gd name="T15" fmla="*/ 32 h 220"/>
                <a:gd name="T16" fmla="*/ 55 w 194"/>
                <a:gd name="T17" fmla="*/ 9 h 220"/>
                <a:gd name="T18" fmla="*/ 97 w 194"/>
                <a:gd name="T19" fmla="*/ 0 h 220"/>
                <a:gd name="T20" fmla="*/ 140 w 194"/>
                <a:gd name="T21" fmla="*/ 9 h 220"/>
                <a:gd name="T22" fmla="*/ 170 w 194"/>
                <a:gd name="T23" fmla="*/ 32 h 220"/>
                <a:gd name="T24" fmla="*/ 188 w 194"/>
                <a:gd name="T25" fmla="*/ 67 h 220"/>
                <a:gd name="T26" fmla="*/ 194 w 194"/>
                <a:gd name="T27" fmla="*/ 110 h 220"/>
                <a:gd name="T28" fmla="*/ 187 w 194"/>
                <a:gd name="T29" fmla="*/ 155 h 220"/>
                <a:gd name="T30" fmla="*/ 167 w 194"/>
                <a:gd name="T31" fmla="*/ 190 h 220"/>
                <a:gd name="T32" fmla="*/ 137 w 194"/>
                <a:gd name="T33" fmla="*/ 212 h 220"/>
                <a:gd name="T34" fmla="*/ 97 w 194"/>
                <a:gd name="T35" fmla="*/ 220 h 220"/>
                <a:gd name="T36" fmla="*/ 168 w 194"/>
                <a:gd name="T37" fmla="*/ 110 h 220"/>
                <a:gd name="T38" fmla="*/ 168 w 194"/>
                <a:gd name="T39" fmla="*/ 110 h 220"/>
                <a:gd name="T40" fmla="*/ 164 w 194"/>
                <a:gd name="T41" fmla="*/ 75 h 220"/>
                <a:gd name="T42" fmla="*/ 152 w 194"/>
                <a:gd name="T43" fmla="*/ 47 h 220"/>
                <a:gd name="T44" fmla="*/ 130 w 194"/>
                <a:gd name="T45" fmla="*/ 29 h 220"/>
                <a:gd name="T46" fmla="*/ 97 w 194"/>
                <a:gd name="T47" fmla="*/ 22 h 220"/>
                <a:gd name="T48" fmla="*/ 65 w 194"/>
                <a:gd name="T49" fmla="*/ 29 h 220"/>
                <a:gd name="T50" fmla="*/ 43 w 194"/>
                <a:gd name="T51" fmla="*/ 49 h 220"/>
                <a:gd name="T52" fmla="*/ 30 w 194"/>
                <a:gd name="T53" fmla="*/ 77 h 220"/>
                <a:gd name="T54" fmla="*/ 26 w 194"/>
                <a:gd name="T55" fmla="*/ 110 h 220"/>
                <a:gd name="T56" fmla="*/ 31 w 194"/>
                <a:gd name="T57" fmla="*/ 146 h 220"/>
                <a:gd name="T58" fmla="*/ 44 w 194"/>
                <a:gd name="T59" fmla="*/ 174 h 220"/>
                <a:gd name="T60" fmla="*/ 67 w 194"/>
                <a:gd name="T61" fmla="*/ 192 h 220"/>
                <a:gd name="T62" fmla="*/ 97 w 194"/>
                <a:gd name="T63" fmla="*/ 198 h 220"/>
                <a:gd name="T64" fmla="*/ 130 w 194"/>
                <a:gd name="T65" fmla="*/ 191 h 220"/>
                <a:gd name="T66" fmla="*/ 152 w 194"/>
                <a:gd name="T67" fmla="*/ 171 h 220"/>
                <a:gd name="T68" fmla="*/ 164 w 194"/>
                <a:gd name="T69" fmla="*/ 143 h 220"/>
                <a:gd name="T70" fmla="*/ 168 w 194"/>
                <a:gd name="T71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20">
                  <a:moveTo>
                    <a:pt x="97" y="220"/>
                  </a:moveTo>
                  <a:lnTo>
                    <a:pt x="97" y="220"/>
                  </a:lnTo>
                  <a:cubicBezTo>
                    <a:pt x="84" y="220"/>
                    <a:pt x="71" y="217"/>
                    <a:pt x="59" y="213"/>
                  </a:cubicBezTo>
                  <a:cubicBezTo>
                    <a:pt x="48" y="208"/>
                    <a:pt x="38" y="201"/>
                    <a:pt x="29" y="192"/>
                  </a:cubicBezTo>
                  <a:cubicBezTo>
                    <a:pt x="20" y="183"/>
                    <a:pt x="13" y="172"/>
                    <a:pt x="8" y="158"/>
                  </a:cubicBezTo>
                  <a:cubicBezTo>
                    <a:pt x="3" y="144"/>
                    <a:pt x="0" y="128"/>
                    <a:pt x="0" y="110"/>
                  </a:cubicBezTo>
                  <a:cubicBezTo>
                    <a:pt x="0" y="95"/>
                    <a:pt x="2" y="80"/>
                    <a:pt x="6" y="67"/>
                  </a:cubicBezTo>
                  <a:cubicBezTo>
                    <a:pt x="11" y="54"/>
                    <a:pt x="17" y="42"/>
                    <a:pt x="25" y="32"/>
                  </a:cubicBezTo>
                  <a:cubicBezTo>
                    <a:pt x="33" y="22"/>
                    <a:pt x="43" y="14"/>
                    <a:pt x="55" y="9"/>
                  </a:cubicBezTo>
                  <a:cubicBezTo>
                    <a:pt x="67" y="3"/>
                    <a:pt x="81" y="0"/>
                    <a:pt x="97" y="0"/>
                  </a:cubicBezTo>
                  <a:cubicBezTo>
                    <a:pt x="114" y="0"/>
                    <a:pt x="128" y="3"/>
                    <a:pt x="140" y="9"/>
                  </a:cubicBezTo>
                  <a:cubicBezTo>
                    <a:pt x="152" y="14"/>
                    <a:pt x="162" y="22"/>
                    <a:pt x="170" y="32"/>
                  </a:cubicBezTo>
                  <a:cubicBezTo>
                    <a:pt x="178" y="42"/>
                    <a:pt x="184" y="53"/>
                    <a:pt x="188" y="67"/>
                  </a:cubicBezTo>
                  <a:cubicBezTo>
                    <a:pt x="192" y="80"/>
                    <a:pt x="194" y="95"/>
                    <a:pt x="194" y="110"/>
                  </a:cubicBezTo>
                  <a:cubicBezTo>
                    <a:pt x="194" y="127"/>
                    <a:pt x="192" y="142"/>
                    <a:pt x="187" y="155"/>
                  </a:cubicBezTo>
                  <a:cubicBezTo>
                    <a:pt x="182" y="169"/>
                    <a:pt x="176" y="180"/>
                    <a:pt x="167" y="190"/>
                  </a:cubicBezTo>
                  <a:cubicBezTo>
                    <a:pt x="159" y="199"/>
                    <a:pt x="149" y="207"/>
                    <a:pt x="137" y="212"/>
                  </a:cubicBezTo>
                  <a:cubicBezTo>
                    <a:pt x="125" y="217"/>
                    <a:pt x="112" y="220"/>
                    <a:pt x="97" y="220"/>
                  </a:cubicBezTo>
                  <a:close/>
                  <a:moveTo>
                    <a:pt x="168" y="110"/>
                  </a:moveTo>
                  <a:lnTo>
                    <a:pt x="168" y="110"/>
                  </a:lnTo>
                  <a:cubicBezTo>
                    <a:pt x="168" y="98"/>
                    <a:pt x="167" y="86"/>
                    <a:pt x="164" y="75"/>
                  </a:cubicBezTo>
                  <a:cubicBezTo>
                    <a:pt x="161" y="65"/>
                    <a:pt x="157" y="55"/>
                    <a:pt x="152" y="47"/>
                  </a:cubicBezTo>
                  <a:cubicBezTo>
                    <a:pt x="146" y="39"/>
                    <a:pt x="139" y="33"/>
                    <a:pt x="130" y="29"/>
                  </a:cubicBezTo>
                  <a:cubicBezTo>
                    <a:pt x="121" y="24"/>
                    <a:pt x="110" y="22"/>
                    <a:pt x="97" y="22"/>
                  </a:cubicBezTo>
                  <a:cubicBezTo>
                    <a:pt x="85" y="22"/>
                    <a:pt x="74" y="24"/>
                    <a:pt x="65" y="29"/>
                  </a:cubicBezTo>
                  <a:cubicBezTo>
                    <a:pt x="56" y="34"/>
                    <a:pt x="48" y="41"/>
                    <a:pt x="43" y="49"/>
                  </a:cubicBezTo>
                  <a:cubicBezTo>
                    <a:pt x="37" y="57"/>
                    <a:pt x="33" y="67"/>
                    <a:pt x="30" y="77"/>
                  </a:cubicBezTo>
                  <a:cubicBezTo>
                    <a:pt x="28" y="88"/>
                    <a:pt x="26" y="99"/>
                    <a:pt x="26" y="110"/>
                  </a:cubicBezTo>
                  <a:cubicBezTo>
                    <a:pt x="26" y="123"/>
                    <a:pt x="28" y="135"/>
                    <a:pt x="31" y="146"/>
                  </a:cubicBezTo>
                  <a:cubicBezTo>
                    <a:pt x="34" y="157"/>
                    <a:pt x="38" y="166"/>
                    <a:pt x="44" y="174"/>
                  </a:cubicBezTo>
                  <a:cubicBezTo>
                    <a:pt x="50" y="181"/>
                    <a:pt x="58" y="187"/>
                    <a:pt x="67" y="192"/>
                  </a:cubicBezTo>
                  <a:cubicBezTo>
                    <a:pt x="75" y="196"/>
                    <a:pt x="86" y="198"/>
                    <a:pt x="97" y="198"/>
                  </a:cubicBezTo>
                  <a:cubicBezTo>
                    <a:pt x="110" y="198"/>
                    <a:pt x="121" y="196"/>
                    <a:pt x="130" y="191"/>
                  </a:cubicBezTo>
                  <a:cubicBezTo>
                    <a:pt x="139" y="186"/>
                    <a:pt x="146" y="179"/>
                    <a:pt x="152" y="171"/>
                  </a:cubicBezTo>
                  <a:cubicBezTo>
                    <a:pt x="157" y="162"/>
                    <a:pt x="161" y="153"/>
                    <a:pt x="164" y="143"/>
                  </a:cubicBezTo>
                  <a:cubicBezTo>
                    <a:pt x="167" y="132"/>
                    <a:pt x="168" y="121"/>
                    <a:pt x="168" y="1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36">
              <a:extLst>
                <a:ext uri="{FF2B5EF4-FFF2-40B4-BE49-F238E27FC236}">
                  <a16:creationId xmlns:a16="http://schemas.microsoft.com/office/drawing/2014/main" id="{30453FB1-0810-4380-8A88-A96B494ED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3249"/>
              <a:ext cx="171" cy="128"/>
            </a:xfrm>
            <a:custGeom>
              <a:avLst/>
              <a:gdLst>
                <a:gd name="T0" fmla="*/ 24 w 283"/>
                <a:gd name="T1" fmla="*/ 214 h 214"/>
                <a:gd name="T2" fmla="*/ 24 w 283"/>
                <a:gd name="T3" fmla="*/ 214 h 214"/>
                <a:gd name="T4" fmla="*/ 0 w 283"/>
                <a:gd name="T5" fmla="*/ 214 h 214"/>
                <a:gd name="T6" fmla="*/ 0 w 283"/>
                <a:gd name="T7" fmla="*/ 6 h 214"/>
                <a:gd name="T8" fmla="*/ 24 w 283"/>
                <a:gd name="T9" fmla="*/ 6 h 214"/>
                <a:gd name="T10" fmla="*/ 24 w 283"/>
                <a:gd name="T11" fmla="*/ 37 h 214"/>
                <a:gd name="T12" fmla="*/ 25 w 283"/>
                <a:gd name="T13" fmla="*/ 37 h 214"/>
                <a:gd name="T14" fmla="*/ 51 w 283"/>
                <a:gd name="T15" fmla="*/ 9 h 214"/>
                <a:gd name="T16" fmla="*/ 89 w 283"/>
                <a:gd name="T17" fmla="*/ 0 h 214"/>
                <a:gd name="T18" fmla="*/ 114 w 283"/>
                <a:gd name="T19" fmla="*/ 3 h 214"/>
                <a:gd name="T20" fmla="*/ 131 w 283"/>
                <a:gd name="T21" fmla="*/ 12 h 214"/>
                <a:gd name="T22" fmla="*/ 143 w 283"/>
                <a:gd name="T23" fmla="*/ 25 h 214"/>
                <a:gd name="T24" fmla="*/ 151 w 283"/>
                <a:gd name="T25" fmla="*/ 40 h 214"/>
                <a:gd name="T26" fmla="*/ 179 w 283"/>
                <a:gd name="T27" fmla="*/ 10 h 214"/>
                <a:gd name="T28" fmla="*/ 219 w 283"/>
                <a:gd name="T29" fmla="*/ 0 h 214"/>
                <a:gd name="T30" fmla="*/ 253 w 283"/>
                <a:gd name="T31" fmla="*/ 7 h 214"/>
                <a:gd name="T32" fmla="*/ 272 w 283"/>
                <a:gd name="T33" fmla="*/ 26 h 214"/>
                <a:gd name="T34" fmla="*/ 281 w 283"/>
                <a:gd name="T35" fmla="*/ 52 h 214"/>
                <a:gd name="T36" fmla="*/ 283 w 283"/>
                <a:gd name="T37" fmla="*/ 83 h 214"/>
                <a:gd name="T38" fmla="*/ 283 w 283"/>
                <a:gd name="T39" fmla="*/ 214 h 214"/>
                <a:gd name="T40" fmla="*/ 259 w 283"/>
                <a:gd name="T41" fmla="*/ 214 h 214"/>
                <a:gd name="T42" fmla="*/ 259 w 283"/>
                <a:gd name="T43" fmla="*/ 70 h 214"/>
                <a:gd name="T44" fmla="*/ 250 w 283"/>
                <a:gd name="T45" fmla="*/ 35 h 214"/>
                <a:gd name="T46" fmla="*/ 215 w 283"/>
                <a:gd name="T47" fmla="*/ 22 h 214"/>
                <a:gd name="T48" fmla="*/ 189 w 283"/>
                <a:gd name="T49" fmla="*/ 28 h 214"/>
                <a:gd name="T50" fmla="*/ 167 w 283"/>
                <a:gd name="T51" fmla="*/ 46 h 214"/>
                <a:gd name="T52" fmla="*/ 161 w 283"/>
                <a:gd name="T53" fmla="*/ 58 h 214"/>
                <a:gd name="T54" fmla="*/ 157 w 283"/>
                <a:gd name="T55" fmla="*/ 73 h 214"/>
                <a:gd name="T56" fmla="*/ 154 w 283"/>
                <a:gd name="T57" fmla="*/ 88 h 214"/>
                <a:gd name="T58" fmla="*/ 154 w 283"/>
                <a:gd name="T59" fmla="*/ 102 h 214"/>
                <a:gd name="T60" fmla="*/ 154 w 283"/>
                <a:gd name="T61" fmla="*/ 214 h 214"/>
                <a:gd name="T62" fmla="*/ 130 w 283"/>
                <a:gd name="T63" fmla="*/ 214 h 214"/>
                <a:gd name="T64" fmla="*/ 130 w 283"/>
                <a:gd name="T65" fmla="*/ 70 h 214"/>
                <a:gd name="T66" fmla="*/ 120 w 283"/>
                <a:gd name="T67" fmla="*/ 35 h 214"/>
                <a:gd name="T68" fmla="*/ 85 w 283"/>
                <a:gd name="T69" fmla="*/ 22 h 214"/>
                <a:gd name="T70" fmla="*/ 59 w 283"/>
                <a:gd name="T71" fmla="*/ 28 h 214"/>
                <a:gd name="T72" fmla="*/ 38 w 283"/>
                <a:gd name="T73" fmla="*/ 46 h 214"/>
                <a:gd name="T74" fmla="*/ 31 w 283"/>
                <a:gd name="T75" fmla="*/ 58 h 214"/>
                <a:gd name="T76" fmla="*/ 27 w 283"/>
                <a:gd name="T77" fmla="*/ 73 h 214"/>
                <a:gd name="T78" fmla="*/ 25 w 283"/>
                <a:gd name="T79" fmla="*/ 88 h 214"/>
                <a:gd name="T80" fmla="*/ 24 w 283"/>
                <a:gd name="T81" fmla="*/ 102 h 214"/>
                <a:gd name="T82" fmla="*/ 24 w 283"/>
                <a:gd name="T8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14">
                  <a:moveTo>
                    <a:pt x="24" y="214"/>
                  </a:moveTo>
                  <a:lnTo>
                    <a:pt x="24" y="214"/>
                  </a:lnTo>
                  <a:lnTo>
                    <a:pt x="0" y="214"/>
                  </a:lnTo>
                  <a:lnTo>
                    <a:pt x="0" y="6"/>
                  </a:lnTo>
                  <a:lnTo>
                    <a:pt x="24" y="6"/>
                  </a:lnTo>
                  <a:lnTo>
                    <a:pt x="24" y="37"/>
                  </a:lnTo>
                  <a:lnTo>
                    <a:pt x="25" y="37"/>
                  </a:lnTo>
                  <a:cubicBezTo>
                    <a:pt x="31" y="25"/>
                    <a:pt x="40" y="16"/>
                    <a:pt x="51" y="9"/>
                  </a:cubicBezTo>
                  <a:cubicBezTo>
                    <a:pt x="63" y="3"/>
                    <a:pt x="76" y="0"/>
                    <a:pt x="89" y="0"/>
                  </a:cubicBezTo>
                  <a:cubicBezTo>
                    <a:pt x="99" y="0"/>
                    <a:pt x="107" y="1"/>
                    <a:pt x="114" y="3"/>
                  </a:cubicBezTo>
                  <a:cubicBezTo>
                    <a:pt x="121" y="5"/>
                    <a:pt x="126" y="8"/>
                    <a:pt x="131" y="12"/>
                  </a:cubicBezTo>
                  <a:cubicBezTo>
                    <a:pt x="136" y="16"/>
                    <a:pt x="140" y="20"/>
                    <a:pt x="143" y="25"/>
                  </a:cubicBezTo>
                  <a:cubicBezTo>
                    <a:pt x="146" y="29"/>
                    <a:pt x="148" y="35"/>
                    <a:pt x="151" y="40"/>
                  </a:cubicBezTo>
                  <a:cubicBezTo>
                    <a:pt x="158" y="27"/>
                    <a:pt x="167" y="16"/>
                    <a:pt x="179" y="10"/>
                  </a:cubicBezTo>
                  <a:cubicBezTo>
                    <a:pt x="190" y="3"/>
                    <a:pt x="204" y="0"/>
                    <a:pt x="219" y="0"/>
                  </a:cubicBezTo>
                  <a:cubicBezTo>
                    <a:pt x="233" y="0"/>
                    <a:pt x="244" y="2"/>
                    <a:pt x="253" y="7"/>
                  </a:cubicBezTo>
                  <a:cubicBezTo>
                    <a:pt x="261" y="12"/>
                    <a:pt x="268" y="18"/>
                    <a:pt x="272" y="26"/>
                  </a:cubicBezTo>
                  <a:cubicBezTo>
                    <a:pt x="277" y="33"/>
                    <a:pt x="280" y="42"/>
                    <a:pt x="281" y="52"/>
                  </a:cubicBezTo>
                  <a:cubicBezTo>
                    <a:pt x="283" y="62"/>
                    <a:pt x="283" y="72"/>
                    <a:pt x="283" y="83"/>
                  </a:cubicBezTo>
                  <a:lnTo>
                    <a:pt x="283" y="214"/>
                  </a:lnTo>
                  <a:lnTo>
                    <a:pt x="259" y="214"/>
                  </a:lnTo>
                  <a:lnTo>
                    <a:pt x="259" y="70"/>
                  </a:lnTo>
                  <a:cubicBezTo>
                    <a:pt x="259" y="55"/>
                    <a:pt x="256" y="43"/>
                    <a:pt x="250" y="35"/>
                  </a:cubicBezTo>
                  <a:cubicBezTo>
                    <a:pt x="244" y="26"/>
                    <a:pt x="232" y="22"/>
                    <a:pt x="215" y="22"/>
                  </a:cubicBezTo>
                  <a:cubicBezTo>
                    <a:pt x="206" y="22"/>
                    <a:pt x="197" y="24"/>
                    <a:pt x="189" y="28"/>
                  </a:cubicBezTo>
                  <a:cubicBezTo>
                    <a:pt x="181" y="32"/>
                    <a:pt x="174" y="37"/>
                    <a:pt x="167" y="46"/>
                  </a:cubicBezTo>
                  <a:cubicBezTo>
                    <a:pt x="165" y="49"/>
                    <a:pt x="163" y="53"/>
                    <a:pt x="161" y="58"/>
                  </a:cubicBezTo>
                  <a:cubicBezTo>
                    <a:pt x="159" y="63"/>
                    <a:pt x="158" y="67"/>
                    <a:pt x="157" y="73"/>
                  </a:cubicBezTo>
                  <a:cubicBezTo>
                    <a:pt x="156" y="78"/>
                    <a:pt x="155" y="83"/>
                    <a:pt x="154" y="88"/>
                  </a:cubicBezTo>
                  <a:cubicBezTo>
                    <a:pt x="154" y="93"/>
                    <a:pt x="154" y="98"/>
                    <a:pt x="154" y="102"/>
                  </a:cubicBezTo>
                  <a:lnTo>
                    <a:pt x="154" y="214"/>
                  </a:lnTo>
                  <a:lnTo>
                    <a:pt x="130" y="214"/>
                  </a:lnTo>
                  <a:lnTo>
                    <a:pt x="130" y="70"/>
                  </a:lnTo>
                  <a:cubicBezTo>
                    <a:pt x="130" y="55"/>
                    <a:pt x="126" y="43"/>
                    <a:pt x="120" y="35"/>
                  </a:cubicBezTo>
                  <a:cubicBezTo>
                    <a:pt x="114" y="26"/>
                    <a:pt x="102" y="22"/>
                    <a:pt x="85" y="22"/>
                  </a:cubicBezTo>
                  <a:cubicBezTo>
                    <a:pt x="76" y="22"/>
                    <a:pt x="67" y="24"/>
                    <a:pt x="59" y="28"/>
                  </a:cubicBezTo>
                  <a:cubicBezTo>
                    <a:pt x="51" y="32"/>
                    <a:pt x="44" y="37"/>
                    <a:pt x="38" y="46"/>
                  </a:cubicBezTo>
                  <a:cubicBezTo>
                    <a:pt x="35" y="49"/>
                    <a:pt x="33" y="53"/>
                    <a:pt x="31" y="58"/>
                  </a:cubicBezTo>
                  <a:cubicBezTo>
                    <a:pt x="29" y="63"/>
                    <a:pt x="28" y="67"/>
                    <a:pt x="27" y="73"/>
                  </a:cubicBezTo>
                  <a:cubicBezTo>
                    <a:pt x="26" y="78"/>
                    <a:pt x="25" y="83"/>
                    <a:pt x="25" y="88"/>
                  </a:cubicBezTo>
                  <a:cubicBezTo>
                    <a:pt x="24" y="93"/>
                    <a:pt x="24" y="98"/>
                    <a:pt x="24" y="102"/>
                  </a:cubicBezTo>
                  <a:lnTo>
                    <a:pt x="24" y="2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C84EB372-8B81-4FDA-A616-F1EC6116E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3" y="3249"/>
              <a:ext cx="113" cy="132"/>
            </a:xfrm>
            <a:custGeom>
              <a:avLst/>
              <a:gdLst>
                <a:gd name="T0" fmla="*/ 26 w 188"/>
                <a:gd name="T1" fmla="*/ 116 h 220"/>
                <a:gd name="T2" fmla="*/ 26 w 188"/>
                <a:gd name="T3" fmla="*/ 116 h 220"/>
                <a:gd name="T4" fmla="*/ 30 w 188"/>
                <a:gd name="T5" fmla="*/ 148 h 220"/>
                <a:gd name="T6" fmla="*/ 43 w 188"/>
                <a:gd name="T7" fmla="*/ 174 h 220"/>
                <a:gd name="T8" fmla="*/ 65 w 188"/>
                <a:gd name="T9" fmla="*/ 192 h 220"/>
                <a:gd name="T10" fmla="*/ 96 w 188"/>
                <a:gd name="T11" fmla="*/ 198 h 220"/>
                <a:gd name="T12" fmla="*/ 136 w 188"/>
                <a:gd name="T13" fmla="*/ 186 h 220"/>
                <a:gd name="T14" fmla="*/ 159 w 188"/>
                <a:gd name="T15" fmla="*/ 150 h 220"/>
                <a:gd name="T16" fmla="*/ 186 w 188"/>
                <a:gd name="T17" fmla="*/ 150 h 220"/>
                <a:gd name="T18" fmla="*/ 174 w 188"/>
                <a:gd name="T19" fmla="*/ 178 h 220"/>
                <a:gd name="T20" fmla="*/ 156 w 188"/>
                <a:gd name="T21" fmla="*/ 200 h 220"/>
                <a:gd name="T22" fmla="*/ 130 w 188"/>
                <a:gd name="T23" fmla="*/ 215 h 220"/>
                <a:gd name="T24" fmla="*/ 96 w 188"/>
                <a:gd name="T25" fmla="*/ 220 h 220"/>
                <a:gd name="T26" fmla="*/ 53 w 188"/>
                <a:gd name="T27" fmla="*/ 212 h 220"/>
                <a:gd name="T28" fmla="*/ 23 w 188"/>
                <a:gd name="T29" fmla="*/ 188 h 220"/>
                <a:gd name="T30" fmla="*/ 5 w 188"/>
                <a:gd name="T31" fmla="*/ 154 h 220"/>
                <a:gd name="T32" fmla="*/ 0 w 188"/>
                <a:gd name="T33" fmla="*/ 111 h 220"/>
                <a:gd name="T34" fmla="*/ 6 w 188"/>
                <a:gd name="T35" fmla="*/ 68 h 220"/>
                <a:gd name="T36" fmla="*/ 25 w 188"/>
                <a:gd name="T37" fmla="*/ 32 h 220"/>
                <a:gd name="T38" fmla="*/ 55 w 188"/>
                <a:gd name="T39" fmla="*/ 9 h 220"/>
                <a:gd name="T40" fmla="*/ 96 w 188"/>
                <a:gd name="T41" fmla="*/ 0 h 220"/>
                <a:gd name="T42" fmla="*/ 163 w 188"/>
                <a:gd name="T43" fmla="*/ 30 h 220"/>
                <a:gd name="T44" fmla="*/ 188 w 188"/>
                <a:gd name="T45" fmla="*/ 116 h 220"/>
                <a:gd name="T46" fmla="*/ 26 w 188"/>
                <a:gd name="T47" fmla="*/ 116 h 220"/>
                <a:gd name="T48" fmla="*/ 26 w 188"/>
                <a:gd name="T49" fmla="*/ 116 h 220"/>
                <a:gd name="T50" fmla="*/ 162 w 188"/>
                <a:gd name="T51" fmla="*/ 95 h 220"/>
                <a:gd name="T52" fmla="*/ 162 w 188"/>
                <a:gd name="T53" fmla="*/ 95 h 220"/>
                <a:gd name="T54" fmla="*/ 157 w 188"/>
                <a:gd name="T55" fmla="*/ 67 h 220"/>
                <a:gd name="T56" fmla="*/ 145 w 188"/>
                <a:gd name="T57" fmla="*/ 43 h 220"/>
                <a:gd name="T58" fmla="*/ 124 w 188"/>
                <a:gd name="T59" fmla="*/ 28 h 220"/>
                <a:gd name="T60" fmla="*/ 96 w 188"/>
                <a:gd name="T61" fmla="*/ 22 h 220"/>
                <a:gd name="T62" fmla="*/ 67 w 188"/>
                <a:gd name="T63" fmla="*/ 28 h 220"/>
                <a:gd name="T64" fmla="*/ 46 w 188"/>
                <a:gd name="T65" fmla="*/ 44 h 220"/>
                <a:gd name="T66" fmla="*/ 32 w 188"/>
                <a:gd name="T67" fmla="*/ 67 h 220"/>
                <a:gd name="T68" fmla="*/ 26 w 188"/>
                <a:gd name="T69" fmla="*/ 95 h 220"/>
                <a:gd name="T70" fmla="*/ 162 w 188"/>
                <a:gd name="T71" fmla="*/ 9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" h="220">
                  <a:moveTo>
                    <a:pt x="26" y="116"/>
                  </a:moveTo>
                  <a:lnTo>
                    <a:pt x="26" y="116"/>
                  </a:lnTo>
                  <a:cubicBezTo>
                    <a:pt x="26" y="127"/>
                    <a:pt x="27" y="138"/>
                    <a:pt x="30" y="148"/>
                  </a:cubicBezTo>
                  <a:cubicBezTo>
                    <a:pt x="33" y="158"/>
                    <a:pt x="37" y="166"/>
                    <a:pt x="43" y="174"/>
                  </a:cubicBezTo>
                  <a:cubicBezTo>
                    <a:pt x="49" y="181"/>
                    <a:pt x="56" y="187"/>
                    <a:pt x="65" y="192"/>
                  </a:cubicBezTo>
                  <a:cubicBezTo>
                    <a:pt x="74" y="196"/>
                    <a:pt x="84" y="198"/>
                    <a:pt x="96" y="198"/>
                  </a:cubicBezTo>
                  <a:cubicBezTo>
                    <a:pt x="111" y="198"/>
                    <a:pt x="125" y="194"/>
                    <a:pt x="136" y="186"/>
                  </a:cubicBezTo>
                  <a:cubicBezTo>
                    <a:pt x="148" y="177"/>
                    <a:pt x="155" y="166"/>
                    <a:pt x="159" y="150"/>
                  </a:cubicBezTo>
                  <a:lnTo>
                    <a:pt x="186" y="150"/>
                  </a:lnTo>
                  <a:cubicBezTo>
                    <a:pt x="183" y="160"/>
                    <a:pt x="179" y="169"/>
                    <a:pt x="174" y="178"/>
                  </a:cubicBezTo>
                  <a:cubicBezTo>
                    <a:pt x="169" y="186"/>
                    <a:pt x="163" y="194"/>
                    <a:pt x="156" y="200"/>
                  </a:cubicBezTo>
                  <a:cubicBezTo>
                    <a:pt x="149" y="206"/>
                    <a:pt x="140" y="211"/>
                    <a:pt x="130" y="215"/>
                  </a:cubicBezTo>
                  <a:cubicBezTo>
                    <a:pt x="120" y="218"/>
                    <a:pt x="109" y="220"/>
                    <a:pt x="96" y="220"/>
                  </a:cubicBezTo>
                  <a:cubicBezTo>
                    <a:pt x="79" y="220"/>
                    <a:pt x="65" y="217"/>
                    <a:pt x="53" y="212"/>
                  </a:cubicBezTo>
                  <a:cubicBezTo>
                    <a:pt x="40" y="206"/>
                    <a:pt x="31" y="198"/>
                    <a:pt x="23" y="188"/>
                  </a:cubicBezTo>
                  <a:cubicBezTo>
                    <a:pt x="15" y="179"/>
                    <a:pt x="9" y="167"/>
                    <a:pt x="5" y="154"/>
                  </a:cubicBezTo>
                  <a:cubicBezTo>
                    <a:pt x="2" y="140"/>
                    <a:pt x="0" y="126"/>
                    <a:pt x="0" y="111"/>
                  </a:cubicBezTo>
                  <a:cubicBezTo>
                    <a:pt x="0" y="95"/>
                    <a:pt x="2" y="81"/>
                    <a:pt x="6" y="68"/>
                  </a:cubicBezTo>
                  <a:cubicBezTo>
                    <a:pt x="11" y="54"/>
                    <a:pt x="17" y="43"/>
                    <a:pt x="25" y="32"/>
                  </a:cubicBezTo>
                  <a:cubicBezTo>
                    <a:pt x="34" y="22"/>
                    <a:pt x="44" y="14"/>
                    <a:pt x="55" y="9"/>
                  </a:cubicBezTo>
                  <a:cubicBezTo>
                    <a:pt x="67" y="3"/>
                    <a:pt x="81" y="0"/>
                    <a:pt x="96" y="0"/>
                  </a:cubicBezTo>
                  <a:cubicBezTo>
                    <a:pt x="124" y="0"/>
                    <a:pt x="147" y="10"/>
                    <a:pt x="163" y="30"/>
                  </a:cubicBezTo>
                  <a:cubicBezTo>
                    <a:pt x="180" y="49"/>
                    <a:pt x="188" y="78"/>
                    <a:pt x="188" y="116"/>
                  </a:cubicBezTo>
                  <a:lnTo>
                    <a:pt x="26" y="116"/>
                  </a:lnTo>
                  <a:lnTo>
                    <a:pt x="26" y="116"/>
                  </a:lnTo>
                  <a:close/>
                  <a:moveTo>
                    <a:pt x="162" y="95"/>
                  </a:moveTo>
                  <a:lnTo>
                    <a:pt x="162" y="95"/>
                  </a:lnTo>
                  <a:cubicBezTo>
                    <a:pt x="162" y="85"/>
                    <a:pt x="160" y="76"/>
                    <a:pt x="157" y="67"/>
                  </a:cubicBezTo>
                  <a:cubicBezTo>
                    <a:pt x="155" y="58"/>
                    <a:pt x="151" y="50"/>
                    <a:pt x="145" y="43"/>
                  </a:cubicBezTo>
                  <a:cubicBezTo>
                    <a:pt x="139" y="37"/>
                    <a:pt x="133" y="32"/>
                    <a:pt x="124" y="28"/>
                  </a:cubicBezTo>
                  <a:cubicBezTo>
                    <a:pt x="116" y="24"/>
                    <a:pt x="106" y="22"/>
                    <a:pt x="96" y="22"/>
                  </a:cubicBezTo>
                  <a:cubicBezTo>
                    <a:pt x="85" y="22"/>
                    <a:pt x="75" y="24"/>
                    <a:pt x="67" y="28"/>
                  </a:cubicBezTo>
                  <a:cubicBezTo>
                    <a:pt x="59" y="32"/>
                    <a:pt x="52" y="37"/>
                    <a:pt x="46" y="44"/>
                  </a:cubicBezTo>
                  <a:cubicBezTo>
                    <a:pt x="41" y="51"/>
                    <a:pt x="36" y="58"/>
                    <a:pt x="32" y="67"/>
                  </a:cubicBezTo>
                  <a:cubicBezTo>
                    <a:pt x="29" y="76"/>
                    <a:pt x="27" y="86"/>
                    <a:pt x="26" y="95"/>
                  </a:cubicBezTo>
                  <a:lnTo>
                    <a:pt x="162" y="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38">
              <a:extLst>
                <a:ext uri="{FF2B5EF4-FFF2-40B4-BE49-F238E27FC236}">
                  <a16:creationId xmlns:a16="http://schemas.microsoft.com/office/drawing/2014/main" id="{A3159DC5-BCDB-41BE-87A4-A2D85AC29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3" y="3249"/>
              <a:ext cx="116" cy="132"/>
            </a:xfrm>
            <a:custGeom>
              <a:avLst/>
              <a:gdLst>
                <a:gd name="T0" fmla="*/ 97 w 193"/>
                <a:gd name="T1" fmla="*/ 220 h 220"/>
                <a:gd name="T2" fmla="*/ 97 w 193"/>
                <a:gd name="T3" fmla="*/ 220 h 220"/>
                <a:gd name="T4" fmla="*/ 59 w 193"/>
                <a:gd name="T5" fmla="*/ 213 h 220"/>
                <a:gd name="T6" fmla="*/ 28 w 193"/>
                <a:gd name="T7" fmla="*/ 192 h 220"/>
                <a:gd name="T8" fmla="*/ 7 w 193"/>
                <a:gd name="T9" fmla="*/ 158 h 220"/>
                <a:gd name="T10" fmla="*/ 0 w 193"/>
                <a:gd name="T11" fmla="*/ 110 h 220"/>
                <a:gd name="T12" fmla="*/ 6 w 193"/>
                <a:gd name="T13" fmla="*/ 67 h 220"/>
                <a:gd name="T14" fmla="*/ 24 w 193"/>
                <a:gd name="T15" fmla="*/ 32 h 220"/>
                <a:gd name="T16" fmla="*/ 54 w 193"/>
                <a:gd name="T17" fmla="*/ 9 h 220"/>
                <a:gd name="T18" fmla="*/ 97 w 193"/>
                <a:gd name="T19" fmla="*/ 0 h 220"/>
                <a:gd name="T20" fmla="*/ 139 w 193"/>
                <a:gd name="T21" fmla="*/ 9 h 220"/>
                <a:gd name="T22" fmla="*/ 169 w 193"/>
                <a:gd name="T23" fmla="*/ 32 h 220"/>
                <a:gd name="T24" fmla="*/ 187 w 193"/>
                <a:gd name="T25" fmla="*/ 67 h 220"/>
                <a:gd name="T26" fmla="*/ 193 w 193"/>
                <a:gd name="T27" fmla="*/ 110 h 220"/>
                <a:gd name="T28" fmla="*/ 186 w 193"/>
                <a:gd name="T29" fmla="*/ 155 h 220"/>
                <a:gd name="T30" fmla="*/ 167 w 193"/>
                <a:gd name="T31" fmla="*/ 190 h 220"/>
                <a:gd name="T32" fmla="*/ 136 w 193"/>
                <a:gd name="T33" fmla="*/ 212 h 220"/>
                <a:gd name="T34" fmla="*/ 97 w 193"/>
                <a:gd name="T35" fmla="*/ 220 h 220"/>
                <a:gd name="T36" fmla="*/ 167 w 193"/>
                <a:gd name="T37" fmla="*/ 110 h 220"/>
                <a:gd name="T38" fmla="*/ 167 w 193"/>
                <a:gd name="T39" fmla="*/ 110 h 220"/>
                <a:gd name="T40" fmla="*/ 163 w 193"/>
                <a:gd name="T41" fmla="*/ 75 h 220"/>
                <a:gd name="T42" fmla="*/ 151 w 193"/>
                <a:gd name="T43" fmla="*/ 47 h 220"/>
                <a:gd name="T44" fmla="*/ 129 w 193"/>
                <a:gd name="T45" fmla="*/ 29 h 220"/>
                <a:gd name="T46" fmla="*/ 97 w 193"/>
                <a:gd name="T47" fmla="*/ 22 h 220"/>
                <a:gd name="T48" fmla="*/ 64 w 193"/>
                <a:gd name="T49" fmla="*/ 29 h 220"/>
                <a:gd name="T50" fmla="*/ 42 w 193"/>
                <a:gd name="T51" fmla="*/ 49 h 220"/>
                <a:gd name="T52" fmla="*/ 30 w 193"/>
                <a:gd name="T53" fmla="*/ 77 h 220"/>
                <a:gd name="T54" fmla="*/ 26 w 193"/>
                <a:gd name="T55" fmla="*/ 110 h 220"/>
                <a:gd name="T56" fmla="*/ 30 w 193"/>
                <a:gd name="T57" fmla="*/ 146 h 220"/>
                <a:gd name="T58" fmla="*/ 44 w 193"/>
                <a:gd name="T59" fmla="*/ 174 h 220"/>
                <a:gd name="T60" fmla="*/ 66 w 193"/>
                <a:gd name="T61" fmla="*/ 192 h 220"/>
                <a:gd name="T62" fmla="*/ 97 w 193"/>
                <a:gd name="T63" fmla="*/ 198 h 220"/>
                <a:gd name="T64" fmla="*/ 129 w 193"/>
                <a:gd name="T65" fmla="*/ 191 h 220"/>
                <a:gd name="T66" fmla="*/ 151 w 193"/>
                <a:gd name="T67" fmla="*/ 171 h 220"/>
                <a:gd name="T68" fmla="*/ 163 w 193"/>
                <a:gd name="T69" fmla="*/ 143 h 220"/>
                <a:gd name="T70" fmla="*/ 167 w 193"/>
                <a:gd name="T71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" h="220">
                  <a:moveTo>
                    <a:pt x="97" y="220"/>
                  </a:moveTo>
                  <a:lnTo>
                    <a:pt x="97" y="220"/>
                  </a:lnTo>
                  <a:cubicBezTo>
                    <a:pt x="83" y="220"/>
                    <a:pt x="71" y="217"/>
                    <a:pt x="59" y="213"/>
                  </a:cubicBezTo>
                  <a:cubicBezTo>
                    <a:pt x="47" y="208"/>
                    <a:pt x="37" y="201"/>
                    <a:pt x="28" y="192"/>
                  </a:cubicBezTo>
                  <a:cubicBezTo>
                    <a:pt x="20" y="183"/>
                    <a:pt x="13" y="172"/>
                    <a:pt x="7" y="158"/>
                  </a:cubicBezTo>
                  <a:cubicBezTo>
                    <a:pt x="2" y="144"/>
                    <a:pt x="0" y="128"/>
                    <a:pt x="0" y="110"/>
                  </a:cubicBezTo>
                  <a:cubicBezTo>
                    <a:pt x="0" y="95"/>
                    <a:pt x="2" y="80"/>
                    <a:pt x="6" y="67"/>
                  </a:cubicBezTo>
                  <a:cubicBezTo>
                    <a:pt x="10" y="54"/>
                    <a:pt x="16" y="42"/>
                    <a:pt x="24" y="32"/>
                  </a:cubicBezTo>
                  <a:cubicBezTo>
                    <a:pt x="32" y="22"/>
                    <a:pt x="42" y="14"/>
                    <a:pt x="54" y="9"/>
                  </a:cubicBezTo>
                  <a:cubicBezTo>
                    <a:pt x="66" y="3"/>
                    <a:pt x="80" y="0"/>
                    <a:pt x="97" y="0"/>
                  </a:cubicBezTo>
                  <a:cubicBezTo>
                    <a:pt x="113" y="0"/>
                    <a:pt x="127" y="3"/>
                    <a:pt x="139" y="9"/>
                  </a:cubicBezTo>
                  <a:cubicBezTo>
                    <a:pt x="151" y="14"/>
                    <a:pt x="161" y="22"/>
                    <a:pt x="169" y="32"/>
                  </a:cubicBezTo>
                  <a:cubicBezTo>
                    <a:pt x="178" y="42"/>
                    <a:pt x="183" y="53"/>
                    <a:pt x="187" y="67"/>
                  </a:cubicBezTo>
                  <a:cubicBezTo>
                    <a:pt x="191" y="80"/>
                    <a:pt x="193" y="95"/>
                    <a:pt x="193" y="110"/>
                  </a:cubicBezTo>
                  <a:cubicBezTo>
                    <a:pt x="193" y="127"/>
                    <a:pt x="191" y="142"/>
                    <a:pt x="186" y="155"/>
                  </a:cubicBezTo>
                  <a:cubicBezTo>
                    <a:pt x="182" y="169"/>
                    <a:pt x="175" y="180"/>
                    <a:pt x="167" y="190"/>
                  </a:cubicBezTo>
                  <a:cubicBezTo>
                    <a:pt x="158" y="199"/>
                    <a:pt x="148" y="207"/>
                    <a:pt x="136" y="212"/>
                  </a:cubicBezTo>
                  <a:cubicBezTo>
                    <a:pt x="124" y="217"/>
                    <a:pt x="111" y="220"/>
                    <a:pt x="97" y="220"/>
                  </a:cubicBezTo>
                  <a:close/>
                  <a:moveTo>
                    <a:pt x="167" y="110"/>
                  </a:moveTo>
                  <a:lnTo>
                    <a:pt x="167" y="110"/>
                  </a:lnTo>
                  <a:cubicBezTo>
                    <a:pt x="167" y="98"/>
                    <a:pt x="166" y="86"/>
                    <a:pt x="163" y="75"/>
                  </a:cubicBezTo>
                  <a:cubicBezTo>
                    <a:pt x="161" y="65"/>
                    <a:pt x="157" y="55"/>
                    <a:pt x="151" y="47"/>
                  </a:cubicBezTo>
                  <a:cubicBezTo>
                    <a:pt x="145" y="39"/>
                    <a:pt x="138" y="33"/>
                    <a:pt x="129" y="29"/>
                  </a:cubicBezTo>
                  <a:cubicBezTo>
                    <a:pt x="120" y="24"/>
                    <a:pt x="109" y="22"/>
                    <a:pt x="97" y="22"/>
                  </a:cubicBezTo>
                  <a:cubicBezTo>
                    <a:pt x="84" y="22"/>
                    <a:pt x="73" y="24"/>
                    <a:pt x="64" y="29"/>
                  </a:cubicBezTo>
                  <a:cubicBezTo>
                    <a:pt x="55" y="34"/>
                    <a:pt x="48" y="41"/>
                    <a:pt x="42" y="49"/>
                  </a:cubicBezTo>
                  <a:cubicBezTo>
                    <a:pt x="36" y="57"/>
                    <a:pt x="32" y="67"/>
                    <a:pt x="30" y="77"/>
                  </a:cubicBezTo>
                  <a:cubicBezTo>
                    <a:pt x="27" y="88"/>
                    <a:pt x="26" y="99"/>
                    <a:pt x="26" y="110"/>
                  </a:cubicBezTo>
                  <a:cubicBezTo>
                    <a:pt x="26" y="123"/>
                    <a:pt x="27" y="135"/>
                    <a:pt x="30" y="146"/>
                  </a:cubicBezTo>
                  <a:cubicBezTo>
                    <a:pt x="33" y="157"/>
                    <a:pt x="38" y="166"/>
                    <a:pt x="44" y="174"/>
                  </a:cubicBezTo>
                  <a:cubicBezTo>
                    <a:pt x="50" y="181"/>
                    <a:pt x="57" y="187"/>
                    <a:pt x="66" y="192"/>
                  </a:cubicBezTo>
                  <a:cubicBezTo>
                    <a:pt x="75" y="196"/>
                    <a:pt x="85" y="198"/>
                    <a:pt x="97" y="198"/>
                  </a:cubicBezTo>
                  <a:cubicBezTo>
                    <a:pt x="109" y="198"/>
                    <a:pt x="120" y="196"/>
                    <a:pt x="129" y="191"/>
                  </a:cubicBezTo>
                  <a:cubicBezTo>
                    <a:pt x="138" y="186"/>
                    <a:pt x="145" y="179"/>
                    <a:pt x="151" y="171"/>
                  </a:cubicBezTo>
                  <a:cubicBezTo>
                    <a:pt x="157" y="162"/>
                    <a:pt x="161" y="153"/>
                    <a:pt x="163" y="143"/>
                  </a:cubicBezTo>
                  <a:cubicBezTo>
                    <a:pt x="166" y="132"/>
                    <a:pt x="167" y="121"/>
                    <a:pt x="167" y="1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39">
              <a:extLst>
                <a:ext uri="{FF2B5EF4-FFF2-40B4-BE49-F238E27FC236}">
                  <a16:creationId xmlns:a16="http://schemas.microsoft.com/office/drawing/2014/main" id="{D1C1D341-F80F-4F4F-BCE2-980DAF76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3200"/>
              <a:ext cx="57" cy="177"/>
            </a:xfrm>
            <a:custGeom>
              <a:avLst/>
              <a:gdLst>
                <a:gd name="T0" fmla="*/ 0 w 95"/>
                <a:gd name="T1" fmla="*/ 107 h 295"/>
                <a:gd name="T2" fmla="*/ 0 w 95"/>
                <a:gd name="T3" fmla="*/ 107 h 295"/>
                <a:gd name="T4" fmla="*/ 0 w 95"/>
                <a:gd name="T5" fmla="*/ 87 h 295"/>
                <a:gd name="T6" fmla="*/ 31 w 95"/>
                <a:gd name="T7" fmla="*/ 87 h 295"/>
                <a:gd name="T8" fmla="*/ 31 w 95"/>
                <a:gd name="T9" fmla="*/ 54 h 295"/>
                <a:gd name="T10" fmla="*/ 41 w 95"/>
                <a:gd name="T11" fmla="*/ 14 h 295"/>
                <a:gd name="T12" fmla="*/ 75 w 95"/>
                <a:gd name="T13" fmla="*/ 0 h 295"/>
                <a:gd name="T14" fmla="*/ 85 w 95"/>
                <a:gd name="T15" fmla="*/ 0 h 295"/>
                <a:gd name="T16" fmla="*/ 95 w 95"/>
                <a:gd name="T17" fmla="*/ 1 h 295"/>
                <a:gd name="T18" fmla="*/ 95 w 95"/>
                <a:gd name="T19" fmla="*/ 23 h 295"/>
                <a:gd name="T20" fmla="*/ 81 w 95"/>
                <a:gd name="T21" fmla="*/ 21 h 295"/>
                <a:gd name="T22" fmla="*/ 66 w 95"/>
                <a:gd name="T23" fmla="*/ 25 h 295"/>
                <a:gd name="T24" fmla="*/ 58 w 95"/>
                <a:gd name="T25" fmla="*/ 34 h 295"/>
                <a:gd name="T26" fmla="*/ 55 w 95"/>
                <a:gd name="T27" fmla="*/ 47 h 295"/>
                <a:gd name="T28" fmla="*/ 55 w 95"/>
                <a:gd name="T29" fmla="*/ 61 h 295"/>
                <a:gd name="T30" fmla="*/ 55 w 95"/>
                <a:gd name="T31" fmla="*/ 87 h 295"/>
                <a:gd name="T32" fmla="*/ 95 w 95"/>
                <a:gd name="T33" fmla="*/ 87 h 295"/>
                <a:gd name="T34" fmla="*/ 95 w 95"/>
                <a:gd name="T35" fmla="*/ 107 h 295"/>
                <a:gd name="T36" fmla="*/ 55 w 95"/>
                <a:gd name="T37" fmla="*/ 107 h 295"/>
                <a:gd name="T38" fmla="*/ 55 w 95"/>
                <a:gd name="T39" fmla="*/ 295 h 295"/>
                <a:gd name="T40" fmla="*/ 31 w 95"/>
                <a:gd name="T41" fmla="*/ 295 h 295"/>
                <a:gd name="T42" fmla="*/ 31 w 95"/>
                <a:gd name="T43" fmla="*/ 107 h 295"/>
                <a:gd name="T44" fmla="*/ 0 w 95"/>
                <a:gd name="T45" fmla="*/ 10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295">
                  <a:moveTo>
                    <a:pt x="0" y="107"/>
                  </a:moveTo>
                  <a:lnTo>
                    <a:pt x="0" y="107"/>
                  </a:lnTo>
                  <a:lnTo>
                    <a:pt x="0" y="87"/>
                  </a:lnTo>
                  <a:lnTo>
                    <a:pt x="31" y="87"/>
                  </a:lnTo>
                  <a:lnTo>
                    <a:pt x="31" y="54"/>
                  </a:lnTo>
                  <a:cubicBezTo>
                    <a:pt x="31" y="37"/>
                    <a:pt x="34" y="24"/>
                    <a:pt x="41" y="14"/>
                  </a:cubicBezTo>
                  <a:cubicBezTo>
                    <a:pt x="47" y="4"/>
                    <a:pt x="59" y="0"/>
                    <a:pt x="75" y="0"/>
                  </a:cubicBezTo>
                  <a:cubicBezTo>
                    <a:pt x="79" y="0"/>
                    <a:pt x="82" y="0"/>
                    <a:pt x="85" y="0"/>
                  </a:cubicBezTo>
                  <a:cubicBezTo>
                    <a:pt x="89" y="0"/>
                    <a:pt x="92" y="1"/>
                    <a:pt x="95" y="1"/>
                  </a:cubicBezTo>
                  <a:lnTo>
                    <a:pt x="95" y="23"/>
                  </a:lnTo>
                  <a:cubicBezTo>
                    <a:pt x="90" y="22"/>
                    <a:pt x="85" y="21"/>
                    <a:pt x="81" y="21"/>
                  </a:cubicBezTo>
                  <a:cubicBezTo>
                    <a:pt x="74" y="21"/>
                    <a:pt x="69" y="23"/>
                    <a:pt x="66" y="25"/>
                  </a:cubicBezTo>
                  <a:cubicBezTo>
                    <a:pt x="62" y="27"/>
                    <a:pt x="60" y="30"/>
                    <a:pt x="58" y="34"/>
                  </a:cubicBezTo>
                  <a:cubicBezTo>
                    <a:pt x="57" y="38"/>
                    <a:pt x="56" y="42"/>
                    <a:pt x="55" y="47"/>
                  </a:cubicBezTo>
                  <a:cubicBezTo>
                    <a:pt x="55" y="51"/>
                    <a:pt x="55" y="56"/>
                    <a:pt x="55" y="61"/>
                  </a:cubicBezTo>
                  <a:lnTo>
                    <a:pt x="55" y="87"/>
                  </a:lnTo>
                  <a:lnTo>
                    <a:pt x="95" y="87"/>
                  </a:lnTo>
                  <a:lnTo>
                    <a:pt x="95" y="107"/>
                  </a:lnTo>
                  <a:lnTo>
                    <a:pt x="55" y="107"/>
                  </a:lnTo>
                  <a:lnTo>
                    <a:pt x="55" y="295"/>
                  </a:lnTo>
                  <a:lnTo>
                    <a:pt x="31" y="295"/>
                  </a:lnTo>
                  <a:lnTo>
                    <a:pt x="31" y="107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40">
              <a:extLst>
                <a:ext uri="{FF2B5EF4-FFF2-40B4-BE49-F238E27FC236}">
                  <a16:creationId xmlns:a16="http://schemas.microsoft.com/office/drawing/2014/main" id="{046F377B-5DFE-4078-B007-DA0E2979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951"/>
              <a:ext cx="403" cy="11"/>
            </a:xfrm>
            <a:custGeom>
              <a:avLst/>
              <a:gdLst>
                <a:gd name="T0" fmla="*/ 0 w 671"/>
                <a:gd name="T1" fmla="*/ 0 h 18"/>
                <a:gd name="T2" fmla="*/ 0 w 671"/>
                <a:gd name="T3" fmla="*/ 0 h 18"/>
                <a:gd name="T4" fmla="*/ 671 w 671"/>
                <a:gd name="T5" fmla="*/ 0 h 18"/>
                <a:gd name="T6" fmla="*/ 671 w 671"/>
                <a:gd name="T7" fmla="*/ 18 h 18"/>
                <a:gd name="T8" fmla="*/ 0 w 671"/>
                <a:gd name="T9" fmla="*/ 18 h 18"/>
                <a:gd name="T10" fmla="*/ 0 w 67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1" h="18">
                  <a:moveTo>
                    <a:pt x="0" y="0"/>
                  </a:moveTo>
                  <a:lnTo>
                    <a:pt x="0" y="0"/>
                  </a:lnTo>
                  <a:lnTo>
                    <a:pt x="671" y="0"/>
                  </a:lnTo>
                  <a:lnTo>
                    <a:pt x="67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41">
              <a:extLst>
                <a:ext uri="{FF2B5EF4-FFF2-40B4-BE49-F238E27FC236}">
                  <a16:creationId xmlns:a16="http://schemas.microsoft.com/office/drawing/2014/main" id="{0F09162E-6D9F-44E5-B26F-079AA2B3C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199"/>
              <a:ext cx="34" cy="175"/>
            </a:xfrm>
            <a:custGeom>
              <a:avLst/>
              <a:gdLst>
                <a:gd name="T0" fmla="*/ 0 w 57"/>
                <a:gd name="T1" fmla="*/ 0 h 291"/>
                <a:gd name="T2" fmla="*/ 0 w 57"/>
                <a:gd name="T3" fmla="*/ 0 h 291"/>
                <a:gd name="T4" fmla="*/ 57 w 57"/>
                <a:gd name="T5" fmla="*/ 0 h 291"/>
                <a:gd name="T6" fmla="*/ 57 w 57"/>
                <a:gd name="T7" fmla="*/ 291 h 291"/>
                <a:gd name="T8" fmla="*/ 0 w 57"/>
                <a:gd name="T9" fmla="*/ 291 h 291"/>
                <a:gd name="T10" fmla="*/ 0 w 57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91">
                  <a:moveTo>
                    <a:pt x="0" y="0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291"/>
                  </a:lnTo>
                  <a:lnTo>
                    <a:pt x="0" y="2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42">
              <a:extLst>
                <a:ext uri="{FF2B5EF4-FFF2-40B4-BE49-F238E27FC236}">
                  <a16:creationId xmlns:a16="http://schemas.microsoft.com/office/drawing/2014/main" id="{97424C23-1185-4417-B7B0-8E0EBD7C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" y="3199"/>
              <a:ext cx="35" cy="29"/>
            </a:xfrm>
            <a:custGeom>
              <a:avLst/>
              <a:gdLst>
                <a:gd name="T0" fmla="*/ 0 w 58"/>
                <a:gd name="T1" fmla="*/ 0 h 48"/>
                <a:gd name="T2" fmla="*/ 0 w 58"/>
                <a:gd name="T3" fmla="*/ 0 h 48"/>
                <a:gd name="T4" fmla="*/ 58 w 58"/>
                <a:gd name="T5" fmla="*/ 0 h 48"/>
                <a:gd name="T6" fmla="*/ 58 w 58"/>
                <a:gd name="T7" fmla="*/ 48 h 48"/>
                <a:gd name="T8" fmla="*/ 0 w 58"/>
                <a:gd name="T9" fmla="*/ 48 h 48"/>
                <a:gd name="T10" fmla="*/ 0 w 58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8">
                  <a:moveTo>
                    <a:pt x="0" y="0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43">
              <a:extLst>
                <a:ext uri="{FF2B5EF4-FFF2-40B4-BE49-F238E27FC236}">
                  <a16:creationId xmlns:a16="http://schemas.microsoft.com/office/drawing/2014/main" id="{801754DE-4430-48FB-8B48-65A6371E4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" y="3247"/>
              <a:ext cx="35" cy="127"/>
            </a:xfrm>
            <a:custGeom>
              <a:avLst/>
              <a:gdLst>
                <a:gd name="T0" fmla="*/ 0 w 58"/>
                <a:gd name="T1" fmla="*/ 0 h 211"/>
                <a:gd name="T2" fmla="*/ 0 w 58"/>
                <a:gd name="T3" fmla="*/ 0 h 211"/>
                <a:gd name="T4" fmla="*/ 58 w 58"/>
                <a:gd name="T5" fmla="*/ 0 h 211"/>
                <a:gd name="T6" fmla="*/ 58 w 58"/>
                <a:gd name="T7" fmla="*/ 211 h 211"/>
                <a:gd name="T8" fmla="*/ 0 w 58"/>
                <a:gd name="T9" fmla="*/ 211 h 211"/>
                <a:gd name="T10" fmla="*/ 0 w 58"/>
                <a:gd name="T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11">
                  <a:moveTo>
                    <a:pt x="0" y="0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11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44">
              <a:extLst>
                <a:ext uri="{FF2B5EF4-FFF2-40B4-BE49-F238E27FC236}">
                  <a16:creationId xmlns:a16="http://schemas.microsoft.com/office/drawing/2014/main" id="{B6BCE81C-06A3-479A-8449-D192074CC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3244"/>
              <a:ext cx="125" cy="133"/>
            </a:xfrm>
            <a:custGeom>
              <a:avLst/>
              <a:gdLst>
                <a:gd name="T0" fmla="*/ 137 w 207"/>
                <a:gd name="T1" fmla="*/ 166 h 221"/>
                <a:gd name="T2" fmla="*/ 137 w 207"/>
                <a:gd name="T3" fmla="*/ 166 h 221"/>
                <a:gd name="T4" fmla="*/ 106 w 207"/>
                <a:gd name="T5" fmla="*/ 178 h 221"/>
                <a:gd name="T6" fmla="*/ 83 w 207"/>
                <a:gd name="T7" fmla="*/ 172 h 221"/>
                <a:gd name="T8" fmla="*/ 68 w 207"/>
                <a:gd name="T9" fmla="*/ 156 h 221"/>
                <a:gd name="T10" fmla="*/ 60 w 207"/>
                <a:gd name="T11" fmla="*/ 135 h 221"/>
                <a:gd name="T12" fmla="*/ 58 w 207"/>
                <a:gd name="T13" fmla="*/ 111 h 221"/>
                <a:gd name="T14" fmla="*/ 60 w 207"/>
                <a:gd name="T15" fmla="*/ 88 h 221"/>
                <a:gd name="T16" fmla="*/ 68 w 207"/>
                <a:gd name="T17" fmla="*/ 66 h 221"/>
                <a:gd name="T18" fmla="*/ 84 w 207"/>
                <a:gd name="T19" fmla="*/ 49 h 221"/>
                <a:gd name="T20" fmla="*/ 107 w 207"/>
                <a:gd name="T21" fmla="*/ 43 h 221"/>
                <a:gd name="T22" fmla="*/ 149 w 207"/>
                <a:gd name="T23" fmla="*/ 79 h 221"/>
                <a:gd name="T24" fmla="*/ 206 w 207"/>
                <a:gd name="T25" fmla="*/ 79 h 221"/>
                <a:gd name="T26" fmla="*/ 196 w 207"/>
                <a:gd name="T27" fmla="*/ 44 h 221"/>
                <a:gd name="T28" fmla="*/ 174 w 207"/>
                <a:gd name="T29" fmla="*/ 19 h 221"/>
                <a:gd name="T30" fmla="*/ 143 w 207"/>
                <a:gd name="T31" fmla="*/ 4 h 221"/>
                <a:gd name="T32" fmla="*/ 107 w 207"/>
                <a:gd name="T33" fmla="*/ 0 h 221"/>
                <a:gd name="T34" fmla="*/ 62 w 207"/>
                <a:gd name="T35" fmla="*/ 8 h 221"/>
                <a:gd name="T36" fmla="*/ 28 w 207"/>
                <a:gd name="T37" fmla="*/ 32 h 221"/>
                <a:gd name="T38" fmla="*/ 7 w 207"/>
                <a:gd name="T39" fmla="*/ 68 h 221"/>
                <a:gd name="T40" fmla="*/ 0 w 207"/>
                <a:gd name="T41" fmla="*/ 113 h 221"/>
                <a:gd name="T42" fmla="*/ 8 w 207"/>
                <a:gd name="T43" fmla="*/ 157 h 221"/>
                <a:gd name="T44" fmla="*/ 29 w 207"/>
                <a:gd name="T45" fmla="*/ 191 h 221"/>
                <a:gd name="T46" fmla="*/ 63 w 207"/>
                <a:gd name="T47" fmla="*/ 213 h 221"/>
                <a:gd name="T48" fmla="*/ 106 w 207"/>
                <a:gd name="T49" fmla="*/ 221 h 221"/>
                <a:gd name="T50" fmla="*/ 175 w 207"/>
                <a:gd name="T51" fmla="*/ 199 h 221"/>
                <a:gd name="T52" fmla="*/ 207 w 207"/>
                <a:gd name="T53" fmla="*/ 135 h 221"/>
                <a:gd name="T54" fmla="*/ 152 w 207"/>
                <a:gd name="T55" fmla="*/ 135 h 221"/>
                <a:gd name="T56" fmla="*/ 137 w 207"/>
                <a:gd name="T57" fmla="*/ 16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7" h="221">
                  <a:moveTo>
                    <a:pt x="137" y="166"/>
                  </a:moveTo>
                  <a:lnTo>
                    <a:pt x="137" y="166"/>
                  </a:lnTo>
                  <a:cubicBezTo>
                    <a:pt x="130" y="174"/>
                    <a:pt x="119" y="178"/>
                    <a:pt x="106" y="178"/>
                  </a:cubicBezTo>
                  <a:cubicBezTo>
                    <a:pt x="97" y="178"/>
                    <a:pt x="89" y="176"/>
                    <a:pt x="83" y="172"/>
                  </a:cubicBezTo>
                  <a:cubicBezTo>
                    <a:pt x="77" y="168"/>
                    <a:pt x="72" y="162"/>
                    <a:pt x="68" y="156"/>
                  </a:cubicBezTo>
                  <a:cubicBezTo>
                    <a:pt x="64" y="150"/>
                    <a:pt x="62" y="142"/>
                    <a:pt x="60" y="135"/>
                  </a:cubicBezTo>
                  <a:cubicBezTo>
                    <a:pt x="58" y="127"/>
                    <a:pt x="58" y="119"/>
                    <a:pt x="58" y="111"/>
                  </a:cubicBezTo>
                  <a:cubicBezTo>
                    <a:pt x="58" y="104"/>
                    <a:pt x="58" y="96"/>
                    <a:pt x="60" y="88"/>
                  </a:cubicBezTo>
                  <a:cubicBezTo>
                    <a:pt x="62" y="80"/>
                    <a:pt x="64" y="72"/>
                    <a:pt x="68" y="66"/>
                  </a:cubicBezTo>
                  <a:cubicBezTo>
                    <a:pt x="72" y="59"/>
                    <a:pt x="77" y="54"/>
                    <a:pt x="84" y="49"/>
                  </a:cubicBezTo>
                  <a:cubicBezTo>
                    <a:pt x="90" y="45"/>
                    <a:pt x="98" y="43"/>
                    <a:pt x="107" y="43"/>
                  </a:cubicBezTo>
                  <a:cubicBezTo>
                    <a:pt x="131" y="43"/>
                    <a:pt x="146" y="55"/>
                    <a:pt x="149" y="79"/>
                  </a:cubicBezTo>
                  <a:lnTo>
                    <a:pt x="206" y="79"/>
                  </a:lnTo>
                  <a:cubicBezTo>
                    <a:pt x="205" y="66"/>
                    <a:pt x="202" y="54"/>
                    <a:pt x="196" y="44"/>
                  </a:cubicBezTo>
                  <a:cubicBezTo>
                    <a:pt x="191" y="34"/>
                    <a:pt x="183" y="26"/>
                    <a:pt x="174" y="19"/>
                  </a:cubicBezTo>
                  <a:cubicBezTo>
                    <a:pt x="165" y="13"/>
                    <a:pt x="155" y="8"/>
                    <a:pt x="143" y="4"/>
                  </a:cubicBezTo>
                  <a:cubicBezTo>
                    <a:pt x="132" y="1"/>
                    <a:pt x="120" y="0"/>
                    <a:pt x="107" y="0"/>
                  </a:cubicBezTo>
                  <a:cubicBezTo>
                    <a:pt x="90" y="0"/>
                    <a:pt x="75" y="2"/>
                    <a:pt x="62" y="8"/>
                  </a:cubicBezTo>
                  <a:cubicBezTo>
                    <a:pt x="48" y="14"/>
                    <a:pt x="37" y="22"/>
                    <a:pt x="28" y="32"/>
                  </a:cubicBezTo>
                  <a:cubicBezTo>
                    <a:pt x="19" y="42"/>
                    <a:pt x="12" y="54"/>
                    <a:pt x="7" y="68"/>
                  </a:cubicBezTo>
                  <a:cubicBezTo>
                    <a:pt x="2" y="82"/>
                    <a:pt x="0" y="97"/>
                    <a:pt x="0" y="113"/>
                  </a:cubicBezTo>
                  <a:cubicBezTo>
                    <a:pt x="0" y="129"/>
                    <a:pt x="2" y="144"/>
                    <a:pt x="8" y="157"/>
                  </a:cubicBezTo>
                  <a:cubicBezTo>
                    <a:pt x="13" y="170"/>
                    <a:pt x="20" y="181"/>
                    <a:pt x="29" y="191"/>
                  </a:cubicBezTo>
                  <a:cubicBezTo>
                    <a:pt x="38" y="200"/>
                    <a:pt x="50" y="208"/>
                    <a:pt x="63" y="213"/>
                  </a:cubicBezTo>
                  <a:cubicBezTo>
                    <a:pt x="76" y="218"/>
                    <a:pt x="90" y="221"/>
                    <a:pt x="106" y="221"/>
                  </a:cubicBezTo>
                  <a:cubicBezTo>
                    <a:pt x="134" y="221"/>
                    <a:pt x="157" y="213"/>
                    <a:pt x="175" y="199"/>
                  </a:cubicBezTo>
                  <a:cubicBezTo>
                    <a:pt x="193" y="184"/>
                    <a:pt x="203" y="163"/>
                    <a:pt x="207" y="135"/>
                  </a:cubicBezTo>
                  <a:lnTo>
                    <a:pt x="152" y="135"/>
                  </a:lnTo>
                  <a:cubicBezTo>
                    <a:pt x="150" y="148"/>
                    <a:pt x="145" y="158"/>
                    <a:pt x="137" y="16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3890B791-B5F2-4AED-B556-BD71D10BA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" y="3247"/>
              <a:ext cx="130" cy="171"/>
            </a:xfrm>
            <a:custGeom>
              <a:avLst/>
              <a:gdLst>
                <a:gd name="T0" fmla="*/ 156 w 216"/>
                <a:gd name="T1" fmla="*/ 0 h 284"/>
                <a:gd name="T2" fmla="*/ 156 w 216"/>
                <a:gd name="T3" fmla="*/ 0 h 284"/>
                <a:gd name="T4" fmla="*/ 110 w 216"/>
                <a:gd name="T5" fmla="*/ 144 h 284"/>
                <a:gd name="T6" fmla="*/ 109 w 216"/>
                <a:gd name="T7" fmla="*/ 144 h 284"/>
                <a:gd name="T8" fmla="*/ 62 w 216"/>
                <a:gd name="T9" fmla="*/ 0 h 284"/>
                <a:gd name="T10" fmla="*/ 0 w 216"/>
                <a:gd name="T11" fmla="*/ 0 h 284"/>
                <a:gd name="T12" fmla="*/ 74 w 216"/>
                <a:gd name="T13" fmla="*/ 198 h 284"/>
                <a:gd name="T14" fmla="*/ 76 w 216"/>
                <a:gd name="T15" fmla="*/ 211 h 284"/>
                <a:gd name="T16" fmla="*/ 71 w 216"/>
                <a:gd name="T17" fmla="*/ 228 h 284"/>
                <a:gd name="T18" fmla="*/ 54 w 216"/>
                <a:gd name="T19" fmla="*/ 237 h 284"/>
                <a:gd name="T20" fmla="*/ 37 w 216"/>
                <a:gd name="T21" fmla="*/ 236 h 284"/>
                <a:gd name="T22" fmla="*/ 20 w 216"/>
                <a:gd name="T23" fmla="*/ 235 h 284"/>
                <a:gd name="T24" fmla="*/ 20 w 216"/>
                <a:gd name="T25" fmla="*/ 282 h 284"/>
                <a:gd name="T26" fmla="*/ 38 w 216"/>
                <a:gd name="T27" fmla="*/ 283 h 284"/>
                <a:gd name="T28" fmla="*/ 56 w 216"/>
                <a:gd name="T29" fmla="*/ 284 h 284"/>
                <a:gd name="T30" fmla="*/ 102 w 216"/>
                <a:gd name="T31" fmla="*/ 273 h 284"/>
                <a:gd name="T32" fmla="*/ 128 w 216"/>
                <a:gd name="T33" fmla="*/ 237 h 284"/>
                <a:gd name="T34" fmla="*/ 216 w 216"/>
                <a:gd name="T35" fmla="*/ 0 h 284"/>
                <a:gd name="T36" fmla="*/ 156 w 216"/>
                <a:gd name="T3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6" h="284">
                  <a:moveTo>
                    <a:pt x="156" y="0"/>
                  </a:moveTo>
                  <a:lnTo>
                    <a:pt x="156" y="0"/>
                  </a:lnTo>
                  <a:lnTo>
                    <a:pt x="110" y="144"/>
                  </a:lnTo>
                  <a:lnTo>
                    <a:pt x="109" y="144"/>
                  </a:lnTo>
                  <a:lnTo>
                    <a:pt x="62" y="0"/>
                  </a:lnTo>
                  <a:lnTo>
                    <a:pt x="0" y="0"/>
                  </a:lnTo>
                  <a:lnTo>
                    <a:pt x="74" y="198"/>
                  </a:lnTo>
                  <a:cubicBezTo>
                    <a:pt x="76" y="202"/>
                    <a:pt x="76" y="206"/>
                    <a:pt x="76" y="211"/>
                  </a:cubicBezTo>
                  <a:cubicBezTo>
                    <a:pt x="76" y="217"/>
                    <a:pt x="75" y="222"/>
                    <a:pt x="71" y="228"/>
                  </a:cubicBezTo>
                  <a:cubicBezTo>
                    <a:pt x="67" y="233"/>
                    <a:pt x="62" y="236"/>
                    <a:pt x="54" y="237"/>
                  </a:cubicBezTo>
                  <a:cubicBezTo>
                    <a:pt x="48" y="237"/>
                    <a:pt x="43" y="237"/>
                    <a:pt x="37" y="236"/>
                  </a:cubicBezTo>
                  <a:cubicBezTo>
                    <a:pt x="31" y="236"/>
                    <a:pt x="26" y="235"/>
                    <a:pt x="20" y="235"/>
                  </a:cubicBezTo>
                  <a:lnTo>
                    <a:pt x="20" y="282"/>
                  </a:lnTo>
                  <a:cubicBezTo>
                    <a:pt x="26" y="283"/>
                    <a:pt x="32" y="283"/>
                    <a:pt x="38" y="283"/>
                  </a:cubicBezTo>
                  <a:cubicBezTo>
                    <a:pt x="44" y="284"/>
                    <a:pt x="50" y="284"/>
                    <a:pt x="56" y="284"/>
                  </a:cubicBezTo>
                  <a:cubicBezTo>
                    <a:pt x="75" y="284"/>
                    <a:pt x="91" y="280"/>
                    <a:pt x="102" y="273"/>
                  </a:cubicBezTo>
                  <a:cubicBezTo>
                    <a:pt x="113" y="266"/>
                    <a:pt x="122" y="254"/>
                    <a:pt x="128" y="237"/>
                  </a:cubicBezTo>
                  <a:lnTo>
                    <a:pt x="21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46">
              <a:extLst>
                <a:ext uri="{FF2B5EF4-FFF2-40B4-BE49-F238E27FC236}">
                  <a16:creationId xmlns:a16="http://schemas.microsoft.com/office/drawing/2014/main" id="{39B04BA0-74B1-407D-9AA1-5FDDBB5D05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1" y="3199"/>
              <a:ext cx="140" cy="175"/>
            </a:xfrm>
            <a:custGeom>
              <a:avLst/>
              <a:gdLst>
                <a:gd name="T0" fmla="*/ 209 w 232"/>
                <a:gd name="T1" fmla="*/ 29 h 291"/>
                <a:gd name="T2" fmla="*/ 209 w 232"/>
                <a:gd name="T3" fmla="*/ 29 h 291"/>
                <a:gd name="T4" fmla="*/ 178 w 232"/>
                <a:gd name="T5" fmla="*/ 8 h 291"/>
                <a:gd name="T6" fmla="*/ 131 w 232"/>
                <a:gd name="T7" fmla="*/ 0 h 291"/>
                <a:gd name="T8" fmla="*/ 0 w 232"/>
                <a:gd name="T9" fmla="*/ 0 h 291"/>
                <a:gd name="T10" fmla="*/ 0 w 232"/>
                <a:gd name="T11" fmla="*/ 291 h 291"/>
                <a:gd name="T12" fmla="*/ 64 w 232"/>
                <a:gd name="T13" fmla="*/ 291 h 291"/>
                <a:gd name="T14" fmla="*/ 64 w 232"/>
                <a:gd name="T15" fmla="*/ 186 h 291"/>
                <a:gd name="T16" fmla="*/ 131 w 232"/>
                <a:gd name="T17" fmla="*/ 186 h 291"/>
                <a:gd name="T18" fmla="*/ 178 w 232"/>
                <a:gd name="T19" fmla="*/ 179 h 291"/>
                <a:gd name="T20" fmla="*/ 209 w 232"/>
                <a:gd name="T21" fmla="*/ 158 h 291"/>
                <a:gd name="T22" fmla="*/ 226 w 232"/>
                <a:gd name="T23" fmla="*/ 128 h 291"/>
                <a:gd name="T24" fmla="*/ 232 w 232"/>
                <a:gd name="T25" fmla="*/ 93 h 291"/>
                <a:gd name="T26" fmla="*/ 226 w 232"/>
                <a:gd name="T27" fmla="*/ 59 h 291"/>
                <a:gd name="T28" fmla="*/ 209 w 232"/>
                <a:gd name="T29" fmla="*/ 29 h 291"/>
                <a:gd name="T30" fmla="*/ 165 w 232"/>
                <a:gd name="T31" fmla="*/ 116 h 291"/>
                <a:gd name="T32" fmla="*/ 165 w 232"/>
                <a:gd name="T33" fmla="*/ 116 h 291"/>
                <a:gd name="T34" fmla="*/ 153 w 232"/>
                <a:gd name="T35" fmla="*/ 129 h 291"/>
                <a:gd name="T36" fmla="*/ 135 w 232"/>
                <a:gd name="T37" fmla="*/ 135 h 291"/>
                <a:gd name="T38" fmla="*/ 114 w 232"/>
                <a:gd name="T39" fmla="*/ 137 h 291"/>
                <a:gd name="T40" fmla="*/ 64 w 232"/>
                <a:gd name="T41" fmla="*/ 137 h 291"/>
                <a:gd name="T42" fmla="*/ 64 w 232"/>
                <a:gd name="T43" fmla="*/ 50 h 291"/>
                <a:gd name="T44" fmla="*/ 114 w 232"/>
                <a:gd name="T45" fmla="*/ 50 h 291"/>
                <a:gd name="T46" fmla="*/ 135 w 232"/>
                <a:gd name="T47" fmla="*/ 51 h 291"/>
                <a:gd name="T48" fmla="*/ 153 w 232"/>
                <a:gd name="T49" fmla="*/ 58 h 291"/>
                <a:gd name="T50" fmla="*/ 165 w 232"/>
                <a:gd name="T51" fmla="*/ 71 h 291"/>
                <a:gd name="T52" fmla="*/ 170 w 232"/>
                <a:gd name="T53" fmla="*/ 93 h 291"/>
                <a:gd name="T54" fmla="*/ 165 w 232"/>
                <a:gd name="T55" fmla="*/ 11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2" h="291">
                  <a:moveTo>
                    <a:pt x="209" y="29"/>
                  </a:moveTo>
                  <a:lnTo>
                    <a:pt x="209" y="29"/>
                  </a:lnTo>
                  <a:cubicBezTo>
                    <a:pt x="201" y="20"/>
                    <a:pt x="190" y="13"/>
                    <a:pt x="178" y="8"/>
                  </a:cubicBezTo>
                  <a:cubicBezTo>
                    <a:pt x="165" y="3"/>
                    <a:pt x="150" y="0"/>
                    <a:pt x="131" y="0"/>
                  </a:cubicBezTo>
                  <a:lnTo>
                    <a:pt x="0" y="0"/>
                  </a:lnTo>
                  <a:lnTo>
                    <a:pt x="0" y="291"/>
                  </a:lnTo>
                  <a:lnTo>
                    <a:pt x="64" y="291"/>
                  </a:lnTo>
                  <a:lnTo>
                    <a:pt x="64" y="186"/>
                  </a:lnTo>
                  <a:lnTo>
                    <a:pt x="131" y="186"/>
                  </a:lnTo>
                  <a:cubicBezTo>
                    <a:pt x="150" y="186"/>
                    <a:pt x="165" y="184"/>
                    <a:pt x="178" y="179"/>
                  </a:cubicBezTo>
                  <a:cubicBezTo>
                    <a:pt x="190" y="173"/>
                    <a:pt x="201" y="166"/>
                    <a:pt x="209" y="158"/>
                  </a:cubicBezTo>
                  <a:cubicBezTo>
                    <a:pt x="217" y="149"/>
                    <a:pt x="223" y="139"/>
                    <a:pt x="226" y="128"/>
                  </a:cubicBezTo>
                  <a:cubicBezTo>
                    <a:pt x="230" y="116"/>
                    <a:pt x="232" y="105"/>
                    <a:pt x="232" y="93"/>
                  </a:cubicBezTo>
                  <a:cubicBezTo>
                    <a:pt x="232" y="81"/>
                    <a:pt x="230" y="70"/>
                    <a:pt x="226" y="59"/>
                  </a:cubicBezTo>
                  <a:cubicBezTo>
                    <a:pt x="223" y="48"/>
                    <a:pt x="217" y="38"/>
                    <a:pt x="209" y="29"/>
                  </a:cubicBezTo>
                  <a:close/>
                  <a:moveTo>
                    <a:pt x="165" y="116"/>
                  </a:moveTo>
                  <a:lnTo>
                    <a:pt x="165" y="116"/>
                  </a:lnTo>
                  <a:cubicBezTo>
                    <a:pt x="162" y="121"/>
                    <a:pt x="158" y="126"/>
                    <a:pt x="153" y="129"/>
                  </a:cubicBezTo>
                  <a:cubicBezTo>
                    <a:pt x="148" y="132"/>
                    <a:pt x="142" y="134"/>
                    <a:pt x="135" y="135"/>
                  </a:cubicBezTo>
                  <a:cubicBezTo>
                    <a:pt x="128" y="136"/>
                    <a:pt x="121" y="137"/>
                    <a:pt x="114" y="137"/>
                  </a:cubicBezTo>
                  <a:lnTo>
                    <a:pt x="64" y="137"/>
                  </a:lnTo>
                  <a:lnTo>
                    <a:pt x="64" y="50"/>
                  </a:lnTo>
                  <a:lnTo>
                    <a:pt x="114" y="50"/>
                  </a:lnTo>
                  <a:cubicBezTo>
                    <a:pt x="121" y="50"/>
                    <a:pt x="128" y="50"/>
                    <a:pt x="135" y="51"/>
                  </a:cubicBezTo>
                  <a:cubicBezTo>
                    <a:pt x="142" y="53"/>
                    <a:pt x="148" y="55"/>
                    <a:pt x="153" y="58"/>
                  </a:cubicBezTo>
                  <a:cubicBezTo>
                    <a:pt x="158" y="61"/>
                    <a:pt x="162" y="65"/>
                    <a:pt x="165" y="71"/>
                  </a:cubicBezTo>
                  <a:cubicBezTo>
                    <a:pt x="168" y="77"/>
                    <a:pt x="170" y="84"/>
                    <a:pt x="170" y="93"/>
                  </a:cubicBezTo>
                  <a:cubicBezTo>
                    <a:pt x="170" y="103"/>
                    <a:pt x="168" y="110"/>
                    <a:pt x="165" y="11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47">
              <a:extLst>
                <a:ext uri="{FF2B5EF4-FFF2-40B4-BE49-F238E27FC236}">
                  <a16:creationId xmlns:a16="http://schemas.microsoft.com/office/drawing/2014/main" id="{7BCD908A-E996-4271-869B-D203E21AD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" y="3244"/>
              <a:ext cx="81" cy="130"/>
            </a:xfrm>
            <a:custGeom>
              <a:avLst/>
              <a:gdLst>
                <a:gd name="T0" fmla="*/ 102 w 135"/>
                <a:gd name="T1" fmla="*/ 3 h 216"/>
                <a:gd name="T2" fmla="*/ 102 w 135"/>
                <a:gd name="T3" fmla="*/ 3 h 216"/>
                <a:gd name="T4" fmla="*/ 82 w 135"/>
                <a:gd name="T5" fmla="*/ 12 h 216"/>
                <a:gd name="T6" fmla="*/ 67 w 135"/>
                <a:gd name="T7" fmla="*/ 26 h 216"/>
                <a:gd name="T8" fmla="*/ 56 w 135"/>
                <a:gd name="T9" fmla="*/ 44 h 216"/>
                <a:gd name="T10" fmla="*/ 55 w 135"/>
                <a:gd name="T11" fmla="*/ 44 h 216"/>
                <a:gd name="T12" fmla="*/ 55 w 135"/>
                <a:gd name="T13" fmla="*/ 5 h 216"/>
                <a:gd name="T14" fmla="*/ 0 w 135"/>
                <a:gd name="T15" fmla="*/ 5 h 216"/>
                <a:gd name="T16" fmla="*/ 0 w 135"/>
                <a:gd name="T17" fmla="*/ 216 h 216"/>
                <a:gd name="T18" fmla="*/ 58 w 135"/>
                <a:gd name="T19" fmla="*/ 216 h 216"/>
                <a:gd name="T20" fmla="*/ 58 w 135"/>
                <a:gd name="T21" fmla="*/ 121 h 216"/>
                <a:gd name="T22" fmla="*/ 60 w 135"/>
                <a:gd name="T23" fmla="*/ 94 h 216"/>
                <a:gd name="T24" fmla="*/ 70 w 135"/>
                <a:gd name="T25" fmla="*/ 73 h 216"/>
                <a:gd name="T26" fmla="*/ 88 w 135"/>
                <a:gd name="T27" fmla="*/ 59 h 216"/>
                <a:gd name="T28" fmla="*/ 115 w 135"/>
                <a:gd name="T29" fmla="*/ 53 h 216"/>
                <a:gd name="T30" fmla="*/ 125 w 135"/>
                <a:gd name="T31" fmla="*/ 54 h 216"/>
                <a:gd name="T32" fmla="*/ 135 w 135"/>
                <a:gd name="T33" fmla="*/ 55 h 216"/>
                <a:gd name="T34" fmla="*/ 135 w 135"/>
                <a:gd name="T35" fmla="*/ 2 h 216"/>
                <a:gd name="T36" fmla="*/ 123 w 135"/>
                <a:gd name="T37" fmla="*/ 0 h 216"/>
                <a:gd name="T38" fmla="*/ 102 w 135"/>
                <a:gd name="T39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216">
                  <a:moveTo>
                    <a:pt x="102" y="3"/>
                  </a:moveTo>
                  <a:lnTo>
                    <a:pt x="102" y="3"/>
                  </a:lnTo>
                  <a:cubicBezTo>
                    <a:pt x="95" y="5"/>
                    <a:pt x="88" y="8"/>
                    <a:pt x="82" y="12"/>
                  </a:cubicBezTo>
                  <a:cubicBezTo>
                    <a:pt x="76" y="16"/>
                    <a:pt x="71" y="21"/>
                    <a:pt x="67" y="26"/>
                  </a:cubicBezTo>
                  <a:cubicBezTo>
                    <a:pt x="62" y="32"/>
                    <a:pt x="58" y="38"/>
                    <a:pt x="56" y="44"/>
                  </a:cubicBezTo>
                  <a:lnTo>
                    <a:pt x="55" y="44"/>
                  </a:lnTo>
                  <a:lnTo>
                    <a:pt x="55" y="5"/>
                  </a:lnTo>
                  <a:lnTo>
                    <a:pt x="0" y="5"/>
                  </a:lnTo>
                  <a:lnTo>
                    <a:pt x="0" y="216"/>
                  </a:lnTo>
                  <a:lnTo>
                    <a:pt x="58" y="216"/>
                  </a:lnTo>
                  <a:lnTo>
                    <a:pt x="58" y="121"/>
                  </a:lnTo>
                  <a:cubicBezTo>
                    <a:pt x="58" y="111"/>
                    <a:pt x="59" y="102"/>
                    <a:pt x="60" y="94"/>
                  </a:cubicBezTo>
                  <a:cubicBezTo>
                    <a:pt x="62" y="86"/>
                    <a:pt x="66" y="79"/>
                    <a:pt x="70" y="73"/>
                  </a:cubicBezTo>
                  <a:cubicBezTo>
                    <a:pt x="74" y="67"/>
                    <a:pt x="80" y="62"/>
                    <a:pt x="88" y="59"/>
                  </a:cubicBezTo>
                  <a:cubicBezTo>
                    <a:pt x="95" y="55"/>
                    <a:pt x="104" y="53"/>
                    <a:pt x="115" y="53"/>
                  </a:cubicBezTo>
                  <a:cubicBezTo>
                    <a:pt x="118" y="53"/>
                    <a:pt x="122" y="53"/>
                    <a:pt x="125" y="54"/>
                  </a:cubicBezTo>
                  <a:cubicBezTo>
                    <a:pt x="129" y="54"/>
                    <a:pt x="133" y="55"/>
                    <a:pt x="135" y="55"/>
                  </a:cubicBezTo>
                  <a:lnTo>
                    <a:pt x="135" y="2"/>
                  </a:lnTo>
                  <a:cubicBezTo>
                    <a:pt x="131" y="0"/>
                    <a:pt x="126" y="0"/>
                    <a:pt x="123" y="0"/>
                  </a:cubicBezTo>
                  <a:cubicBezTo>
                    <a:pt x="115" y="0"/>
                    <a:pt x="108" y="1"/>
                    <a:pt x="10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48">
              <a:extLst>
                <a:ext uri="{FF2B5EF4-FFF2-40B4-BE49-F238E27FC236}">
                  <a16:creationId xmlns:a16="http://schemas.microsoft.com/office/drawing/2014/main" id="{ADDFA712-2791-4B5C-97F9-B6915EDBB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8" y="3244"/>
              <a:ext cx="126" cy="133"/>
            </a:xfrm>
            <a:custGeom>
              <a:avLst/>
              <a:gdLst>
                <a:gd name="T0" fmla="*/ 155 w 210"/>
                <a:gd name="T1" fmla="*/ 150 h 221"/>
                <a:gd name="T2" fmla="*/ 155 w 210"/>
                <a:gd name="T3" fmla="*/ 150 h 221"/>
                <a:gd name="T4" fmla="*/ 139 w 210"/>
                <a:gd name="T5" fmla="*/ 169 h 221"/>
                <a:gd name="T6" fmla="*/ 109 w 210"/>
                <a:gd name="T7" fmla="*/ 178 h 221"/>
                <a:gd name="T8" fmla="*/ 72 w 210"/>
                <a:gd name="T9" fmla="*/ 165 h 221"/>
                <a:gd name="T10" fmla="*/ 57 w 210"/>
                <a:gd name="T11" fmla="*/ 124 h 221"/>
                <a:gd name="T12" fmla="*/ 209 w 210"/>
                <a:gd name="T13" fmla="*/ 124 h 221"/>
                <a:gd name="T14" fmla="*/ 205 w 210"/>
                <a:gd name="T15" fmla="*/ 78 h 221"/>
                <a:gd name="T16" fmla="*/ 186 w 210"/>
                <a:gd name="T17" fmla="*/ 38 h 221"/>
                <a:gd name="T18" fmla="*/ 154 w 210"/>
                <a:gd name="T19" fmla="*/ 10 h 221"/>
                <a:gd name="T20" fmla="*/ 107 w 210"/>
                <a:gd name="T21" fmla="*/ 0 h 221"/>
                <a:gd name="T22" fmla="*/ 63 w 210"/>
                <a:gd name="T23" fmla="*/ 8 h 221"/>
                <a:gd name="T24" fmla="*/ 29 w 210"/>
                <a:gd name="T25" fmla="*/ 32 h 221"/>
                <a:gd name="T26" fmla="*/ 7 w 210"/>
                <a:gd name="T27" fmla="*/ 67 h 221"/>
                <a:gd name="T28" fmla="*/ 0 w 210"/>
                <a:gd name="T29" fmla="*/ 111 h 221"/>
                <a:gd name="T30" fmla="*/ 7 w 210"/>
                <a:gd name="T31" fmla="*/ 155 h 221"/>
                <a:gd name="T32" fmla="*/ 29 w 210"/>
                <a:gd name="T33" fmla="*/ 190 h 221"/>
                <a:gd name="T34" fmla="*/ 62 w 210"/>
                <a:gd name="T35" fmla="*/ 213 h 221"/>
                <a:gd name="T36" fmla="*/ 107 w 210"/>
                <a:gd name="T37" fmla="*/ 221 h 221"/>
                <a:gd name="T38" fmla="*/ 168 w 210"/>
                <a:gd name="T39" fmla="*/ 205 h 221"/>
                <a:gd name="T40" fmla="*/ 205 w 210"/>
                <a:gd name="T41" fmla="*/ 150 h 221"/>
                <a:gd name="T42" fmla="*/ 155 w 210"/>
                <a:gd name="T43" fmla="*/ 150 h 221"/>
                <a:gd name="T44" fmla="*/ 155 w 210"/>
                <a:gd name="T45" fmla="*/ 150 h 221"/>
                <a:gd name="T46" fmla="*/ 60 w 210"/>
                <a:gd name="T47" fmla="*/ 74 h 221"/>
                <a:gd name="T48" fmla="*/ 60 w 210"/>
                <a:gd name="T49" fmla="*/ 74 h 221"/>
                <a:gd name="T50" fmla="*/ 68 w 210"/>
                <a:gd name="T51" fmla="*/ 59 h 221"/>
                <a:gd name="T52" fmla="*/ 82 w 210"/>
                <a:gd name="T53" fmla="*/ 48 h 221"/>
                <a:gd name="T54" fmla="*/ 105 w 210"/>
                <a:gd name="T55" fmla="*/ 43 h 221"/>
                <a:gd name="T56" fmla="*/ 137 w 210"/>
                <a:gd name="T57" fmla="*/ 55 h 221"/>
                <a:gd name="T58" fmla="*/ 151 w 210"/>
                <a:gd name="T59" fmla="*/ 88 h 221"/>
                <a:gd name="T60" fmla="*/ 57 w 210"/>
                <a:gd name="T61" fmla="*/ 88 h 221"/>
                <a:gd name="T62" fmla="*/ 60 w 210"/>
                <a:gd name="T63" fmla="*/ 7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221">
                  <a:moveTo>
                    <a:pt x="155" y="150"/>
                  </a:moveTo>
                  <a:lnTo>
                    <a:pt x="155" y="150"/>
                  </a:lnTo>
                  <a:cubicBezTo>
                    <a:pt x="153" y="157"/>
                    <a:pt x="147" y="163"/>
                    <a:pt x="139" y="169"/>
                  </a:cubicBezTo>
                  <a:cubicBezTo>
                    <a:pt x="131" y="175"/>
                    <a:pt x="121" y="178"/>
                    <a:pt x="109" y="178"/>
                  </a:cubicBezTo>
                  <a:cubicBezTo>
                    <a:pt x="93" y="178"/>
                    <a:pt x="80" y="174"/>
                    <a:pt x="72" y="165"/>
                  </a:cubicBezTo>
                  <a:cubicBezTo>
                    <a:pt x="63" y="157"/>
                    <a:pt x="58" y="143"/>
                    <a:pt x="57" y="124"/>
                  </a:cubicBezTo>
                  <a:lnTo>
                    <a:pt x="209" y="124"/>
                  </a:lnTo>
                  <a:cubicBezTo>
                    <a:pt x="210" y="108"/>
                    <a:pt x="209" y="93"/>
                    <a:pt x="205" y="78"/>
                  </a:cubicBezTo>
                  <a:cubicBezTo>
                    <a:pt x="201" y="63"/>
                    <a:pt x="195" y="50"/>
                    <a:pt x="186" y="38"/>
                  </a:cubicBezTo>
                  <a:cubicBezTo>
                    <a:pt x="178" y="26"/>
                    <a:pt x="167" y="17"/>
                    <a:pt x="154" y="10"/>
                  </a:cubicBezTo>
                  <a:cubicBezTo>
                    <a:pt x="140" y="3"/>
                    <a:pt x="125" y="0"/>
                    <a:pt x="107" y="0"/>
                  </a:cubicBezTo>
                  <a:cubicBezTo>
                    <a:pt x="91" y="0"/>
                    <a:pt x="76" y="2"/>
                    <a:pt x="63" y="8"/>
                  </a:cubicBezTo>
                  <a:cubicBezTo>
                    <a:pt x="50" y="14"/>
                    <a:pt x="39" y="22"/>
                    <a:pt x="29" y="32"/>
                  </a:cubicBezTo>
                  <a:cubicBezTo>
                    <a:pt x="20" y="41"/>
                    <a:pt x="13" y="53"/>
                    <a:pt x="7" y="67"/>
                  </a:cubicBezTo>
                  <a:cubicBezTo>
                    <a:pt x="2" y="80"/>
                    <a:pt x="0" y="95"/>
                    <a:pt x="0" y="111"/>
                  </a:cubicBezTo>
                  <a:cubicBezTo>
                    <a:pt x="0" y="127"/>
                    <a:pt x="2" y="142"/>
                    <a:pt x="7" y="155"/>
                  </a:cubicBezTo>
                  <a:cubicBezTo>
                    <a:pt x="12" y="169"/>
                    <a:pt x="19" y="181"/>
                    <a:pt x="29" y="190"/>
                  </a:cubicBezTo>
                  <a:cubicBezTo>
                    <a:pt x="38" y="200"/>
                    <a:pt x="49" y="208"/>
                    <a:pt x="62" y="213"/>
                  </a:cubicBezTo>
                  <a:cubicBezTo>
                    <a:pt x="76" y="218"/>
                    <a:pt x="90" y="221"/>
                    <a:pt x="107" y="221"/>
                  </a:cubicBezTo>
                  <a:cubicBezTo>
                    <a:pt x="131" y="221"/>
                    <a:pt x="151" y="215"/>
                    <a:pt x="168" y="205"/>
                  </a:cubicBezTo>
                  <a:cubicBezTo>
                    <a:pt x="185" y="194"/>
                    <a:pt x="197" y="176"/>
                    <a:pt x="205" y="150"/>
                  </a:cubicBezTo>
                  <a:lnTo>
                    <a:pt x="155" y="150"/>
                  </a:lnTo>
                  <a:lnTo>
                    <a:pt x="155" y="150"/>
                  </a:lnTo>
                  <a:close/>
                  <a:moveTo>
                    <a:pt x="60" y="74"/>
                  </a:moveTo>
                  <a:lnTo>
                    <a:pt x="60" y="74"/>
                  </a:lnTo>
                  <a:cubicBezTo>
                    <a:pt x="62" y="69"/>
                    <a:pt x="64" y="64"/>
                    <a:pt x="68" y="59"/>
                  </a:cubicBezTo>
                  <a:cubicBezTo>
                    <a:pt x="71" y="55"/>
                    <a:pt x="76" y="51"/>
                    <a:pt x="82" y="48"/>
                  </a:cubicBezTo>
                  <a:cubicBezTo>
                    <a:pt x="88" y="45"/>
                    <a:pt x="96" y="43"/>
                    <a:pt x="105" y="43"/>
                  </a:cubicBezTo>
                  <a:cubicBezTo>
                    <a:pt x="119" y="43"/>
                    <a:pt x="130" y="47"/>
                    <a:pt x="137" y="55"/>
                  </a:cubicBezTo>
                  <a:cubicBezTo>
                    <a:pt x="144" y="62"/>
                    <a:pt x="149" y="73"/>
                    <a:pt x="151" y="88"/>
                  </a:cubicBezTo>
                  <a:lnTo>
                    <a:pt x="57" y="88"/>
                  </a:lnTo>
                  <a:cubicBezTo>
                    <a:pt x="58" y="84"/>
                    <a:pt x="59" y="79"/>
                    <a:pt x="60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49">
              <a:extLst>
                <a:ext uri="{FF2B5EF4-FFF2-40B4-BE49-F238E27FC236}">
                  <a16:creationId xmlns:a16="http://schemas.microsoft.com/office/drawing/2014/main" id="{515A6296-60F9-45FA-ACBB-5399E1515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" y="3244"/>
              <a:ext cx="116" cy="133"/>
            </a:xfrm>
            <a:custGeom>
              <a:avLst/>
              <a:gdLst>
                <a:gd name="T0" fmla="*/ 189 w 194"/>
                <a:gd name="T1" fmla="*/ 123 h 221"/>
                <a:gd name="T2" fmla="*/ 189 w 194"/>
                <a:gd name="T3" fmla="*/ 123 h 221"/>
                <a:gd name="T4" fmla="*/ 174 w 194"/>
                <a:gd name="T5" fmla="*/ 107 h 221"/>
                <a:gd name="T6" fmla="*/ 152 w 194"/>
                <a:gd name="T7" fmla="*/ 96 h 221"/>
                <a:gd name="T8" fmla="*/ 128 w 194"/>
                <a:gd name="T9" fmla="*/ 89 h 221"/>
                <a:gd name="T10" fmla="*/ 104 w 194"/>
                <a:gd name="T11" fmla="*/ 84 h 221"/>
                <a:gd name="T12" fmla="*/ 83 w 194"/>
                <a:gd name="T13" fmla="*/ 78 h 221"/>
                <a:gd name="T14" fmla="*/ 68 w 194"/>
                <a:gd name="T15" fmla="*/ 70 h 221"/>
                <a:gd name="T16" fmla="*/ 62 w 194"/>
                <a:gd name="T17" fmla="*/ 58 h 221"/>
                <a:gd name="T18" fmla="*/ 66 w 194"/>
                <a:gd name="T19" fmla="*/ 47 h 221"/>
                <a:gd name="T20" fmla="*/ 73 w 194"/>
                <a:gd name="T21" fmla="*/ 42 h 221"/>
                <a:gd name="T22" fmla="*/ 84 w 194"/>
                <a:gd name="T23" fmla="*/ 39 h 221"/>
                <a:gd name="T24" fmla="*/ 94 w 194"/>
                <a:gd name="T25" fmla="*/ 38 h 221"/>
                <a:gd name="T26" fmla="*/ 121 w 194"/>
                <a:gd name="T27" fmla="*/ 44 h 221"/>
                <a:gd name="T28" fmla="*/ 134 w 194"/>
                <a:gd name="T29" fmla="*/ 67 h 221"/>
                <a:gd name="T30" fmla="*/ 189 w 194"/>
                <a:gd name="T31" fmla="*/ 67 h 221"/>
                <a:gd name="T32" fmla="*/ 179 w 194"/>
                <a:gd name="T33" fmla="*/ 34 h 221"/>
                <a:gd name="T34" fmla="*/ 158 w 194"/>
                <a:gd name="T35" fmla="*/ 14 h 221"/>
                <a:gd name="T36" fmla="*/ 129 w 194"/>
                <a:gd name="T37" fmla="*/ 3 h 221"/>
                <a:gd name="T38" fmla="*/ 96 w 194"/>
                <a:gd name="T39" fmla="*/ 0 h 221"/>
                <a:gd name="T40" fmla="*/ 63 w 194"/>
                <a:gd name="T41" fmla="*/ 3 h 221"/>
                <a:gd name="T42" fmla="*/ 33 w 194"/>
                <a:gd name="T43" fmla="*/ 13 h 221"/>
                <a:gd name="T44" fmla="*/ 12 w 194"/>
                <a:gd name="T45" fmla="*/ 34 h 221"/>
                <a:gd name="T46" fmla="*/ 5 w 194"/>
                <a:gd name="T47" fmla="*/ 67 h 221"/>
                <a:gd name="T48" fmla="*/ 10 w 194"/>
                <a:gd name="T49" fmla="*/ 90 h 221"/>
                <a:gd name="T50" fmla="*/ 25 w 194"/>
                <a:gd name="T51" fmla="*/ 106 h 221"/>
                <a:gd name="T52" fmla="*/ 47 w 194"/>
                <a:gd name="T53" fmla="*/ 117 h 221"/>
                <a:gd name="T54" fmla="*/ 71 w 194"/>
                <a:gd name="T55" fmla="*/ 123 h 221"/>
                <a:gd name="T56" fmla="*/ 119 w 194"/>
                <a:gd name="T57" fmla="*/ 136 h 221"/>
                <a:gd name="T58" fmla="*/ 137 w 194"/>
                <a:gd name="T59" fmla="*/ 156 h 221"/>
                <a:gd name="T60" fmla="*/ 133 w 194"/>
                <a:gd name="T61" fmla="*/ 169 h 221"/>
                <a:gd name="T62" fmla="*/ 124 w 194"/>
                <a:gd name="T63" fmla="*/ 177 h 221"/>
                <a:gd name="T64" fmla="*/ 112 w 194"/>
                <a:gd name="T65" fmla="*/ 181 h 221"/>
                <a:gd name="T66" fmla="*/ 99 w 194"/>
                <a:gd name="T67" fmla="*/ 183 h 221"/>
                <a:gd name="T68" fmla="*/ 82 w 194"/>
                <a:gd name="T69" fmla="*/ 181 h 221"/>
                <a:gd name="T70" fmla="*/ 68 w 194"/>
                <a:gd name="T71" fmla="*/ 174 h 221"/>
                <a:gd name="T72" fmla="*/ 58 w 194"/>
                <a:gd name="T73" fmla="*/ 163 h 221"/>
                <a:gd name="T74" fmla="*/ 55 w 194"/>
                <a:gd name="T75" fmla="*/ 147 h 221"/>
                <a:gd name="T76" fmla="*/ 0 w 194"/>
                <a:gd name="T77" fmla="*/ 147 h 221"/>
                <a:gd name="T78" fmla="*/ 9 w 194"/>
                <a:gd name="T79" fmla="*/ 182 h 221"/>
                <a:gd name="T80" fmla="*/ 32 w 194"/>
                <a:gd name="T81" fmla="*/ 205 h 221"/>
                <a:gd name="T82" fmla="*/ 63 w 194"/>
                <a:gd name="T83" fmla="*/ 217 h 221"/>
                <a:gd name="T84" fmla="*/ 98 w 194"/>
                <a:gd name="T85" fmla="*/ 221 h 221"/>
                <a:gd name="T86" fmla="*/ 134 w 194"/>
                <a:gd name="T87" fmla="*/ 217 h 221"/>
                <a:gd name="T88" fmla="*/ 164 w 194"/>
                <a:gd name="T89" fmla="*/ 205 h 221"/>
                <a:gd name="T90" fmla="*/ 186 w 194"/>
                <a:gd name="T91" fmla="*/ 183 h 221"/>
                <a:gd name="T92" fmla="*/ 194 w 194"/>
                <a:gd name="T93" fmla="*/ 148 h 221"/>
                <a:gd name="T94" fmla="*/ 189 w 194"/>
                <a:gd name="T95" fmla="*/ 12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221">
                  <a:moveTo>
                    <a:pt x="189" y="123"/>
                  </a:moveTo>
                  <a:lnTo>
                    <a:pt x="189" y="123"/>
                  </a:lnTo>
                  <a:cubicBezTo>
                    <a:pt x="185" y="117"/>
                    <a:pt x="180" y="111"/>
                    <a:pt x="174" y="107"/>
                  </a:cubicBezTo>
                  <a:cubicBezTo>
                    <a:pt x="167" y="102"/>
                    <a:pt x="160" y="99"/>
                    <a:pt x="152" y="96"/>
                  </a:cubicBezTo>
                  <a:cubicBezTo>
                    <a:pt x="144" y="93"/>
                    <a:pt x="136" y="91"/>
                    <a:pt x="128" y="89"/>
                  </a:cubicBezTo>
                  <a:cubicBezTo>
                    <a:pt x="120" y="87"/>
                    <a:pt x="112" y="85"/>
                    <a:pt x="104" y="84"/>
                  </a:cubicBezTo>
                  <a:cubicBezTo>
                    <a:pt x="96" y="82"/>
                    <a:pt x="89" y="80"/>
                    <a:pt x="83" y="78"/>
                  </a:cubicBezTo>
                  <a:cubicBezTo>
                    <a:pt x="77" y="76"/>
                    <a:pt x="72" y="74"/>
                    <a:pt x="68" y="70"/>
                  </a:cubicBezTo>
                  <a:cubicBezTo>
                    <a:pt x="64" y="67"/>
                    <a:pt x="62" y="63"/>
                    <a:pt x="62" y="58"/>
                  </a:cubicBezTo>
                  <a:cubicBezTo>
                    <a:pt x="62" y="53"/>
                    <a:pt x="63" y="50"/>
                    <a:pt x="66" y="47"/>
                  </a:cubicBezTo>
                  <a:cubicBezTo>
                    <a:pt x="68" y="45"/>
                    <a:pt x="70" y="43"/>
                    <a:pt x="73" y="42"/>
                  </a:cubicBezTo>
                  <a:cubicBezTo>
                    <a:pt x="77" y="40"/>
                    <a:pt x="80" y="39"/>
                    <a:pt x="84" y="39"/>
                  </a:cubicBezTo>
                  <a:cubicBezTo>
                    <a:pt x="88" y="38"/>
                    <a:pt x="91" y="38"/>
                    <a:pt x="94" y="38"/>
                  </a:cubicBezTo>
                  <a:cubicBezTo>
                    <a:pt x="105" y="38"/>
                    <a:pt x="114" y="40"/>
                    <a:pt x="121" y="44"/>
                  </a:cubicBezTo>
                  <a:cubicBezTo>
                    <a:pt x="129" y="48"/>
                    <a:pt x="133" y="56"/>
                    <a:pt x="134" y="67"/>
                  </a:cubicBezTo>
                  <a:lnTo>
                    <a:pt x="189" y="67"/>
                  </a:lnTo>
                  <a:cubicBezTo>
                    <a:pt x="188" y="54"/>
                    <a:pt x="184" y="43"/>
                    <a:pt x="179" y="34"/>
                  </a:cubicBezTo>
                  <a:cubicBezTo>
                    <a:pt x="173" y="26"/>
                    <a:pt x="166" y="19"/>
                    <a:pt x="158" y="14"/>
                  </a:cubicBezTo>
                  <a:cubicBezTo>
                    <a:pt x="149" y="9"/>
                    <a:pt x="140" y="5"/>
                    <a:pt x="129" y="3"/>
                  </a:cubicBezTo>
                  <a:cubicBezTo>
                    <a:pt x="118" y="1"/>
                    <a:pt x="107" y="0"/>
                    <a:pt x="96" y="0"/>
                  </a:cubicBezTo>
                  <a:cubicBezTo>
                    <a:pt x="85" y="0"/>
                    <a:pt x="74" y="1"/>
                    <a:pt x="63" y="3"/>
                  </a:cubicBezTo>
                  <a:cubicBezTo>
                    <a:pt x="52" y="5"/>
                    <a:pt x="42" y="8"/>
                    <a:pt x="33" y="13"/>
                  </a:cubicBezTo>
                  <a:cubicBezTo>
                    <a:pt x="25" y="18"/>
                    <a:pt x="18" y="25"/>
                    <a:pt x="12" y="34"/>
                  </a:cubicBezTo>
                  <a:cubicBezTo>
                    <a:pt x="7" y="42"/>
                    <a:pt x="5" y="54"/>
                    <a:pt x="5" y="67"/>
                  </a:cubicBezTo>
                  <a:cubicBezTo>
                    <a:pt x="5" y="76"/>
                    <a:pt x="6" y="84"/>
                    <a:pt x="10" y="90"/>
                  </a:cubicBezTo>
                  <a:cubicBezTo>
                    <a:pt x="14" y="97"/>
                    <a:pt x="19" y="102"/>
                    <a:pt x="25" y="106"/>
                  </a:cubicBezTo>
                  <a:cubicBezTo>
                    <a:pt x="32" y="111"/>
                    <a:pt x="39" y="114"/>
                    <a:pt x="47" y="117"/>
                  </a:cubicBezTo>
                  <a:cubicBezTo>
                    <a:pt x="55" y="119"/>
                    <a:pt x="63" y="121"/>
                    <a:pt x="71" y="123"/>
                  </a:cubicBezTo>
                  <a:cubicBezTo>
                    <a:pt x="92" y="128"/>
                    <a:pt x="108" y="132"/>
                    <a:pt x="119" y="136"/>
                  </a:cubicBezTo>
                  <a:cubicBezTo>
                    <a:pt x="131" y="141"/>
                    <a:pt x="137" y="147"/>
                    <a:pt x="137" y="156"/>
                  </a:cubicBezTo>
                  <a:cubicBezTo>
                    <a:pt x="137" y="161"/>
                    <a:pt x="135" y="165"/>
                    <a:pt x="133" y="169"/>
                  </a:cubicBezTo>
                  <a:cubicBezTo>
                    <a:pt x="131" y="172"/>
                    <a:pt x="128" y="175"/>
                    <a:pt x="124" y="177"/>
                  </a:cubicBezTo>
                  <a:cubicBezTo>
                    <a:pt x="120" y="179"/>
                    <a:pt x="116" y="180"/>
                    <a:pt x="112" y="181"/>
                  </a:cubicBezTo>
                  <a:cubicBezTo>
                    <a:pt x="107" y="182"/>
                    <a:pt x="103" y="183"/>
                    <a:pt x="99" y="183"/>
                  </a:cubicBezTo>
                  <a:cubicBezTo>
                    <a:pt x="93" y="183"/>
                    <a:pt x="88" y="182"/>
                    <a:pt x="82" y="181"/>
                  </a:cubicBezTo>
                  <a:cubicBezTo>
                    <a:pt x="77" y="179"/>
                    <a:pt x="72" y="177"/>
                    <a:pt x="68" y="174"/>
                  </a:cubicBezTo>
                  <a:cubicBezTo>
                    <a:pt x="64" y="171"/>
                    <a:pt x="61" y="168"/>
                    <a:pt x="58" y="163"/>
                  </a:cubicBezTo>
                  <a:cubicBezTo>
                    <a:pt x="56" y="159"/>
                    <a:pt x="55" y="153"/>
                    <a:pt x="55" y="147"/>
                  </a:cubicBezTo>
                  <a:lnTo>
                    <a:pt x="0" y="147"/>
                  </a:lnTo>
                  <a:cubicBezTo>
                    <a:pt x="0" y="161"/>
                    <a:pt x="3" y="173"/>
                    <a:pt x="9" y="182"/>
                  </a:cubicBezTo>
                  <a:cubicBezTo>
                    <a:pt x="15" y="192"/>
                    <a:pt x="23" y="199"/>
                    <a:pt x="32" y="205"/>
                  </a:cubicBezTo>
                  <a:cubicBezTo>
                    <a:pt x="41" y="211"/>
                    <a:pt x="51" y="215"/>
                    <a:pt x="63" y="217"/>
                  </a:cubicBezTo>
                  <a:cubicBezTo>
                    <a:pt x="74" y="220"/>
                    <a:pt x="86" y="221"/>
                    <a:pt x="98" y="221"/>
                  </a:cubicBezTo>
                  <a:cubicBezTo>
                    <a:pt x="110" y="221"/>
                    <a:pt x="122" y="220"/>
                    <a:pt x="134" y="217"/>
                  </a:cubicBezTo>
                  <a:cubicBezTo>
                    <a:pt x="145" y="215"/>
                    <a:pt x="155" y="211"/>
                    <a:pt x="164" y="205"/>
                  </a:cubicBezTo>
                  <a:cubicBezTo>
                    <a:pt x="173" y="200"/>
                    <a:pt x="181" y="192"/>
                    <a:pt x="186" y="183"/>
                  </a:cubicBezTo>
                  <a:cubicBezTo>
                    <a:pt x="192" y="173"/>
                    <a:pt x="194" y="162"/>
                    <a:pt x="194" y="148"/>
                  </a:cubicBezTo>
                  <a:cubicBezTo>
                    <a:pt x="194" y="138"/>
                    <a:pt x="193" y="130"/>
                    <a:pt x="189" y="1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50">
              <a:extLst>
                <a:ext uri="{FF2B5EF4-FFF2-40B4-BE49-F238E27FC236}">
                  <a16:creationId xmlns:a16="http://schemas.microsoft.com/office/drawing/2014/main" id="{F67F8EA9-1C12-4451-9D3D-12CE26273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" y="3244"/>
              <a:ext cx="117" cy="133"/>
            </a:xfrm>
            <a:custGeom>
              <a:avLst/>
              <a:gdLst>
                <a:gd name="T0" fmla="*/ 165 w 195"/>
                <a:gd name="T1" fmla="*/ 205 h 221"/>
                <a:gd name="T2" fmla="*/ 165 w 195"/>
                <a:gd name="T3" fmla="*/ 205 h 221"/>
                <a:gd name="T4" fmla="*/ 187 w 195"/>
                <a:gd name="T5" fmla="*/ 183 h 221"/>
                <a:gd name="T6" fmla="*/ 195 w 195"/>
                <a:gd name="T7" fmla="*/ 148 h 221"/>
                <a:gd name="T8" fmla="*/ 189 w 195"/>
                <a:gd name="T9" fmla="*/ 123 h 221"/>
                <a:gd name="T10" fmla="*/ 174 w 195"/>
                <a:gd name="T11" fmla="*/ 107 h 221"/>
                <a:gd name="T12" fmla="*/ 153 w 195"/>
                <a:gd name="T13" fmla="*/ 96 h 221"/>
                <a:gd name="T14" fmla="*/ 128 w 195"/>
                <a:gd name="T15" fmla="*/ 89 h 221"/>
                <a:gd name="T16" fmla="*/ 104 w 195"/>
                <a:gd name="T17" fmla="*/ 84 h 221"/>
                <a:gd name="T18" fmla="*/ 83 w 195"/>
                <a:gd name="T19" fmla="*/ 78 h 221"/>
                <a:gd name="T20" fmla="*/ 68 w 195"/>
                <a:gd name="T21" fmla="*/ 70 h 221"/>
                <a:gd name="T22" fmla="*/ 63 w 195"/>
                <a:gd name="T23" fmla="*/ 58 h 221"/>
                <a:gd name="T24" fmla="*/ 66 w 195"/>
                <a:gd name="T25" fmla="*/ 47 h 221"/>
                <a:gd name="T26" fmla="*/ 74 w 195"/>
                <a:gd name="T27" fmla="*/ 42 h 221"/>
                <a:gd name="T28" fmla="*/ 84 w 195"/>
                <a:gd name="T29" fmla="*/ 39 h 221"/>
                <a:gd name="T30" fmla="*/ 95 w 195"/>
                <a:gd name="T31" fmla="*/ 38 h 221"/>
                <a:gd name="T32" fmla="*/ 122 w 195"/>
                <a:gd name="T33" fmla="*/ 44 h 221"/>
                <a:gd name="T34" fmla="*/ 134 w 195"/>
                <a:gd name="T35" fmla="*/ 67 h 221"/>
                <a:gd name="T36" fmla="*/ 189 w 195"/>
                <a:gd name="T37" fmla="*/ 67 h 221"/>
                <a:gd name="T38" fmla="*/ 179 w 195"/>
                <a:gd name="T39" fmla="*/ 34 h 221"/>
                <a:gd name="T40" fmla="*/ 158 w 195"/>
                <a:gd name="T41" fmla="*/ 14 h 221"/>
                <a:gd name="T42" fmla="*/ 130 w 195"/>
                <a:gd name="T43" fmla="*/ 3 h 221"/>
                <a:gd name="T44" fmla="*/ 97 w 195"/>
                <a:gd name="T45" fmla="*/ 0 h 221"/>
                <a:gd name="T46" fmla="*/ 63 w 195"/>
                <a:gd name="T47" fmla="*/ 3 h 221"/>
                <a:gd name="T48" fmla="*/ 34 w 195"/>
                <a:gd name="T49" fmla="*/ 13 h 221"/>
                <a:gd name="T50" fmla="*/ 13 w 195"/>
                <a:gd name="T51" fmla="*/ 34 h 221"/>
                <a:gd name="T52" fmla="*/ 5 w 195"/>
                <a:gd name="T53" fmla="*/ 67 h 221"/>
                <a:gd name="T54" fmla="*/ 11 w 195"/>
                <a:gd name="T55" fmla="*/ 90 h 221"/>
                <a:gd name="T56" fmla="*/ 26 w 195"/>
                <a:gd name="T57" fmla="*/ 106 h 221"/>
                <a:gd name="T58" fmla="*/ 47 w 195"/>
                <a:gd name="T59" fmla="*/ 117 h 221"/>
                <a:gd name="T60" fmla="*/ 72 w 195"/>
                <a:gd name="T61" fmla="*/ 123 h 221"/>
                <a:gd name="T62" fmla="*/ 120 w 195"/>
                <a:gd name="T63" fmla="*/ 136 h 221"/>
                <a:gd name="T64" fmla="*/ 137 w 195"/>
                <a:gd name="T65" fmla="*/ 156 h 221"/>
                <a:gd name="T66" fmla="*/ 133 w 195"/>
                <a:gd name="T67" fmla="*/ 169 h 221"/>
                <a:gd name="T68" fmla="*/ 124 w 195"/>
                <a:gd name="T69" fmla="*/ 177 h 221"/>
                <a:gd name="T70" fmla="*/ 112 w 195"/>
                <a:gd name="T71" fmla="*/ 181 h 221"/>
                <a:gd name="T72" fmla="*/ 99 w 195"/>
                <a:gd name="T73" fmla="*/ 183 h 221"/>
                <a:gd name="T74" fmla="*/ 83 w 195"/>
                <a:gd name="T75" fmla="*/ 181 h 221"/>
                <a:gd name="T76" fmla="*/ 69 w 195"/>
                <a:gd name="T77" fmla="*/ 174 h 221"/>
                <a:gd name="T78" fmla="*/ 59 w 195"/>
                <a:gd name="T79" fmla="*/ 163 h 221"/>
                <a:gd name="T80" fmla="*/ 55 w 195"/>
                <a:gd name="T81" fmla="*/ 147 h 221"/>
                <a:gd name="T82" fmla="*/ 0 w 195"/>
                <a:gd name="T83" fmla="*/ 147 h 221"/>
                <a:gd name="T84" fmla="*/ 10 w 195"/>
                <a:gd name="T85" fmla="*/ 182 h 221"/>
                <a:gd name="T86" fmla="*/ 32 w 195"/>
                <a:gd name="T87" fmla="*/ 205 h 221"/>
                <a:gd name="T88" fmla="*/ 63 w 195"/>
                <a:gd name="T89" fmla="*/ 217 h 221"/>
                <a:gd name="T90" fmla="*/ 99 w 195"/>
                <a:gd name="T91" fmla="*/ 221 h 221"/>
                <a:gd name="T92" fmla="*/ 134 w 195"/>
                <a:gd name="T93" fmla="*/ 217 h 221"/>
                <a:gd name="T94" fmla="*/ 165 w 195"/>
                <a:gd name="T95" fmla="*/ 20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1">
                  <a:moveTo>
                    <a:pt x="165" y="205"/>
                  </a:moveTo>
                  <a:lnTo>
                    <a:pt x="165" y="205"/>
                  </a:lnTo>
                  <a:cubicBezTo>
                    <a:pt x="174" y="200"/>
                    <a:pt x="181" y="192"/>
                    <a:pt x="187" y="183"/>
                  </a:cubicBezTo>
                  <a:cubicBezTo>
                    <a:pt x="192" y="173"/>
                    <a:pt x="195" y="162"/>
                    <a:pt x="195" y="148"/>
                  </a:cubicBezTo>
                  <a:cubicBezTo>
                    <a:pt x="195" y="138"/>
                    <a:pt x="193" y="130"/>
                    <a:pt x="189" y="123"/>
                  </a:cubicBezTo>
                  <a:cubicBezTo>
                    <a:pt x="185" y="117"/>
                    <a:pt x="180" y="111"/>
                    <a:pt x="174" y="107"/>
                  </a:cubicBezTo>
                  <a:cubicBezTo>
                    <a:pt x="168" y="102"/>
                    <a:pt x="161" y="99"/>
                    <a:pt x="153" y="96"/>
                  </a:cubicBezTo>
                  <a:cubicBezTo>
                    <a:pt x="145" y="93"/>
                    <a:pt x="137" y="91"/>
                    <a:pt x="128" y="89"/>
                  </a:cubicBezTo>
                  <a:cubicBezTo>
                    <a:pt x="120" y="87"/>
                    <a:pt x="112" y="85"/>
                    <a:pt x="104" y="84"/>
                  </a:cubicBezTo>
                  <a:cubicBezTo>
                    <a:pt x="96" y="82"/>
                    <a:pt x="89" y="80"/>
                    <a:pt x="83" y="78"/>
                  </a:cubicBezTo>
                  <a:cubicBezTo>
                    <a:pt x="77" y="76"/>
                    <a:pt x="72" y="74"/>
                    <a:pt x="68" y="70"/>
                  </a:cubicBezTo>
                  <a:cubicBezTo>
                    <a:pt x="65" y="67"/>
                    <a:pt x="63" y="63"/>
                    <a:pt x="63" y="58"/>
                  </a:cubicBezTo>
                  <a:cubicBezTo>
                    <a:pt x="63" y="53"/>
                    <a:pt x="64" y="50"/>
                    <a:pt x="66" y="47"/>
                  </a:cubicBezTo>
                  <a:cubicBezTo>
                    <a:pt x="68" y="45"/>
                    <a:pt x="71" y="43"/>
                    <a:pt x="74" y="42"/>
                  </a:cubicBezTo>
                  <a:cubicBezTo>
                    <a:pt x="77" y="40"/>
                    <a:pt x="81" y="39"/>
                    <a:pt x="84" y="39"/>
                  </a:cubicBezTo>
                  <a:cubicBezTo>
                    <a:pt x="88" y="38"/>
                    <a:pt x="92" y="38"/>
                    <a:pt x="95" y="38"/>
                  </a:cubicBezTo>
                  <a:cubicBezTo>
                    <a:pt x="105" y="38"/>
                    <a:pt x="114" y="40"/>
                    <a:pt x="122" y="44"/>
                  </a:cubicBezTo>
                  <a:cubicBezTo>
                    <a:pt x="129" y="48"/>
                    <a:pt x="133" y="56"/>
                    <a:pt x="134" y="67"/>
                  </a:cubicBezTo>
                  <a:lnTo>
                    <a:pt x="189" y="67"/>
                  </a:lnTo>
                  <a:cubicBezTo>
                    <a:pt x="188" y="54"/>
                    <a:pt x="185" y="43"/>
                    <a:pt x="179" y="34"/>
                  </a:cubicBezTo>
                  <a:cubicBezTo>
                    <a:pt x="174" y="26"/>
                    <a:pt x="167" y="19"/>
                    <a:pt x="158" y="14"/>
                  </a:cubicBezTo>
                  <a:cubicBezTo>
                    <a:pt x="150" y="9"/>
                    <a:pt x="140" y="5"/>
                    <a:pt x="130" y="3"/>
                  </a:cubicBezTo>
                  <a:cubicBezTo>
                    <a:pt x="119" y="1"/>
                    <a:pt x="108" y="0"/>
                    <a:pt x="97" y="0"/>
                  </a:cubicBezTo>
                  <a:cubicBezTo>
                    <a:pt x="85" y="0"/>
                    <a:pt x="74" y="1"/>
                    <a:pt x="63" y="3"/>
                  </a:cubicBezTo>
                  <a:cubicBezTo>
                    <a:pt x="52" y="5"/>
                    <a:pt x="43" y="8"/>
                    <a:pt x="34" y="13"/>
                  </a:cubicBezTo>
                  <a:cubicBezTo>
                    <a:pt x="25" y="18"/>
                    <a:pt x="18" y="25"/>
                    <a:pt x="13" y="34"/>
                  </a:cubicBezTo>
                  <a:cubicBezTo>
                    <a:pt x="8" y="42"/>
                    <a:pt x="5" y="54"/>
                    <a:pt x="5" y="67"/>
                  </a:cubicBezTo>
                  <a:cubicBezTo>
                    <a:pt x="5" y="76"/>
                    <a:pt x="7" y="84"/>
                    <a:pt x="11" y="90"/>
                  </a:cubicBezTo>
                  <a:cubicBezTo>
                    <a:pt x="15" y="97"/>
                    <a:pt x="20" y="102"/>
                    <a:pt x="26" y="106"/>
                  </a:cubicBezTo>
                  <a:cubicBezTo>
                    <a:pt x="32" y="111"/>
                    <a:pt x="39" y="114"/>
                    <a:pt x="47" y="117"/>
                  </a:cubicBezTo>
                  <a:cubicBezTo>
                    <a:pt x="55" y="119"/>
                    <a:pt x="63" y="121"/>
                    <a:pt x="72" y="123"/>
                  </a:cubicBezTo>
                  <a:cubicBezTo>
                    <a:pt x="92" y="128"/>
                    <a:pt x="108" y="132"/>
                    <a:pt x="120" y="136"/>
                  </a:cubicBezTo>
                  <a:cubicBezTo>
                    <a:pt x="131" y="141"/>
                    <a:pt x="137" y="147"/>
                    <a:pt x="137" y="156"/>
                  </a:cubicBezTo>
                  <a:cubicBezTo>
                    <a:pt x="137" y="161"/>
                    <a:pt x="136" y="165"/>
                    <a:pt x="133" y="169"/>
                  </a:cubicBezTo>
                  <a:cubicBezTo>
                    <a:pt x="131" y="172"/>
                    <a:pt x="128" y="175"/>
                    <a:pt x="124" y="177"/>
                  </a:cubicBezTo>
                  <a:cubicBezTo>
                    <a:pt x="121" y="179"/>
                    <a:pt x="117" y="180"/>
                    <a:pt x="112" y="181"/>
                  </a:cubicBezTo>
                  <a:cubicBezTo>
                    <a:pt x="108" y="182"/>
                    <a:pt x="103" y="183"/>
                    <a:pt x="99" y="183"/>
                  </a:cubicBezTo>
                  <a:cubicBezTo>
                    <a:pt x="94" y="183"/>
                    <a:pt x="88" y="182"/>
                    <a:pt x="83" y="181"/>
                  </a:cubicBezTo>
                  <a:cubicBezTo>
                    <a:pt x="78" y="179"/>
                    <a:pt x="73" y="177"/>
                    <a:pt x="69" y="174"/>
                  </a:cubicBezTo>
                  <a:cubicBezTo>
                    <a:pt x="65" y="171"/>
                    <a:pt x="61" y="168"/>
                    <a:pt x="59" y="163"/>
                  </a:cubicBezTo>
                  <a:cubicBezTo>
                    <a:pt x="56" y="159"/>
                    <a:pt x="55" y="153"/>
                    <a:pt x="55" y="147"/>
                  </a:cubicBezTo>
                  <a:lnTo>
                    <a:pt x="0" y="147"/>
                  </a:lnTo>
                  <a:cubicBezTo>
                    <a:pt x="1" y="161"/>
                    <a:pt x="4" y="173"/>
                    <a:pt x="10" y="182"/>
                  </a:cubicBezTo>
                  <a:cubicBezTo>
                    <a:pt x="16" y="192"/>
                    <a:pt x="23" y="199"/>
                    <a:pt x="32" y="205"/>
                  </a:cubicBezTo>
                  <a:cubicBezTo>
                    <a:pt x="41" y="211"/>
                    <a:pt x="52" y="215"/>
                    <a:pt x="63" y="217"/>
                  </a:cubicBezTo>
                  <a:cubicBezTo>
                    <a:pt x="75" y="220"/>
                    <a:pt x="87" y="221"/>
                    <a:pt x="99" y="221"/>
                  </a:cubicBezTo>
                  <a:cubicBezTo>
                    <a:pt x="111" y="221"/>
                    <a:pt x="123" y="220"/>
                    <a:pt x="134" y="217"/>
                  </a:cubicBezTo>
                  <a:cubicBezTo>
                    <a:pt x="146" y="215"/>
                    <a:pt x="156" y="211"/>
                    <a:pt x="165" y="2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51">
              <a:extLst>
                <a:ext uri="{FF2B5EF4-FFF2-40B4-BE49-F238E27FC236}">
                  <a16:creationId xmlns:a16="http://schemas.microsoft.com/office/drawing/2014/main" id="{DEBB1C9A-8779-4E36-97C5-78B2ED4B3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3129"/>
              <a:ext cx="196" cy="361"/>
            </a:xfrm>
            <a:custGeom>
              <a:avLst/>
              <a:gdLst>
                <a:gd name="T0" fmla="*/ 281 w 326"/>
                <a:gd name="T1" fmla="*/ 35 h 600"/>
                <a:gd name="T2" fmla="*/ 281 w 326"/>
                <a:gd name="T3" fmla="*/ 35 h 600"/>
                <a:gd name="T4" fmla="*/ 174 w 326"/>
                <a:gd name="T5" fmla="*/ 0 h 600"/>
                <a:gd name="T6" fmla="*/ 0 w 326"/>
                <a:gd name="T7" fmla="*/ 0 h 600"/>
                <a:gd name="T8" fmla="*/ 0 w 326"/>
                <a:gd name="T9" fmla="*/ 538 h 600"/>
                <a:gd name="T10" fmla="*/ 62 w 326"/>
                <a:gd name="T11" fmla="*/ 600 h 600"/>
                <a:gd name="T12" fmla="*/ 62 w 326"/>
                <a:gd name="T13" fmla="*/ 300 h 600"/>
                <a:gd name="T14" fmla="*/ 174 w 326"/>
                <a:gd name="T15" fmla="*/ 300 h 600"/>
                <a:gd name="T16" fmla="*/ 282 w 326"/>
                <a:gd name="T17" fmla="*/ 263 h 600"/>
                <a:gd name="T18" fmla="*/ 326 w 326"/>
                <a:gd name="T19" fmla="*/ 149 h 600"/>
                <a:gd name="T20" fmla="*/ 281 w 326"/>
                <a:gd name="T21" fmla="*/ 35 h 600"/>
                <a:gd name="T22" fmla="*/ 241 w 326"/>
                <a:gd name="T23" fmla="*/ 217 h 600"/>
                <a:gd name="T24" fmla="*/ 241 w 326"/>
                <a:gd name="T25" fmla="*/ 217 h 600"/>
                <a:gd name="T26" fmla="*/ 174 w 326"/>
                <a:gd name="T27" fmla="*/ 238 h 600"/>
                <a:gd name="T28" fmla="*/ 62 w 326"/>
                <a:gd name="T29" fmla="*/ 238 h 600"/>
                <a:gd name="T30" fmla="*/ 62 w 326"/>
                <a:gd name="T31" fmla="*/ 62 h 600"/>
                <a:gd name="T32" fmla="*/ 174 w 326"/>
                <a:gd name="T33" fmla="*/ 62 h 600"/>
                <a:gd name="T34" fmla="*/ 241 w 326"/>
                <a:gd name="T35" fmla="*/ 82 h 600"/>
                <a:gd name="T36" fmla="*/ 264 w 326"/>
                <a:gd name="T37" fmla="*/ 149 h 600"/>
                <a:gd name="T38" fmla="*/ 241 w 326"/>
                <a:gd name="T39" fmla="*/ 217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6" h="600">
                  <a:moveTo>
                    <a:pt x="281" y="35"/>
                  </a:moveTo>
                  <a:lnTo>
                    <a:pt x="281" y="35"/>
                  </a:lnTo>
                  <a:cubicBezTo>
                    <a:pt x="253" y="12"/>
                    <a:pt x="218" y="0"/>
                    <a:pt x="174" y="0"/>
                  </a:cubicBezTo>
                  <a:lnTo>
                    <a:pt x="0" y="0"/>
                  </a:lnTo>
                  <a:lnTo>
                    <a:pt x="0" y="538"/>
                  </a:lnTo>
                  <a:lnTo>
                    <a:pt x="62" y="600"/>
                  </a:lnTo>
                  <a:lnTo>
                    <a:pt x="62" y="300"/>
                  </a:lnTo>
                  <a:lnTo>
                    <a:pt x="174" y="300"/>
                  </a:lnTo>
                  <a:cubicBezTo>
                    <a:pt x="219" y="300"/>
                    <a:pt x="255" y="287"/>
                    <a:pt x="282" y="263"/>
                  </a:cubicBezTo>
                  <a:cubicBezTo>
                    <a:pt x="312" y="236"/>
                    <a:pt x="326" y="198"/>
                    <a:pt x="326" y="149"/>
                  </a:cubicBezTo>
                  <a:cubicBezTo>
                    <a:pt x="326" y="99"/>
                    <a:pt x="311" y="60"/>
                    <a:pt x="281" y="35"/>
                  </a:cubicBezTo>
                  <a:close/>
                  <a:moveTo>
                    <a:pt x="241" y="217"/>
                  </a:moveTo>
                  <a:lnTo>
                    <a:pt x="241" y="217"/>
                  </a:lnTo>
                  <a:cubicBezTo>
                    <a:pt x="225" y="231"/>
                    <a:pt x="203" y="238"/>
                    <a:pt x="174" y="238"/>
                  </a:cubicBezTo>
                  <a:lnTo>
                    <a:pt x="62" y="238"/>
                  </a:lnTo>
                  <a:lnTo>
                    <a:pt x="62" y="62"/>
                  </a:lnTo>
                  <a:lnTo>
                    <a:pt x="174" y="62"/>
                  </a:lnTo>
                  <a:cubicBezTo>
                    <a:pt x="203" y="62"/>
                    <a:pt x="225" y="69"/>
                    <a:pt x="241" y="82"/>
                  </a:cubicBezTo>
                  <a:cubicBezTo>
                    <a:pt x="247" y="87"/>
                    <a:pt x="264" y="102"/>
                    <a:pt x="264" y="149"/>
                  </a:cubicBezTo>
                  <a:cubicBezTo>
                    <a:pt x="264" y="180"/>
                    <a:pt x="257" y="202"/>
                    <a:pt x="241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4B91FE-F338-4E20-9CC2-4EA943913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4089" y="5988795"/>
            <a:ext cx="11095200" cy="592085"/>
          </a:xfrm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8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4CF69B3-2ACB-48DD-9106-8533737F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89" y="4933795"/>
            <a:ext cx="11096311" cy="707886"/>
          </a:xfrm>
        </p:spPr>
        <p:txBody>
          <a:bodyPr/>
          <a:lstStyle>
            <a:lvl1pPr algn="l">
              <a:lnSpc>
                <a:spcPct val="92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9AA7E2C-1667-470C-8746-FDCCADE20E09}"/>
              </a:ext>
            </a:extLst>
          </p:cNvPr>
          <p:cNvCxnSpPr/>
          <p:nvPr userDrawn="1"/>
        </p:nvCxnSpPr>
        <p:spPr>
          <a:xfrm>
            <a:off x="2995200" y="4362280"/>
            <a:ext cx="11095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4">
            <a:extLst>
              <a:ext uri="{FF2B5EF4-FFF2-40B4-BE49-F238E27FC236}">
                <a16:creationId xmlns:a16="http://schemas.microsoft.com/office/drawing/2014/main" id="{93AAC543-E283-4199-93EB-41FA0B7F5CB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534060"/>
            <a:ext cx="6066000" cy="2849604"/>
            <a:chOff x="2000" y="1035"/>
            <a:chExt cx="5226" cy="2455"/>
          </a:xfrm>
          <a:solidFill>
            <a:schemeClr val="accent2"/>
          </a:solidFill>
        </p:grpSpPr>
        <p:sp>
          <p:nvSpPr>
            <p:cNvPr id="150" name="Freeform 5">
              <a:extLst>
                <a:ext uri="{FF2B5EF4-FFF2-40B4-BE49-F238E27FC236}">
                  <a16:creationId xmlns:a16="http://schemas.microsoft.com/office/drawing/2014/main" id="{983C87BE-DB10-4345-925F-A65D5D1FA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9" y="3093"/>
              <a:ext cx="271" cy="397"/>
            </a:xfrm>
            <a:custGeom>
              <a:avLst/>
              <a:gdLst>
                <a:gd name="T0" fmla="*/ 124 w 450"/>
                <a:gd name="T1" fmla="*/ 299 h 661"/>
                <a:gd name="T2" fmla="*/ 124 w 450"/>
                <a:gd name="T3" fmla="*/ 299 h 661"/>
                <a:gd name="T4" fmla="*/ 124 w 450"/>
                <a:gd name="T5" fmla="*/ 123 h 661"/>
                <a:gd name="T6" fmla="*/ 236 w 450"/>
                <a:gd name="T7" fmla="*/ 123 h 661"/>
                <a:gd name="T8" fmla="*/ 303 w 450"/>
                <a:gd name="T9" fmla="*/ 143 h 661"/>
                <a:gd name="T10" fmla="*/ 326 w 450"/>
                <a:gd name="T11" fmla="*/ 210 h 661"/>
                <a:gd name="T12" fmla="*/ 303 w 450"/>
                <a:gd name="T13" fmla="*/ 278 h 661"/>
                <a:gd name="T14" fmla="*/ 236 w 450"/>
                <a:gd name="T15" fmla="*/ 299 h 661"/>
                <a:gd name="T16" fmla="*/ 124 w 450"/>
                <a:gd name="T17" fmla="*/ 299 h 661"/>
                <a:gd name="T18" fmla="*/ 124 w 450"/>
                <a:gd name="T19" fmla="*/ 299 h 661"/>
                <a:gd name="T20" fmla="*/ 124 w 450"/>
                <a:gd name="T21" fmla="*/ 423 h 661"/>
                <a:gd name="T22" fmla="*/ 124 w 450"/>
                <a:gd name="T23" fmla="*/ 423 h 661"/>
                <a:gd name="T24" fmla="*/ 236 w 450"/>
                <a:gd name="T25" fmla="*/ 423 h 661"/>
                <a:gd name="T26" fmla="*/ 386 w 450"/>
                <a:gd name="T27" fmla="*/ 370 h 661"/>
                <a:gd name="T28" fmla="*/ 450 w 450"/>
                <a:gd name="T29" fmla="*/ 210 h 661"/>
                <a:gd name="T30" fmla="*/ 382 w 450"/>
                <a:gd name="T31" fmla="*/ 48 h 661"/>
                <a:gd name="T32" fmla="*/ 236 w 450"/>
                <a:gd name="T33" fmla="*/ 0 h 661"/>
                <a:gd name="T34" fmla="*/ 0 w 450"/>
                <a:gd name="T35" fmla="*/ 0 h 661"/>
                <a:gd name="T36" fmla="*/ 0 w 450"/>
                <a:gd name="T37" fmla="*/ 661 h 661"/>
                <a:gd name="T38" fmla="*/ 62 w 450"/>
                <a:gd name="T39" fmla="*/ 599 h 661"/>
                <a:gd name="T40" fmla="*/ 62 w 450"/>
                <a:gd name="T41" fmla="*/ 599 h 661"/>
                <a:gd name="T42" fmla="*/ 124 w 450"/>
                <a:gd name="T43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" h="661">
                  <a:moveTo>
                    <a:pt x="124" y="299"/>
                  </a:moveTo>
                  <a:lnTo>
                    <a:pt x="124" y="299"/>
                  </a:lnTo>
                  <a:lnTo>
                    <a:pt x="124" y="123"/>
                  </a:lnTo>
                  <a:lnTo>
                    <a:pt x="236" y="123"/>
                  </a:lnTo>
                  <a:cubicBezTo>
                    <a:pt x="265" y="123"/>
                    <a:pt x="287" y="130"/>
                    <a:pt x="303" y="143"/>
                  </a:cubicBezTo>
                  <a:cubicBezTo>
                    <a:pt x="309" y="148"/>
                    <a:pt x="326" y="163"/>
                    <a:pt x="326" y="210"/>
                  </a:cubicBezTo>
                  <a:cubicBezTo>
                    <a:pt x="326" y="241"/>
                    <a:pt x="319" y="263"/>
                    <a:pt x="303" y="278"/>
                  </a:cubicBezTo>
                  <a:cubicBezTo>
                    <a:pt x="287" y="292"/>
                    <a:pt x="265" y="299"/>
                    <a:pt x="236" y="299"/>
                  </a:cubicBezTo>
                  <a:lnTo>
                    <a:pt x="124" y="299"/>
                  </a:lnTo>
                  <a:lnTo>
                    <a:pt x="124" y="299"/>
                  </a:lnTo>
                  <a:close/>
                  <a:moveTo>
                    <a:pt x="124" y="423"/>
                  </a:moveTo>
                  <a:lnTo>
                    <a:pt x="124" y="423"/>
                  </a:lnTo>
                  <a:lnTo>
                    <a:pt x="236" y="423"/>
                  </a:lnTo>
                  <a:cubicBezTo>
                    <a:pt x="296" y="423"/>
                    <a:pt x="347" y="405"/>
                    <a:pt x="386" y="370"/>
                  </a:cubicBezTo>
                  <a:cubicBezTo>
                    <a:pt x="415" y="343"/>
                    <a:pt x="450" y="294"/>
                    <a:pt x="450" y="210"/>
                  </a:cubicBezTo>
                  <a:cubicBezTo>
                    <a:pt x="450" y="123"/>
                    <a:pt x="413" y="74"/>
                    <a:pt x="382" y="48"/>
                  </a:cubicBezTo>
                  <a:cubicBezTo>
                    <a:pt x="344" y="16"/>
                    <a:pt x="295" y="0"/>
                    <a:pt x="236" y="0"/>
                  </a:cubicBezTo>
                  <a:lnTo>
                    <a:pt x="0" y="0"/>
                  </a:lnTo>
                  <a:lnTo>
                    <a:pt x="0" y="661"/>
                  </a:lnTo>
                  <a:lnTo>
                    <a:pt x="62" y="599"/>
                  </a:lnTo>
                  <a:lnTo>
                    <a:pt x="62" y="599"/>
                  </a:lnTo>
                  <a:lnTo>
                    <a:pt x="124" y="661"/>
                  </a:lnTo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6">
              <a:extLst>
                <a:ext uri="{FF2B5EF4-FFF2-40B4-BE49-F238E27FC236}">
                  <a16:creationId xmlns:a16="http://schemas.microsoft.com/office/drawing/2014/main" id="{682ACAFC-1773-44AE-ACAF-EB2FBD5C1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" y="3199"/>
              <a:ext cx="139" cy="175"/>
            </a:xfrm>
            <a:custGeom>
              <a:avLst/>
              <a:gdLst>
                <a:gd name="T0" fmla="*/ 165 w 231"/>
                <a:gd name="T1" fmla="*/ 116 h 291"/>
                <a:gd name="T2" fmla="*/ 165 w 231"/>
                <a:gd name="T3" fmla="*/ 116 h 291"/>
                <a:gd name="T4" fmla="*/ 152 w 231"/>
                <a:gd name="T5" fmla="*/ 129 h 291"/>
                <a:gd name="T6" fmla="*/ 134 w 231"/>
                <a:gd name="T7" fmla="*/ 135 h 291"/>
                <a:gd name="T8" fmla="*/ 113 w 231"/>
                <a:gd name="T9" fmla="*/ 137 h 291"/>
                <a:gd name="T10" fmla="*/ 64 w 231"/>
                <a:gd name="T11" fmla="*/ 137 h 291"/>
                <a:gd name="T12" fmla="*/ 64 w 231"/>
                <a:gd name="T13" fmla="*/ 50 h 291"/>
                <a:gd name="T14" fmla="*/ 113 w 231"/>
                <a:gd name="T15" fmla="*/ 50 h 291"/>
                <a:gd name="T16" fmla="*/ 134 w 231"/>
                <a:gd name="T17" fmla="*/ 51 h 291"/>
                <a:gd name="T18" fmla="*/ 152 w 231"/>
                <a:gd name="T19" fmla="*/ 58 h 291"/>
                <a:gd name="T20" fmla="*/ 165 w 231"/>
                <a:gd name="T21" fmla="*/ 71 h 291"/>
                <a:gd name="T22" fmla="*/ 169 w 231"/>
                <a:gd name="T23" fmla="*/ 93 h 291"/>
                <a:gd name="T24" fmla="*/ 165 w 231"/>
                <a:gd name="T25" fmla="*/ 116 h 291"/>
                <a:gd name="T26" fmla="*/ 165 w 231"/>
                <a:gd name="T27" fmla="*/ 116 h 291"/>
                <a:gd name="T28" fmla="*/ 208 w 231"/>
                <a:gd name="T29" fmla="*/ 29 h 291"/>
                <a:gd name="T30" fmla="*/ 208 w 231"/>
                <a:gd name="T31" fmla="*/ 29 h 291"/>
                <a:gd name="T32" fmla="*/ 177 w 231"/>
                <a:gd name="T33" fmla="*/ 8 h 291"/>
                <a:gd name="T34" fmla="*/ 131 w 231"/>
                <a:gd name="T35" fmla="*/ 0 h 291"/>
                <a:gd name="T36" fmla="*/ 0 w 231"/>
                <a:gd name="T37" fmla="*/ 0 h 291"/>
                <a:gd name="T38" fmla="*/ 0 w 231"/>
                <a:gd name="T39" fmla="*/ 291 h 291"/>
                <a:gd name="T40" fmla="*/ 64 w 231"/>
                <a:gd name="T41" fmla="*/ 291 h 291"/>
                <a:gd name="T42" fmla="*/ 64 w 231"/>
                <a:gd name="T43" fmla="*/ 186 h 291"/>
                <a:gd name="T44" fmla="*/ 131 w 231"/>
                <a:gd name="T45" fmla="*/ 186 h 291"/>
                <a:gd name="T46" fmla="*/ 177 w 231"/>
                <a:gd name="T47" fmla="*/ 179 h 291"/>
                <a:gd name="T48" fmla="*/ 208 w 231"/>
                <a:gd name="T49" fmla="*/ 158 h 291"/>
                <a:gd name="T50" fmla="*/ 226 w 231"/>
                <a:gd name="T51" fmla="*/ 128 h 291"/>
                <a:gd name="T52" fmla="*/ 231 w 231"/>
                <a:gd name="T53" fmla="*/ 93 h 291"/>
                <a:gd name="T54" fmla="*/ 226 w 231"/>
                <a:gd name="T55" fmla="*/ 59 h 291"/>
                <a:gd name="T56" fmla="*/ 208 w 231"/>
                <a:gd name="T57" fmla="*/ 2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291">
                  <a:moveTo>
                    <a:pt x="165" y="116"/>
                  </a:moveTo>
                  <a:lnTo>
                    <a:pt x="165" y="116"/>
                  </a:lnTo>
                  <a:cubicBezTo>
                    <a:pt x="161" y="121"/>
                    <a:pt x="157" y="126"/>
                    <a:pt x="152" y="129"/>
                  </a:cubicBezTo>
                  <a:cubicBezTo>
                    <a:pt x="147" y="132"/>
                    <a:pt x="141" y="134"/>
                    <a:pt x="134" y="135"/>
                  </a:cubicBezTo>
                  <a:cubicBezTo>
                    <a:pt x="128" y="136"/>
                    <a:pt x="120" y="137"/>
                    <a:pt x="113" y="137"/>
                  </a:cubicBezTo>
                  <a:lnTo>
                    <a:pt x="64" y="137"/>
                  </a:lnTo>
                  <a:lnTo>
                    <a:pt x="64" y="50"/>
                  </a:lnTo>
                  <a:lnTo>
                    <a:pt x="113" y="50"/>
                  </a:lnTo>
                  <a:cubicBezTo>
                    <a:pt x="120" y="50"/>
                    <a:pt x="128" y="50"/>
                    <a:pt x="134" y="51"/>
                  </a:cubicBezTo>
                  <a:cubicBezTo>
                    <a:pt x="141" y="53"/>
                    <a:pt x="147" y="55"/>
                    <a:pt x="152" y="58"/>
                  </a:cubicBezTo>
                  <a:cubicBezTo>
                    <a:pt x="157" y="61"/>
                    <a:pt x="161" y="65"/>
                    <a:pt x="165" y="71"/>
                  </a:cubicBezTo>
                  <a:cubicBezTo>
                    <a:pt x="168" y="77"/>
                    <a:pt x="169" y="84"/>
                    <a:pt x="169" y="93"/>
                  </a:cubicBezTo>
                  <a:cubicBezTo>
                    <a:pt x="169" y="103"/>
                    <a:pt x="168" y="110"/>
                    <a:pt x="165" y="116"/>
                  </a:cubicBezTo>
                  <a:lnTo>
                    <a:pt x="165" y="116"/>
                  </a:lnTo>
                  <a:close/>
                  <a:moveTo>
                    <a:pt x="208" y="29"/>
                  </a:moveTo>
                  <a:lnTo>
                    <a:pt x="208" y="29"/>
                  </a:lnTo>
                  <a:cubicBezTo>
                    <a:pt x="200" y="20"/>
                    <a:pt x="190" y="13"/>
                    <a:pt x="177" y="8"/>
                  </a:cubicBezTo>
                  <a:cubicBezTo>
                    <a:pt x="164" y="3"/>
                    <a:pt x="149" y="0"/>
                    <a:pt x="131" y="0"/>
                  </a:cubicBezTo>
                  <a:lnTo>
                    <a:pt x="0" y="0"/>
                  </a:lnTo>
                  <a:lnTo>
                    <a:pt x="0" y="291"/>
                  </a:lnTo>
                  <a:lnTo>
                    <a:pt x="64" y="291"/>
                  </a:lnTo>
                  <a:lnTo>
                    <a:pt x="64" y="186"/>
                  </a:lnTo>
                  <a:lnTo>
                    <a:pt x="131" y="186"/>
                  </a:lnTo>
                  <a:cubicBezTo>
                    <a:pt x="149" y="186"/>
                    <a:pt x="164" y="184"/>
                    <a:pt x="177" y="179"/>
                  </a:cubicBezTo>
                  <a:cubicBezTo>
                    <a:pt x="190" y="173"/>
                    <a:pt x="200" y="166"/>
                    <a:pt x="208" y="158"/>
                  </a:cubicBezTo>
                  <a:cubicBezTo>
                    <a:pt x="216" y="149"/>
                    <a:pt x="222" y="139"/>
                    <a:pt x="226" y="128"/>
                  </a:cubicBezTo>
                  <a:cubicBezTo>
                    <a:pt x="229" y="116"/>
                    <a:pt x="231" y="105"/>
                    <a:pt x="231" y="93"/>
                  </a:cubicBezTo>
                  <a:cubicBezTo>
                    <a:pt x="231" y="81"/>
                    <a:pt x="229" y="70"/>
                    <a:pt x="226" y="59"/>
                  </a:cubicBezTo>
                  <a:cubicBezTo>
                    <a:pt x="222" y="48"/>
                    <a:pt x="216" y="38"/>
                    <a:pt x="208" y="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7">
              <a:extLst>
                <a:ext uri="{FF2B5EF4-FFF2-40B4-BE49-F238E27FC236}">
                  <a16:creationId xmlns:a16="http://schemas.microsoft.com/office/drawing/2014/main" id="{2366B2DB-186D-4FED-BEE1-8AFD6112F3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1" y="3244"/>
              <a:ext cx="131" cy="133"/>
            </a:xfrm>
            <a:custGeom>
              <a:avLst/>
              <a:gdLst>
                <a:gd name="T0" fmla="*/ 158 w 218"/>
                <a:gd name="T1" fmla="*/ 135 h 221"/>
                <a:gd name="T2" fmla="*/ 158 w 218"/>
                <a:gd name="T3" fmla="*/ 135 h 221"/>
                <a:gd name="T4" fmla="*/ 149 w 218"/>
                <a:gd name="T5" fmla="*/ 157 h 221"/>
                <a:gd name="T6" fmla="*/ 133 w 218"/>
                <a:gd name="T7" fmla="*/ 172 h 221"/>
                <a:gd name="T8" fmla="*/ 109 w 218"/>
                <a:gd name="T9" fmla="*/ 178 h 221"/>
                <a:gd name="T10" fmla="*/ 84 w 218"/>
                <a:gd name="T11" fmla="*/ 172 h 221"/>
                <a:gd name="T12" fmla="*/ 69 w 218"/>
                <a:gd name="T13" fmla="*/ 157 h 221"/>
                <a:gd name="T14" fmla="*/ 60 w 218"/>
                <a:gd name="T15" fmla="*/ 135 h 221"/>
                <a:gd name="T16" fmla="*/ 58 w 218"/>
                <a:gd name="T17" fmla="*/ 111 h 221"/>
                <a:gd name="T18" fmla="*/ 60 w 218"/>
                <a:gd name="T19" fmla="*/ 86 h 221"/>
                <a:gd name="T20" fmla="*/ 69 w 218"/>
                <a:gd name="T21" fmla="*/ 64 h 221"/>
                <a:gd name="T22" fmla="*/ 84 w 218"/>
                <a:gd name="T23" fmla="*/ 49 h 221"/>
                <a:gd name="T24" fmla="*/ 109 w 218"/>
                <a:gd name="T25" fmla="*/ 43 h 221"/>
                <a:gd name="T26" fmla="*/ 133 w 218"/>
                <a:gd name="T27" fmla="*/ 49 h 221"/>
                <a:gd name="T28" fmla="*/ 149 w 218"/>
                <a:gd name="T29" fmla="*/ 64 h 221"/>
                <a:gd name="T30" fmla="*/ 158 w 218"/>
                <a:gd name="T31" fmla="*/ 86 h 221"/>
                <a:gd name="T32" fmla="*/ 160 w 218"/>
                <a:gd name="T33" fmla="*/ 111 h 221"/>
                <a:gd name="T34" fmla="*/ 158 w 218"/>
                <a:gd name="T35" fmla="*/ 135 h 221"/>
                <a:gd name="T36" fmla="*/ 158 w 218"/>
                <a:gd name="T37" fmla="*/ 135 h 221"/>
                <a:gd name="T38" fmla="*/ 210 w 218"/>
                <a:gd name="T39" fmla="*/ 65 h 221"/>
                <a:gd name="T40" fmla="*/ 210 w 218"/>
                <a:gd name="T41" fmla="*/ 65 h 221"/>
                <a:gd name="T42" fmla="*/ 188 w 218"/>
                <a:gd name="T43" fmla="*/ 30 h 221"/>
                <a:gd name="T44" fmla="*/ 154 w 218"/>
                <a:gd name="T45" fmla="*/ 8 h 221"/>
                <a:gd name="T46" fmla="*/ 109 w 218"/>
                <a:gd name="T47" fmla="*/ 0 h 221"/>
                <a:gd name="T48" fmla="*/ 64 w 218"/>
                <a:gd name="T49" fmla="*/ 8 h 221"/>
                <a:gd name="T50" fmla="*/ 30 w 218"/>
                <a:gd name="T51" fmla="*/ 30 h 221"/>
                <a:gd name="T52" fmla="*/ 8 w 218"/>
                <a:gd name="T53" fmla="*/ 65 h 221"/>
                <a:gd name="T54" fmla="*/ 0 w 218"/>
                <a:gd name="T55" fmla="*/ 111 h 221"/>
                <a:gd name="T56" fmla="*/ 8 w 218"/>
                <a:gd name="T57" fmla="*/ 156 h 221"/>
                <a:gd name="T58" fmla="*/ 30 w 218"/>
                <a:gd name="T59" fmla="*/ 191 h 221"/>
                <a:gd name="T60" fmla="*/ 64 w 218"/>
                <a:gd name="T61" fmla="*/ 213 h 221"/>
                <a:gd name="T62" fmla="*/ 109 w 218"/>
                <a:gd name="T63" fmla="*/ 221 h 221"/>
                <a:gd name="T64" fmla="*/ 154 w 218"/>
                <a:gd name="T65" fmla="*/ 213 h 221"/>
                <a:gd name="T66" fmla="*/ 188 w 218"/>
                <a:gd name="T67" fmla="*/ 191 h 221"/>
                <a:gd name="T68" fmla="*/ 210 w 218"/>
                <a:gd name="T69" fmla="*/ 156 h 221"/>
                <a:gd name="T70" fmla="*/ 218 w 218"/>
                <a:gd name="T71" fmla="*/ 111 h 221"/>
                <a:gd name="T72" fmla="*/ 210 w 218"/>
                <a:gd name="T73" fmla="*/ 6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221">
                  <a:moveTo>
                    <a:pt x="158" y="135"/>
                  </a:moveTo>
                  <a:lnTo>
                    <a:pt x="158" y="135"/>
                  </a:lnTo>
                  <a:cubicBezTo>
                    <a:pt x="156" y="143"/>
                    <a:pt x="153" y="150"/>
                    <a:pt x="149" y="157"/>
                  </a:cubicBezTo>
                  <a:cubicBezTo>
                    <a:pt x="145" y="163"/>
                    <a:pt x="140" y="168"/>
                    <a:pt x="133" y="172"/>
                  </a:cubicBezTo>
                  <a:cubicBezTo>
                    <a:pt x="127" y="176"/>
                    <a:pt x="119" y="178"/>
                    <a:pt x="109" y="178"/>
                  </a:cubicBezTo>
                  <a:cubicBezTo>
                    <a:pt x="99" y="178"/>
                    <a:pt x="91" y="176"/>
                    <a:pt x="84" y="172"/>
                  </a:cubicBezTo>
                  <a:cubicBezTo>
                    <a:pt x="78" y="168"/>
                    <a:pt x="73" y="163"/>
                    <a:pt x="69" y="157"/>
                  </a:cubicBezTo>
                  <a:cubicBezTo>
                    <a:pt x="65" y="150"/>
                    <a:pt x="62" y="143"/>
                    <a:pt x="60" y="135"/>
                  </a:cubicBezTo>
                  <a:cubicBezTo>
                    <a:pt x="59" y="127"/>
                    <a:pt x="58" y="119"/>
                    <a:pt x="58" y="111"/>
                  </a:cubicBezTo>
                  <a:cubicBezTo>
                    <a:pt x="58" y="102"/>
                    <a:pt x="59" y="94"/>
                    <a:pt x="60" y="86"/>
                  </a:cubicBezTo>
                  <a:cubicBezTo>
                    <a:pt x="62" y="78"/>
                    <a:pt x="65" y="70"/>
                    <a:pt x="69" y="64"/>
                  </a:cubicBezTo>
                  <a:cubicBezTo>
                    <a:pt x="73" y="58"/>
                    <a:pt x="78" y="53"/>
                    <a:pt x="84" y="49"/>
                  </a:cubicBezTo>
                  <a:cubicBezTo>
                    <a:pt x="91" y="45"/>
                    <a:pt x="99" y="43"/>
                    <a:pt x="109" y="43"/>
                  </a:cubicBezTo>
                  <a:cubicBezTo>
                    <a:pt x="119" y="43"/>
                    <a:pt x="127" y="45"/>
                    <a:pt x="133" y="49"/>
                  </a:cubicBezTo>
                  <a:cubicBezTo>
                    <a:pt x="140" y="53"/>
                    <a:pt x="145" y="58"/>
                    <a:pt x="149" y="64"/>
                  </a:cubicBezTo>
                  <a:cubicBezTo>
                    <a:pt x="153" y="70"/>
                    <a:pt x="156" y="78"/>
                    <a:pt x="158" y="86"/>
                  </a:cubicBezTo>
                  <a:cubicBezTo>
                    <a:pt x="159" y="94"/>
                    <a:pt x="160" y="102"/>
                    <a:pt x="160" y="111"/>
                  </a:cubicBezTo>
                  <a:cubicBezTo>
                    <a:pt x="160" y="119"/>
                    <a:pt x="159" y="127"/>
                    <a:pt x="158" y="135"/>
                  </a:cubicBezTo>
                  <a:lnTo>
                    <a:pt x="158" y="135"/>
                  </a:lnTo>
                  <a:close/>
                  <a:moveTo>
                    <a:pt x="210" y="65"/>
                  </a:moveTo>
                  <a:lnTo>
                    <a:pt x="210" y="65"/>
                  </a:lnTo>
                  <a:cubicBezTo>
                    <a:pt x="205" y="51"/>
                    <a:pt x="198" y="40"/>
                    <a:pt x="188" y="30"/>
                  </a:cubicBezTo>
                  <a:cubicBezTo>
                    <a:pt x="179" y="20"/>
                    <a:pt x="167" y="13"/>
                    <a:pt x="154" y="8"/>
                  </a:cubicBezTo>
                  <a:cubicBezTo>
                    <a:pt x="140" y="2"/>
                    <a:pt x="125" y="0"/>
                    <a:pt x="109" y="0"/>
                  </a:cubicBezTo>
                  <a:cubicBezTo>
                    <a:pt x="92" y="0"/>
                    <a:pt x="77" y="2"/>
                    <a:pt x="64" y="8"/>
                  </a:cubicBezTo>
                  <a:cubicBezTo>
                    <a:pt x="51" y="13"/>
                    <a:pt x="39" y="20"/>
                    <a:pt x="30" y="30"/>
                  </a:cubicBezTo>
                  <a:cubicBezTo>
                    <a:pt x="20" y="40"/>
                    <a:pt x="13" y="51"/>
                    <a:pt x="8" y="65"/>
                  </a:cubicBezTo>
                  <a:cubicBezTo>
                    <a:pt x="3" y="79"/>
                    <a:pt x="0" y="94"/>
                    <a:pt x="0" y="111"/>
                  </a:cubicBezTo>
                  <a:cubicBezTo>
                    <a:pt x="0" y="127"/>
                    <a:pt x="3" y="143"/>
                    <a:pt x="8" y="156"/>
                  </a:cubicBezTo>
                  <a:cubicBezTo>
                    <a:pt x="13" y="170"/>
                    <a:pt x="20" y="181"/>
                    <a:pt x="30" y="191"/>
                  </a:cubicBezTo>
                  <a:cubicBezTo>
                    <a:pt x="39" y="201"/>
                    <a:pt x="51" y="208"/>
                    <a:pt x="64" y="213"/>
                  </a:cubicBezTo>
                  <a:cubicBezTo>
                    <a:pt x="77" y="218"/>
                    <a:pt x="92" y="221"/>
                    <a:pt x="109" y="221"/>
                  </a:cubicBezTo>
                  <a:cubicBezTo>
                    <a:pt x="125" y="221"/>
                    <a:pt x="140" y="218"/>
                    <a:pt x="154" y="213"/>
                  </a:cubicBezTo>
                  <a:cubicBezTo>
                    <a:pt x="167" y="208"/>
                    <a:pt x="179" y="201"/>
                    <a:pt x="188" y="191"/>
                  </a:cubicBezTo>
                  <a:cubicBezTo>
                    <a:pt x="198" y="181"/>
                    <a:pt x="205" y="170"/>
                    <a:pt x="210" y="156"/>
                  </a:cubicBezTo>
                  <a:cubicBezTo>
                    <a:pt x="215" y="143"/>
                    <a:pt x="218" y="127"/>
                    <a:pt x="218" y="111"/>
                  </a:cubicBezTo>
                  <a:cubicBezTo>
                    <a:pt x="218" y="94"/>
                    <a:pt x="215" y="79"/>
                    <a:pt x="210" y="6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8">
              <a:extLst>
                <a:ext uri="{FF2B5EF4-FFF2-40B4-BE49-F238E27FC236}">
                  <a16:creationId xmlns:a16="http://schemas.microsoft.com/office/drawing/2014/main" id="{1AD07176-F243-46FE-AE5E-38C96F4E7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1417"/>
              <a:ext cx="336" cy="1244"/>
            </a:xfrm>
            <a:custGeom>
              <a:avLst/>
              <a:gdLst>
                <a:gd name="T0" fmla="*/ 559 w 559"/>
                <a:gd name="T1" fmla="*/ 2068 h 2068"/>
                <a:gd name="T2" fmla="*/ 559 w 559"/>
                <a:gd name="T3" fmla="*/ 2068 h 2068"/>
                <a:gd name="T4" fmla="*/ 559 w 559"/>
                <a:gd name="T5" fmla="*/ 2062 h 2068"/>
                <a:gd name="T6" fmla="*/ 559 w 559"/>
                <a:gd name="T7" fmla="*/ 477 h 2068"/>
                <a:gd name="T8" fmla="*/ 285 w 559"/>
                <a:gd name="T9" fmla="*/ 0 h 2068"/>
                <a:gd name="T10" fmla="*/ 0 w 559"/>
                <a:gd name="T11" fmla="*/ 888 h 2068"/>
                <a:gd name="T12" fmla="*/ 559 w 559"/>
                <a:gd name="T13" fmla="*/ 2068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2068">
                  <a:moveTo>
                    <a:pt x="559" y="2068"/>
                  </a:moveTo>
                  <a:lnTo>
                    <a:pt x="559" y="2068"/>
                  </a:lnTo>
                  <a:cubicBezTo>
                    <a:pt x="559" y="2066"/>
                    <a:pt x="559" y="2064"/>
                    <a:pt x="559" y="2062"/>
                  </a:cubicBezTo>
                  <a:lnTo>
                    <a:pt x="559" y="477"/>
                  </a:lnTo>
                  <a:cubicBezTo>
                    <a:pt x="559" y="96"/>
                    <a:pt x="526" y="14"/>
                    <a:pt x="285" y="0"/>
                  </a:cubicBezTo>
                  <a:cubicBezTo>
                    <a:pt x="106" y="250"/>
                    <a:pt x="0" y="556"/>
                    <a:pt x="0" y="888"/>
                  </a:cubicBezTo>
                  <a:cubicBezTo>
                    <a:pt x="0" y="1363"/>
                    <a:pt x="218" y="1788"/>
                    <a:pt x="559" y="206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9">
              <a:extLst>
                <a:ext uri="{FF2B5EF4-FFF2-40B4-BE49-F238E27FC236}">
                  <a16:creationId xmlns:a16="http://schemas.microsoft.com/office/drawing/2014/main" id="{F161CE25-C9F8-447E-A2F2-AB2DDF59D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2053"/>
              <a:ext cx="623" cy="755"/>
            </a:xfrm>
            <a:custGeom>
              <a:avLst/>
              <a:gdLst>
                <a:gd name="T0" fmla="*/ 0 w 1035"/>
                <a:gd name="T1" fmla="*/ 709 h 1256"/>
                <a:gd name="T2" fmla="*/ 0 w 1035"/>
                <a:gd name="T3" fmla="*/ 709 h 1256"/>
                <a:gd name="T4" fmla="*/ 417 w 1035"/>
                <a:gd name="T5" fmla="*/ 1256 h 1256"/>
                <a:gd name="T6" fmla="*/ 1035 w 1035"/>
                <a:gd name="T7" fmla="*/ 634 h 1256"/>
                <a:gd name="T8" fmla="*/ 230 w 1035"/>
                <a:gd name="T9" fmla="*/ 0 h 1256"/>
                <a:gd name="T10" fmla="*/ 0 w 1035"/>
                <a:gd name="T11" fmla="*/ 0 h 1256"/>
                <a:gd name="T12" fmla="*/ 0 w 1035"/>
                <a:gd name="T13" fmla="*/ 709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5" h="1256">
                  <a:moveTo>
                    <a:pt x="0" y="709"/>
                  </a:moveTo>
                  <a:lnTo>
                    <a:pt x="0" y="709"/>
                  </a:lnTo>
                  <a:cubicBezTo>
                    <a:pt x="0" y="1147"/>
                    <a:pt x="84" y="1256"/>
                    <a:pt x="417" y="1256"/>
                  </a:cubicBezTo>
                  <a:cubicBezTo>
                    <a:pt x="797" y="1256"/>
                    <a:pt x="1035" y="1018"/>
                    <a:pt x="1035" y="634"/>
                  </a:cubicBezTo>
                  <a:cubicBezTo>
                    <a:pt x="1035" y="221"/>
                    <a:pt x="755" y="0"/>
                    <a:pt x="230" y="0"/>
                  </a:cubicBezTo>
                  <a:lnTo>
                    <a:pt x="0" y="0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10">
              <a:extLst>
                <a:ext uri="{FF2B5EF4-FFF2-40B4-BE49-F238E27FC236}">
                  <a16:creationId xmlns:a16="http://schemas.microsoft.com/office/drawing/2014/main" id="{25AF5251-7DA9-4A75-BAE9-2C62EB6BC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1035"/>
              <a:ext cx="1594" cy="1658"/>
            </a:xfrm>
            <a:custGeom>
              <a:avLst/>
              <a:gdLst>
                <a:gd name="T0" fmla="*/ 1127 w 2651"/>
                <a:gd name="T1" fmla="*/ 0 h 2757"/>
                <a:gd name="T2" fmla="*/ 1127 w 2651"/>
                <a:gd name="T3" fmla="*/ 0 h 2757"/>
                <a:gd name="T4" fmla="*/ 0 w 2651"/>
                <a:gd name="T5" fmla="*/ 498 h 2757"/>
                <a:gd name="T6" fmla="*/ 376 w 2651"/>
                <a:gd name="T7" fmla="*/ 478 h 2757"/>
                <a:gd name="T8" fmla="*/ 843 w 2651"/>
                <a:gd name="T9" fmla="*/ 470 h 2757"/>
                <a:gd name="T10" fmla="*/ 1648 w 2651"/>
                <a:gd name="T11" fmla="*/ 574 h 2757"/>
                <a:gd name="T12" fmla="*/ 2023 w 2651"/>
                <a:gd name="T13" fmla="*/ 1083 h 2757"/>
                <a:gd name="T14" fmla="*/ 1523 w 2651"/>
                <a:gd name="T15" fmla="*/ 1613 h 2757"/>
                <a:gd name="T16" fmla="*/ 1523 w 2651"/>
                <a:gd name="T17" fmla="*/ 1621 h 2757"/>
                <a:gd name="T18" fmla="*/ 2169 w 2651"/>
                <a:gd name="T19" fmla="*/ 2301 h 2757"/>
                <a:gd name="T20" fmla="*/ 2020 w 2651"/>
                <a:gd name="T21" fmla="*/ 2757 h 2757"/>
                <a:gd name="T22" fmla="*/ 2651 w 2651"/>
                <a:gd name="T23" fmla="*/ 1523 h 2757"/>
                <a:gd name="T24" fmla="*/ 1127 w 2651"/>
                <a:gd name="T25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1" h="2757">
                  <a:moveTo>
                    <a:pt x="1127" y="0"/>
                  </a:moveTo>
                  <a:lnTo>
                    <a:pt x="1127" y="0"/>
                  </a:lnTo>
                  <a:cubicBezTo>
                    <a:pt x="680" y="0"/>
                    <a:pt x="279" y="191"/>
                    <a:pt x="0" y="498"/>
                  </a:cubicBezTo>
                  <a:cubicBezTo>
                    <a:pt x="116" y="490"/>
                    <a:pt x="220" y="486"/>
                    <a:pt x="376" y="478"/>
                  </a:cubicBezTo>
                  <a:cubicBezTo>
                    <a:pt x="559" y="474"/>
                    <a:pt x="714" y="470"/>
                    <a:pt x="843" y="470"/>
                  </a:cubicBezTo>
                  <a:cubicBezTo>
                    <a:pt x="1227" y="470"/>
                    <a:pt x="1448" y="499"/>
                    <a:pt x="1648" y="574"/>
                  </a:cubicBezTo>
                  <a:cubicBezTo>
                    <a:pt x="1890" y="666"/>
                    <a:pt x="2023" y="845"/>
                    <a:pt x="2023" y="1083"/>
                  </a:cubicBezTo>
                  <a:cubicBezTo>
                    <a:pt x="2023" y="1350"/>
                    <a:pt x="1836" y="1550"/>
                    <a:pt x="1523" y="1613"/>
                  </a:cubicBezTo>
                  <a:lnTo>
                    <a:pt x="1523" y="1621"/>
                  </a:lnTo>
                  <a:cubicBezTo>
                    <a:pt x="1932" y="1734"/>
                    <a:pt x="2169" y="1988"/>
                    <a:pt x="2169" y="2301"/>
                  </a:cubicBezTo>
                  <a:cubicBezTo>
                    <a:pt x="2169" y="2475"/>
                    <a:pt x="2116" y="2632"/>
                    <a:pt x="2020" y="2757"/>
                  </a:cubicBezTo>
                  <a:cubicBezTo>
                    <a:pt x="2402" y="2480"/>
                    <a:pt x="2651" y="2031"/>
                    <a:pt x="2651" y="1523"/>
                  </a:cubicBezTo>
                  <a:cubicBezTo>
                    <a:pt x="2651" y="681"/>
                    <a:pt x="1969" y="0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11">
              <a:extLst>
                <a:ext uri="{FF2B5EF4-FFF2-40B4-BE49-F238E27FC236}">
                  <a16:creationId xmlns:a16="http://schemas.microsoft.com/office/drawing/2014/main" id="{933A78CC-96F1-4218-AB3C-BCDE032F3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388"/>
              <a:ext cx="544" cy="597"/>
            </a:xfrm>
            <a:custGeom>
              <a:avLst/>
              <a:gdLst>
                <a:gd name="T0" fmla="*/ 905 w 905"/>
                <a:gd name="T1" fmla="*/ 530 h 992"/>
                <a:gd name="T2" fmla="*/ 905 w 905"/>
                <a:gd name="T3" fmla="*/ 530 h 992"/>
                <a:gd name="T4" fmla="*/ 255 w 905"/>
                <a:gd name="T5" fmla="*/ 0 h 992"/>
                <a:gd name="T6" fmla="*/ 0 w 905"/>
                <a:gd name="T7" fmla="*/ 16 h 992"/>
                <a:gd name="T8" fmla="*/ 0 w 905"/>
                <a:gd name="T9" fmla="*/ 992 h 992"/>
                <a:gd name="T10" fmla="*/ 238 w 905"/>
                <a:gd name="T11" fmla="*/ 992 h 992"/>
                <a:gd name="T12" fmla="*/ 905 w 905"/>
                <a:gd name="T13" fmla="*/ 53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5" h="992">
                  <a:moveTo>
                    <a:pt x="905" y="530"/>
                  </a:moveTo>
                  <a:lnTo>
                    <a:pt x="905" y="530"/>
                  </a:lnTo>
                  <a:cubicBezTo>
                    <a:pt x="905" y="183"/>
                    <a:pt x="680" y="0"/>
                    <a:pt x="255" y="0"/>
                  </a:cubicBezTo>
                  <a:cubicBezTo>
                    <a:pt x="163" y="0"/>
                    <a:pt x="92" y="4"/>
                    <a:pt x="0" y="16"/>
                  </a:cubicBezTo>
                  <a:lnTo>
                    <a:pt x="0" y="992"/>
                  </a:lnTo>
                  <a:lnTo>
                    <a:pt x="238" y="992"/>
                  </a:lnTo>
                  <a:cubicBezTo>
                    <a:pt x="713" y="992"/>
                    <a:pt x="905" y="859"/>
                    <a:pt x="905" y="5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2">
              <a:extLst>
                <a:ext uri="{FF2B5EF4-FFF2-40B4-BE49-F238E27FC236}">
                  <a16:creationId xmlns:a16="http://schemas.microsoft.com/office/drawing/2014/main" id="{DA2FCFB4-1FCD-448B-B47F-D961E83E4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5" y="1443"/>
              <a:ext cx="230" cy="246"/>
            </a:xfrm>
            <a:custGeom>
              <a:avLst/>
              <a:gdLst>
                <a:gd name="T0" fmla="*/ 71 w 383"/>
                <a:gd name="T1" fmla="*/ 88 h 408"/>
                <a:gd name="T2" fmla="*/ 71 w 383"/>
                <a:gd name="T3" fmla="*/ 88 h 408"/>
                <a:gd name="T4" fmla="*/ 22 w 383"/>
                <a:gd name="T5" fmla="*/ 23 h 408"/>
                <a:gd name="T6" fmla="*/ 0 w 383"/>
                <a:gd name="T7" fmla="*/ 23 h 408"/>
                <a:gd name="T8" fmla="*/ 0 w 383"/>
                <a:gd name="T9" fmla="*/ 5 h 408"/>
                <a:gd name="T10" fmla="*/ 90 w 383"/>
                <a:gd name="T11" fmla="*/ 3 h 408"/>
                <a:gd name="T12" fmla="*/ 176 w 383"/>
                <a:gd name="T13" fmla="*/ 0 h 408"/>
                <a:gd name="T14" fmla="*/ 359 w 383"/>
                <a:gd name="T15" fmla="*/ 95 h 408"/>
                <a:gd name="T16" fmla="*/ 283 w 383"/>
                <a:gd name="T17" fmla="*/ 178 h 408"/>
                <a:gd name="T18" fmla="*/ 283 w 383"/>
                <a:gd name="T19" fmla="*/ 179 h 408"/>
                <a:gd name="T20" fmla="*/ 383 w 383"/>
                <a:gd name="T21" fmla="*/ 288 h 408"/>
                <a:gd name="T22" fmla="*/ 220 w 383"/>
                <a:gd name="T23" fmla="*/ 408 h 408"/>
                <a:gd name="T24" fmla="*/ 0 w 383"/>
                <a:gd name="T25" fmla="*/ 408 h 408"/>
                <a:gd name="T26" fmla="*/ 0 w 383"/>
                <a:gd name="T27" fmla="*/ 391 h 408"/>
                <a:gd name="T28" fmla="*/ 71 w 383"/>
                <a:gd name="T29" fmla="*/ 346 h 408"/>
                <a:gd name="T30" fmla="*/ 71 w 383"/>
                <a:gd name="T31" fmla="*/ 88 h 408"/>
                <a:gd name="T32" fmla="*/ 71 w 383"/>
                <a:gd name="T33" fmla="*/ 88 h 408"/>
                <a:gd name="T34" fmla="*/ 143 w 383"/>
                <a:gd name="T35" fmla="*/ 172 h 408"/>
                <a:gd name="T36" fmla="*/ 143 w 383"/>
                <a:gd name="T37" fmla="*/ 172 h 408"/>
                <a:gd name="T38" fmla="*/ 191 w 383"/>
                <a:gd name="T39" fmla="*/ 172 h 408"/>
                <a:gd name="T40" fmla="*/ 284 w 383"/>
                <a:gd name="T41" fmla="*/ 102 h 408"/>
                <a:gd name="T42" fmla="*/ 182 w 383"/>
                <a:gd name="T43" fmla="*/ 18 h 408"/>
                <a:gd name="T44" fmla="*/ 143 w 383"/>
                <a:gd name="T45" fmla="*/ 21 h 408"/>
                <a:gd name="T46" fmla="*/ 143 w 383"/>
                <a:gd name="T47" fmla="*/ 172 h 408"/>
                <a:gd name="T48" fmla="*/ 143 w 383"/>
                <a:gd name="T49" fmla="*/ 172 h 408"/>
                <a:gd name="T50" fmla="*/ 143 w 383"/>
                <a:gd name="T51" fmla="*/ 314 h 408"/>
                <a:gd name="T52" fmla="*/ 143 w 383"/>
                <a:gd name="T53" fmla="*/ 314 h 408"/>
                <a:gd name="T54" fmla="*/ 211 w 383"/>
                <a:gd name="T55" fmla="*/ 385 h 408"/>
                <a:gd name="T56" fmla="*/ 304 w 383"/>
                <a:gd name="T57" fmla="*/ 289 h 408"/>
                <a:gd name="T58" fmla="*/ 179 w 383"/>
                <a:gd name="T59" fmla="*/ 191 h 408"/>
                <a:gd name="T60" fmla="*/ 143 w 383"/>
                <a:gd name="T61" fmla="*/ 191 h 408"/>
                <a:gd name="T62" fmla="*/ 143 w 383"/>
                <a:gd name="T63" fmla="*/ 31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3" h="408">
                  <a:moveTo>
                    <a:pt x="71" y="88"/>
                  </a:moveTo>
                  <a:lnTo>
                    <a:pt x="71" y="88"/>
                  </a:lnTo>
                  <a:cubicBezTo>
                    <a:pt x="71" y="45"/>
                    <a:pt x="67" y="23"/>
                    <a:pt x="22" y="23"/>
                  </a:cubicBezTo>
                  <a:lnTo>
                    <a:pt x="0" y="23"/>
                  </a:lnTo>
                  <a:lnTo>
                    <a:pt x="0" y="5"/>
                  </a:lnTo>
                  <a:cubicBezTo>
                    <a:pt x="21" y="5"/>
                    <a:pt x="60" y="4"/>
                    <a:pt x="90" y="3"/>
                  </a:cubicBezTo>
                  <a:cubicBezTo>
                    <a:pt x="114" y="2"/>
                    <a:pt x="153" y="0"/>
                    <a:pt x="176" y="0"/>
                  </a:cubicBezTo>
                  <a:cubicBezTo>
                    <a:pt x="286" y="0"/>
                    <a:pt x="359" y="22"/>
                    <a:pt x="359" y="95"/>
                  </a:cubicBezTo>
                  <a:cubicBezTo>
                    <a:pt x="359" y="137"/>
                    <a:pt x="330" y="168"/>
                    <a:pt x="283" y="178"/>
                  </a:cubicBezTo>
                  <a:lnTo>
                    <a:pt x="283" y="179"/>
                  </a:lnTo>
                  <a:cubicBezTo>
                    <a:pt x="347" y="196"/>
                    <a:pt x="383" y="235"/>
                    <a:pt x="383" y="288"/>
                  </a:cubicBezTo>
                  <a:cubicBezTo>
                    <a:pt x="383" y="353"/>
                    <a:pt x="331" y="408"/>
                    <a:pt x="220" y="408"/>
                  </a:cubicBezTo>
                  <a:lnTo>
                    <a:pt x="0" y="408"/>
                  </a:lnTo>
                  <a:lnTo>
                    <a:pt x="0" y="391"/>
                  </a:lnTo>
                  <a:cubicBezTo>
                    <a:pt x="57" y="391"/>
                    <a:pt x="71" y="382"/>
                    <a:pt x="71" y="346"/>
                  </a:cubicBezTo>
                  <a:lnTo>
                    <a:pt x="71" y="88"/>
                  </a:lnTo>
                  <a:lnTo>
                    <a:pt x="71" y="88"/>
                  </a:lnTo>
                  <a:close/>
                  <a:moveTo>
                    <a:pt x="143" y="172"/>
                  </a:moveTo>
                  <a:lnTo>
                    <a:pt x="143" y="172"/>
                  </a:lnTo>
                  <a:lnTo>
                    <a:pt x="191" y="172"/>
                  </a:lnTo>
                  <a:cubicBezTo>
                    <a:pt x="252" y="172"/>
                    <a:pt x="284" y="150"/>
                    <a:pt x="284" y="102"/>
                  </a:cubicBezTo>
                  <a:cubicBezTo>
                    <a:pt x="284" y="53"/>
                    <a:pt x="256" y="18"/>
                    <a:pt x="182" y="18"/>
                  </a:cubicBezTo>
                  <a:cubicBezTo>
                    <a:pt x="168" y="18"/>
                    <a:pt x="158" y="19"/>
                    <a:pt x="143" y="21"/>
                  </a:cubicBezTo>
                  <a:lnTo>
                    <a:pt x="143" y="172"/>
                  </a:lnTo>
                  <a:lnTo>
                    <a:pt x="143" y="172"/>
                  </a:lnTo>
                  <a:close/>
                  <a:moveTo>
                    <a:pt x="143" y="314"/>
                  </a:moveTo>
                  <a:lnTo>
                    <a:pt x="143" y="314"/>
                  </a:lnTo>
                  <a:cubicBezTo>
                    <a:pt x="143" y="363"/>
                    <a:pt x="157" y="385"/>
                    <a:pt x="211" y="385"/>
                  </a:cubicBezTo>
                  <a:cubicBezTo>
                    <a:pt x="267" y="385"/>
                    <a:pt x="304" y="347"/>
                    <a:pt x="304" y="289"/>
                  </a:cubicBezTo>
                  <a:cubicBezTo>
                    <a:pt x="304" y="224"/>
                    <a:pt x="260" y="191"/>
                    <a:pt x="179" y="191"/>
                  </a:cubicBezTo>
                  <a:lnTo>
                    <a:pt x="143" y="191"/>
                  </a:lnTo>
                  <a:lnTo>
                    <a:pt x="143" y="3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3">
              <a:extLst>
                <a:ext uri="{FF2B5EF4-FFF2-40B4-BE49-F238E27FC236}">
                  <a16:creationId xmlns:a16="http://schemas.microsoft.com/office/drawing/2014/main" id="{8BB3DD1E-52F7-40D8-94FB-0B5055C3A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1" y="1443"/>
              <a:ext cx="308" cy="252"/>
            </a:xfrm>
            <a:custGeom>
              <a:avLst/>
              <a:gdLst>
                <a:gd name="T0" fmla="*/ 132 w 512"/>
                <a:gd name="T1" fmla="*/ 327 h 418"/>
                <a:gd name="T2" fmla="*/ 132 w 512"/>
                <a:gd name="T3" fmla="*/ 327 h 418"/>
                <a:gd name="T4" fmla="*/ 198 w 512"/>
                <a:gd name="T5" fmla="*/ 391 h 418"/>
                <a:gd name="T6" fmla="*/ 198 w 512"/>
                <a:gd name="T7" fmla="*/ 408 h 418"/>
                <a:gd name="T8" fmla="*/ 0 w 512"/>
                <a:gd name="T9" fmla="*/ 408 h 418"/>
                <a:gd name="T10" fmla="*/ 0 w 512"/>
                <a:gd name="T11" fmla="*/ 391 h 418"/>
                <a:gd name="T12" fmla="*/ 61 w 512"/>
                <a:gd name="T13" fmla="*/ 335 h 418"/>
                <a:gd name="T14" fmla="*/ 61 w 512"/>
                <a:gd name="T15" fmla="*/ 75 h 418"/>
                <a:gd name="T16" fmla="*/ 0 w 512"/>
                <a:gd name="T17" fmla="*/ 23 h 418"/>
                <a:gd name="T18" fmla="*/ 0 w 512"/>
                <a:gd name="T19" fmla="*/ 5 h 418"/>
                <a:gd name="T20" fmla="*/ 93 w 512"/>
                <a:gd name="T21" fmla="*/ 1 h 418"/>
                <a:gd name="T22" fmla="*/ 172 w 512"/>
                <a:gd name="T23" fmla="*/ 0 h 418"/>
                <a:gd name="T24" fmla="*/ 347 w 512"/>
                <a:gd name="T25" fmla="*/ 115 h 418"/>
                <a:gd name="T26" fmla="*/ 266 w 512"/>
                <a:gd name="T27" fmla="*/ 221 h 418"/>
                <a:gd name="T28" fmla="*/ 314 w 512"/>
                <a:gd name="T29" fmla="*/ 266 h 418"/>
                <a:gd name="T30" fmla="*/ 356 w 512"/>
                <a:gd name="T31" fmla="*/ 308 h 418"/>
                <a:gd name="T32" fmla="*/ 512 w 512"/>
                <a:gd name="T33" fmla="*/ 397 h 418"/>
                <a:gd name="T34" fmla="*/ 512 w 512"/>
                <a:gd name="T35" fmla="*/ 415 h 418"/>
                <a:gd name="T36" fmla="*/ 294 w 512"/>
                <a:gd name="T37" fmla="*/ 338 h 418"/>
                <a:gd name="T38" fmla="*/ 260 w 512"/>
                <a:gd name="T39" fmla="*/ 303 h 418"/>
                <a:gd name="T40" fmla="*/ 190 w 512"/>
                <a:gd name="T41" fmla="*/ 241 h 418"/>
                <a:gd name="T42" fmla="*/ 132 w 512"/>
                <a:gd name="T43" fmla="*/ 241 h 418"/>
                <a:gd name="T44" fmla="*/ 132 w 512"/>
                <a:gd name="T45" fmla="*/ 327 h 418"/>
                <a:gd name="T46" fmla="*/ 132 w 512"/>
                <a:gd name="T47" fmla="*/ 327 h 418"/>
                <a:gd name="T48" fmla="*/ 132 w 512"/>
                <a:gd name="T49" fmla="*/ 223 h 418"/>
                <a:gd name="T50" fmla="*/ 132 w 512"/>
                <a:gd name="T51" fmla="*/ 223 h 418"/>
                <a:gd name="T52" fmla="*/ 153 w 512"/>
                <a:gd name="T53" fmla="*/ 225 h 418"/>
                <a:gd name="T54" fmla="*/ 269 w 512"/>
                <a:gd name="T55" fmla="*/ 122 h 418"/>
                <a:gd name="T56" fmla="*/ 164 w 512"/>
                <a:gd name="T57" fmla="*/ 18 h 418"/>
                <a:gd name="T58" fmla="*/ 132 w 512"/>
                <a:gd name="T59" fmla="*/ 20 h 418"/>
                <a:gd name="T60" fmla="*/ 132 w 512"/>
                <a:gd name="T61" fmla="*/ 22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2" h="418">
                  <a:moveTo>
                    <a:pt x="132" y="327"/>
                  </a:moveTo>
                  <a:lnTo>
                    <a:pt x="132" y="327"/>
                  </a:lnTo>
                  <a:cubicBezTo>
                    <a:pt x="132" y="382"/>
                    <a:pt x="140" y="393"/>
                    <a:pt x="198" y="391"/>
                  </a:cubicBezTo>
                  <a:lnTo>
                    <a:pt x="198" y="408"/>
                  </a:lnTo>
                  <a:lnTo>
                    <a:pt x="0" y="408"/>
                  </a:lnTo>
                  <a:lnTo>
                    <a:pt x="0" y="391"/>
                  </a:lnTo>
                  <a:cubicBezTo>
                    <a:pt x="55" y="393"/>
                    <a:pt x="61" y="378"/>
                    <a:pt x="61" y="335"/>
                  </a:cubicBezTo>
                  <a:lnTo>
                    <a:pt x="61" y="75"/>
                  </a:lnTo>
                  <a:cubicBezTo>
                    <a:pt x="61" y="33"/>
                    <a:pt x="53" y="23"/>
                    <a:pt x="0" y="23"/>
                  </a:cubicBezTo>
                  <a:lnTo>
                    <a:pt x="0" y="5"/>
                  </a:lnTo>
                  <a:cubicBezTo>
                    <a:pt x="15" y="5"/>
                    <a:pt x="48" y="3"/>
                    <a:pt x="93" y="1"/>
                  </a:cubicBezTo>
                  <a:cubicBezTo>
                    <a:pt x="127" y="0"/>
                    <a:pt x="159" y="0"/>
                    <a:pt x="172" y="0"/>
                  </a:cubicBezTo>
                  <a:cubicBezTo>
                    <a:pt x="303" y="0"/>
                    <a:pt x="347" y="57"/>
                    <a:pt x="347" y="115"/>
                  </a:cubicBezTo>
                  <a:cubicBezTo>
                    <a:pt x="347" y="163"/>
                    <a:pt x="320" y="198"/>
                    <a:pt x="266" y="221"/>
                  </a:cubicBezTo>
                  <a:cubicBezTo>
                    <a:pt x="276" y="228"/>
                    <a:pt x="304" y="255"/>
                    <a:pt x="314" y="266"/>
                  </a:cubicBezTo>
                  <a:lnTo>
                    <a:pt x="356" y="308"/>
                  </a:lnTo>
                  <a:cubicBezTo>
                    <a:pt x="414" y="365"/>
                    <a:pt x="458" y="391"/>
                    <a:pt x="512" y="397"/>
                  </a:cubicBezTo>
                  <a:lnTo>
                    <a:pt x="512" y="415"/>
                  </a:lnTo>
                  <a:cubicBezTo>
                    <a:pt x="384" y="418"/>
                    <a:pt x="353" y="396"/>
                    <a:pt x="294" y="338"/>
                  </a:cubicBezTo>
                  <a:lnTo>
                    <a:pt x="260" y="303"/>
                  </a:lnTo>
                  <a:cubicBezTo>
                    <a:pt x="227" y="270"/>
                    <a:pt x="217" y="261"/>
                    <a:pt x="190" y="241"/>
                  </a:cubicBezTo>
                  <a:cubicBezTo>
                    <a:pt x="171" y="242"/>
                    <a:pt x="149" y="243"/>
                    <a:pt x="132" y="241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3"/>
                  </a:moveTo>
                  <a:lnTo>
                    <a:pt x="132" y="223"/>
                  </a:lnTo>
                  <a:cubicBezTo>
                    <a:pt x="137" y="224"/>
                    <a:pt x="149" y="225"/>
                    <a:pt x="153" y="225"/>
                  </a:cubicBezTo>
                  <a:cubicBezTo>
                    <a:pt x="239" y="221"/>
                    <a:pt x="269" y="188"/>
                    <a:pt x="269" y="122"/>
                  </a:cubicBezTo>
                  <a:cubicBezTo>
                    <a:pt x="269" y="57"/>
                    <a:pt x="234" y="18"/>
                    <a:pt x="164" y="18"/>
                  </a:cubicBezTo>
                  <a:cubicBezTo>
                    <a:pt x="154" y="18"/>
                    <a:pt x="138" y="19"/>
                    <a:pt x="132" y="20"/>
                  </a:cubicBezTo>
                  <a:lnTo>
                    <a:pt x="132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14">
              <a:extLst>
                <a:ext uri="{FF2B5EF4-FFF2-40B4-BE49-F238E27FC236}">
                  <a16:creationId xmlns:a16="http://schemas.microsoft.com/office/drawing/2014/main" id="{4186F6EB-5AB9-4687-9BF7-1A26263FE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1446"/>
              <a:ext cx="108" cy="243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8 h 403"/>
                <a:gd name="T8" fmla="*/ 125 w 181"/>
                <a:gd name="T9" fmla="*/ 74 h 403"/>
                <a:gd name="T10" fmla="*/ 125 w 181"/>
                <a:gd name="T11" fmla="*/ 325 h 403"/>
                <a:gd name="T12" fmla="*/ 181 w 181"/>
                <a:gd name="T13" fmla="*/ 386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6 h 403"/>
                <a:gd name="T20" fmla="*/ 54 w 181"/>
                <a:gd name="T21" fmla="*/ 330 h 403"/>
                <a:gd name="T22" fmla="*/ 54 w 181"/>
                <a:gd name="T23" fmla="*/ 67 h 403"/>
                <a:gd name="T24" fmla="*/ 0 w 181"/>
                <a:gd name="T25" fmla="*/ 18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8"/>
                  </a:lnTo>
                  <a:cubicBezTo>
                    <a:pt x="138" y="18"/>
                    <a:pt x="125" y="28"/>
                    <a:pt x="125" y="74"/>
                  </a:cubicBezTo>
                  <a:lnTo>
                    <a:pt x="125" y="325"/>
                  </a:lnTo>
                  <a:cubicBezTo>
                    <a:pt x="125" y="374"/>
                    <a:pt x="135" y="387"/>
                    <a:pt x="181" y="386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6"/>
                  </a:lnTo>
                  <a:cubicBezTo>
                    <a:pt x="52" y="387"/>
                    <a:pt x="54" y="367"/>
                    <a:pt x="54" y="330"/>
                  </a:cubicBezTo>
                  <a:lnTo>
                    <a:pt x="54" y="67"/>
                  </a:lnTo>
                  <a:cubicBezTo>
                    <a:pt x="54" y="32"/>
                    <a:pt x="45" y="17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15">
              <a:extLst>
                <a:ext uri="{FF2B5EF4-FFF2-40B4-BE49-F238E27FC236}">
                  <a16:creationId xmlns:a16="http://schemas.microsoft.com/office/drawing/2014/main" id="{4B236EF6-68CA-429A-B3EE-C227417C3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" y="1440"/>
              <a:ext cx="165" cy="255"/>
            </a:xfrm>
            <a:custGeom>
              <a:avLst/>
              <a:gdLst>
                <a:gd name="T0" fmla="*/ 0 w 275"/>
                <a:gd name="T1" fmla="*/ 307 h 423"/>
                <a:gd name="T2" fmla="*/ 0 w 275"/>
                <a:gd name="T3" fmla="*/ 307 h 423"/>
                <a:gd name="T4" fmla="*/ 19 w 275"/>
                <a:gd name="T5" fmla="*/ 307 h 423"/>
                <a:gd name="T6" fmla="*/ 131 w 275"/>
                <a:gd name="T7" fmla="*/ 400 h 423"/>
                <a:gd name="T8" fmla="*/ 212 w 275"/>
                <a:gd name="T9" fmla="*/ 333 h 423"/>
                <a:gd name="T10" fmla="*/ 8 w 275"/>
                <a:gd name="T11" fmla="*/ 95 h 423"/>
                <a:gd name="T12" fmla="*/ 126 w 275"/>
                <a:gd name="T13" fmla="*/ 0 h 423"/>
                <a:gd name="T14" fmla="*/ 176 w 275"/>
                <a:gd name="T15" fmla="*/ 5 h 423"/>
                <a:gd name="T16" fmla="*/ 210 w 275"/>
                <a:gd name="T17" fmla="*/ 10 h 423"/>
                <a:gd name="T18" fmla="*/ 228 w 275"/>
                <a:gd name="T19" fmla="*/ 3 h 423"/>
                <a:gd name="T20" fmla="*/ 245 w 275"/>
                <a:gd name="T21" fmla="*/ 3 h 423"/>
                <a:gd name="T22" fmla="*/ 259 w 275"/>
                <a:gd name="T23" fmla="*/ 103 h 423"/>
                <a:gd name="T24" fmla="*/ 239 w 275"/>
                <a:gd name="T25" fmla="*/ 103 h 423"/>
                <a:gd name="T26" fmla="*/ 134 w 275"/>
                <a:gd name="T27" fmla="*/ 21 h 423"/>
                <a:gd name="T28" fmla="*/ 71 w 275"/>
                <a:gd name="T29" fmla="*/ 74 h 423"/>
                <a:gd name="T30" fmla="*/ 275 w 275"/>
                <a:gd name="T31" fmla="*/ 311 h 423"/>
                <a:gd name="T32" fmla="*/ 136 w 275"/>
                <a:gd name="T33" fmla="*/ 423 h 423"/>
                <a:gd name="T34" fmla="*/ 49 w 275"/>
                <a:gd name="T35" fmla="*/ 412 h 423"/>
                <a:gd name="T36" fmla="*/ 32 w 275"/>
                <a:gd name="T37" fmla="*/ 419 h 423"/>
                <a:gd name="T38" fmla="*/ 16 w 275"/>
                <a:gd name="T39" fmla="*/ 419 h 423"/>
                <a:gd name="T40" fmla="*/ 0 w 275"/>
                <a:gd name="T41" fmla="*/ 30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3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5" y="367"/>
                    <a:pt x="76" y="400"/>
                    <a:pt x="131" y="400"/>
                  </a:cubicBezTo>
                  <a:cubicBezTo>
                    <a:pt x="179" y="400"/>
                    <a:pt x="212" y="372"/>
                    <a:pt x="212" y="333"/>
                  </a:cubicBezTo>
                  <a:cubicBezTo>
                    <a:pt x="212" y="243"/>
                    <a:pt x="8" y="207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7" y="0"/>
                    <a:pt x="163" y="3"/>
                    <a:pt x="176" y="5"/>
                  </a:cubicBezTo>
                  <a:cubicBezTo>
                    <a:pt x="189" y="8"/>
                    <a:pt x="199" y="10"/>
                    <a:pt x="210" y="10"/>
                  </a:cubicBezTo>
                  <a:cubicBezTo>
                    <a:pt x="219" y="10"/>
                    <a:pt x="223" y="8"/>
                    <a:pt x="228" y="3"/>
                  </a:cubicBezTo>
                  <a:lnTo>
                    <a:pt x="245" y="3"/>
                  </a:lnTo>
                  <a:lnTo>
                    <a:pt x="259" y="103"/>
                  </a:lnTo>
                  <a:lnTo>
                    <a:pt x="239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2" y="21"/>
                    <a:pt x="71" y="45"/>
                    <a:pt x="71" y="74"/>
                  </a:cubicBezTo>
                  <a:cubicBezTo>
                    <a:pt x="71" y="161"/>
                    <a:pt x="275" y="187"/>
                    <a:pt x="275" y="311"/>
                  </a:cubicBezTo>
                  <a:cubicBezTo>
                    <a:pt x="275" y="378"/>
                    <a:pt x="219" y="423"/>
                    <a:pt x="136" y="423"/>
                  </a:cubicBezTo>
                  <a:cubicBezTo>
                    <a:pt x="87" y="423"/>
                    <a:pt x="67" y="412"/>
                    <a:pt x="49" y="412"/>
                  </a:cubicBezTo>
                  <a:cubicBezTo>
                    <a:pt x="41" y="412"/>
                    <a:pt x="36" y="414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6">
              <a:extLst>
                <a:ext uri="{FF2B5EF4-FFF2-40B4-BE49-F238E27FC236}">
                  <a16:creationId xmlns:a16="http://schemas.microsoft.com/office/drawing/2014/main" id="{48519C27-931A-465F-B5B6-7B62B75E7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" y="1440"/>
              <a:ext cx="250" cy="249"/>
            </a:xfrm>
            <a:custGeom>
              <a:avLst/>
              <a:gdLst>
                <a:gd name="T0" fmla="*/ 12 w 416"/>
                <a:gd name="T1" fmla="*/ 0 h 414"/>
                <a:gd name="T2" fmla="*/ 12 w 416"/>
                <a:gd name="T3" fmla="*/ 0 h 414"/>
                <a:gd name="T4" fmla="*/ 29 w 416"/>
                <a:gd name="T5" fmla="*/ 0 h 414"/>
                <a:gd name="T6" fmla="*/ 40 w 416"/>
                <a:gd name="T7" fmla="*/ 9 h 414"/>
                <a:gd name="T8" fmla="*/ 71 w 416"/>
                <a:gd name="T9" fmla="*/ 12 h 414"/>
                <a:gd name="T10" fmla="*/ 345 w 416"/>
                <a:gd name="T11" fmla="*/ 12 h 414"/>
                <a:gd name="T12" fmla="*/ 387 w 416"/>
                <a:gd name="T13" fmla="*/ 0 h 414"/>
                <a:gd name="T14" fmla="*/ 405 w 416"/>
                <a:gd name="T15" fmla="*/ 0 h 414"/>
                <a:gd name="T16" fmla="*/ 416 w 416"/>
                <a:gd name="T17" fmla="*/ 112 h 414"/>
                <a:gd name="T18" fmla="*/ 397 w 416"/>
                <a:gd name="T19" fmla="*/ 112 h 414"/>
                <a:gd name="T20" fmla="*/ 337 w 416"/>
                <a:gd name="T21" fmla="*/ 41 h 414"/>
                <a:gd name="T22" fmla="*/ 244 w 416"/>
                <a:gd name="T23" fmla="*/ 41 h 414"/>
                <a:gd name="T24" fmla="*/ 244 w 416"/>
                <a:gd name="T25" fmla="*/ 346 h 414"/>
                <a:gd name="T26" fmla="*/ 319 w 416"/>
                <a:gd name="T27" fmla="*/ 397 h 414"/>
                <a:gd name="T28" fmla="*/ 319 w 416"/>
                <a:gd name="T29" fmla="*/ 414 h 414"/>
                <a:gd name="T30" fmla="*/ 97 w 416"/>
                <a:gd name="T31" fmla="*/ 414 h 414"/>
                <a:gd name="T32" fmla="*/ 97 w 416"/>
                <a:gd name="T33" fmla="*/ 397 h 414"/>
                <a:gd name="T34" fmla="*/ 172 w 416"/>
                <a:gd name="T35" fmla="*/ 346 h 414"/>
                <a:gd name="T36" fmla="*/ 172 w 416"/>
                <a:gd name="T37" fmla="*/ 41 h 414"/>
                <a:gd name="T38" fmla="*/ 80 w 416"/>
                <a:gd name="T39" fmla="*/ 41 h 414"/>
                <a:gd name="T40" fmla="*/ 19 w 416"/>
                <a:gd name="T41" fmla="*/ 112 h 414"/>
                <a:gd name="T42" fmla="*/ 0 w 416"/>
                <a:gd name="T43" fmla="*/ 112 h 414"/>
                <a:gd name="T44" fmla="*/ 12 w 416"/>
                <a:gd name="T4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414">
                  <a:moveTo>
                    <a:pt x="12" y="0"/>
                  </a:moveTo>
                  <a:lnTo>
                    <a:pt x="12" y="0"/>
                  </a:lnTo>
                  <a:lnTo>
                    <a:pt x="29" y="0"/>
                  </a:lnTo>
                  <a:cubicBezTo>
                    <a:pt x="32" y="5"/>
                    <a:pt x="34" y="8"/>
                    <a:pt x="40" y="9"/>
                  </a:cubicBezTo>
                  <a:cubicBezTo>
                    <a:pt x="45" y="11"/>
                    <a:pt x="54" y="12"/>
                    <a:pt x="71" y="12"/>
                  </a:cubicBezTo>
                  <a:lnTo>
                    <a:pt x="345" y="12"/>
                  </a:lnTo>
                  <a:cubicBezTo>
                    <a:pt x="378" y="12"/>
                    <a:pt x="383" y="10"/>
                    <a:pt x="387" y="0"/>
                  </a:cubicBezTo>
                  <a:lnTo>
                    <a:pt x="405" y="0"/>
                  </a:lnTo>
                  <a:lnTo>
                    <a:pt x="416" y="112"/>
                  </a:lnTo>
                  <a:lnTo>
                    <a:pt x="397" y="112"/>
                  </a:lnTo>
                  <a:cubicBezTo>
                    <a:pt x="388" y="44"/>
                    <a:pt x="375" y="41"/>
                    <a:pt x="337" y="41"/>
                  </a:cubicBezTo>
                  <a:lnTo>
                    <a:pt x="244" y="41"/>
                  </a:lnTo>
                  <a:lnTo>
                    <a:pt x="244" y="346"/>
                  </a:lnTo>
                  <a:cubicBezTo>
                    <a:pt x="244" y="390"/>
                    <a:pt x="251" y="397"/>
                    <a:pt x="319" y="397"/>
                  </a:cubicBezTo>
                  <a:lnTo>
                    <a:pt x="319" y="414"/>
                  </a:lnTo>
                  <a:lnTo>
                    <a:pt x="97" y="414"/>
                  </a:lnTo>
                  <a:lnTo>
                    <a:pt x="97" y="397"/>
                  </a:lnTo>
                  <a:cubicBezTo>
                    <a:pt x="162" y="397"/>
                    <a:pt x="172" y="388"/>
                    <a:pt x="172" y="346"/>
                  </a:cubicBezTo>
                  <a:lnTo>
                    <a:pt x="172" y="41"/>
                  </a:lnTo>
                  <a:lnTo>
                    <a:pt x="80" y="41"/>
                  </a:lnTo>
                  <a:cubicBezTo>
                    <a:pt x="41" y="41"/>
                    <a:pt x="28" y="44"/>
                    <a:pt x="19" y="112"/>
                  </a:cubicBezTo>
                  <a:lnTo>
                    <a:pt x="0" y="1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7">
              <a:extLst>
                <a:ext uri="{FF2B5EF4-FFF2-40B4-BE49-F238E27FC236}">
                  <a16:creationId xmlns:a16="http://schemas.microsoft.com/office/drawing/2014/main" id="{A59D0719-51AB-4E12-9E4D-D0F083C93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0" y="1440"/>
              <a:ext cx="285" cy="255"/>
            </a:xfrm>
            <a:custGeom>
              <a:avLst/>
              <a:gdLst>
                <a:gd name="T0" fmla="*/ 236 w 473"/>
                <a:gd name="T1" fmla="*/ 0 h 423"/>
                <a:gd name="T2" fmla="*/ 236 w 473"/>
                <a:gd name="T3" fmla="*/ 0 h 423"/>
                <a:gd name="T4" fmla="*/ 473 w 473"/>
                <a:gd name="T5" fmla="*/ 205 h 423"/>
                <a:gd name="T6" fmla="*/ 234 w 473"/>
                <a:gd name="T7" fmla="*/ 423 h 423"/>
                <a:gd name="T8" fmla="*/ 0 w 473"/>
                <a:gd name="T9" fmla="*/ 223 h 423"/>
                <a:gd name="T10" fmla="*/ 236 w 473"/>
                <a:gd name="T11" fmla="*/ 0 h 423"/>
                <a:gd name="T12" fmla="*/ 244 w 473"/>
                <a:gd name="T13" fmla="*/ 403 h 423"/>
                <a:gd name="T14" fmla="*/ 244 w 473"/>
                <a:gd name="T15" fmla="*/ 403 h 423"/>
                <a:gd name="T16" fmla="*/ 394 w 473"/>
                <a:gd name="T17" fmla="*/ 221 h 423"/>
                <a:gd name="T18" fmla="*/ 231 w 473"/>
                <a:gd name="T19" fmla="*/ 21 h 423"/>
                <a:gd name="T20" fmla="*/ 78 w 473"/>
                <a:gd name="T21" fmla="*/ 205 h 423"/>
                <a:gd name="T22" fmla="*/ 244 w 473"/>
                <a:gd name="T23" fmla="*/ 40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423">
                  <a:moveTo>
                    <a:pt x="236" y="0"/>
                  </a:moveTo>
                  <a:lnTo>
                    <a:pt x="236" y="0"/>
                  </a:lnTo>
                  <a:cubicBezTo>
                    <a:pt x="376" y="0"/>
                    <a:pt x="473" y="84"/>
                    <a:pt x="473" y="205"/>
                  </a:cubicBezTo>
                  <a:cubicBezTo>
                    <a:pt x="473" y="321"/>
                    <a:pt x="379" y="423"/>
                    <a:pt x="234" y="423"/>
                  </a:cubicBezTo>
                  <a:cubicBezTo>
                    <a:pt x="98" y="423"/>
                    <a:pt x="0" y="339"/>
                    <a:pt x="0" y="223"/>
                  </a:cubicBezTo>
                  <a:cubicBezTo>
                    <a:pt x="0" y="93"/>
                    <a:pt x="99" y="0"/>
                    <a:pt x="236" y="0"/>
                  </a:cubicBezTo>
                  <a:close/>
                  <a:moveTo>
                    <a:pt x="244" y="403"/>
                  </a:moveTo>
                  <a:lnTo>
                    <a:pt x="244" y="403"/>
                  </a:lnTo>
                  <a:cubicBezTo>
                    <a:pt x="334" y="403"/>
                    <a:pt x="394" y="330"/>
                    <a:pt x="394" y="221"/>
                  </a:cubicBezTo>
                  <a:cubicBezTo>
                    <a:pt x="394" y="104"/>
                    <a:pt x="326" y="21"/>
                    <a:pt x="231" y="21"/>
                  </a:cubicBezTo>
                  <a:cubicBezTo>
                    <a:pt x="138" y="21"/>
                    <a:pt x="78" y="92"/>
                    <a:pt x="78" y="205"/>
                  </a:cubicBezTo>
                  <a:cubicBezTo>
                    <a:pt x="78" y="335"/>
                    <a:pt x="162" y="403"/>
                    <a:pt x="244" y="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8">
              <a:extLst>
                <a:ext uri="{FF2B5EF4-FFF2-40B4-BE49-F238E27FC236}">
                  <a16:creationId xmlns:a16="http://schemas.microsoft.com/office/drawing/2014/main" id="{0639CA73-B6CD-4306-8111-EFA2F6D40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" y="1446"/>
              <a:ext cx="218" cy="243"/>
            </a:xfrm>
            <a:custGeom>
              <a:avLst/>
              <a:gdLst>
                <a:gd name="T0" fmla="*/ 0 w 363"/>
                <a:gd name="T1" fmla="*/ 403 h 403"/>
                <a:gd name="T2" fmla="*/ 0 w 363"/>
                <a:gd name="T3" fmla="*/ 403 h 403"/>
                <a:gd name="T4" fmla="*/ 0 w 363"/>
                <a:gd name="T5" fmla="*/ 386 h 403"/>
                <a:gd name="T6" fmla="*/ 63 w 363"/>
                <a:gd name="T7" fmla="*/ 330 h 403"/>
                <a:gd name="T8" fmla="*/ 63 w 363"/>
                <a:gd name="T9" fmla="*/ 74 h 403"/>
                <a:gd name="T10" fmla="*/ 0 w 363"/>
                <a:gd name="T11" fmla="*/ 18 h 403"/>
                <a:gd name="T12" fmla="*/ 0 w 363"/>
                <a:gd name="T13" fmla="*/ 0 h 403"/>
                <a:gd name="T14" fmla="*/ 212 w 363"/>
                <a:gd name="T15" fmla="*/ 0 h 403"/>
                <a:gd name="T16" fmla="*/ 212 w 363"/>
                <a:gd name="T17" fmla="*/ 18 h 403"/>
                <a:gd name="T18" fmla="*/ 134 w 363"/>
                <a:gd name="T19" fmla="*/ 69 h 403"/>
                <a:gd name="T20" fmla="*/ 134 w 363"/>
                <a:gd name="T21" fmla="*/ 342 h 403"/>
                <a:gd name="T22" fmla="*/ 169 w 363"/>
                <a:gd name="T23" fmla="*/ 374 h 403"/>
                <a:gd name="T24" fmla="*/ 236 w 363"/>
                <a:gd name="T25" fmla="*/ 374 h 403"/>
                <a:gd name="T26" fmla="*/ 344 w 363"/>
                <a:gd name="T27" fmla="*/ 305 h 403"/>
                <a:gd name="T28" fmla="*/ 363 w 363"/>
                <a:gd name="T29" fmla="*/ 305 h 403"/>
                <a:gd name="T30" fmla="*/ 313 w 363"/>
                <a:gd name="T31" fmla="*/ 403 h 403"/>
                <a:gd name="T32" fmla="*/ 0 w 363"/>
                <a:gd name="T3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403">
                  <a:moveTo>
                    <a:pt x="0" y="403"/>
                  </a:moveTo>
                  <a:lnTo>
                    <a:pt x="0" y="403"/>
                  </a:lnTo>
                  <a:lnTo>
                    <a:pt x="0" y="386"/>
                  </a:lnTo>
                  <a:cubicBezTo>
                    <a:pt x="52" y="386"/>
                    <a:pt x="63" y="381"/>
                    <a:pt x="63" y="330"/>
                  </a:cubicBezTo>
                  <a:lnTo>
                    <a:pt x="63" y="74"/>
                  </a:lnTo>
                  <a:cubicBezTo>
                    <a:pt x="63" y="30"/>
                    <a:pt x="58" y="17"/>
                    <a:pt x="0" y="18"/>
                  </a:cubicBezTo>
                  <a:lnTo>
                    <a:pt x="0" y="0"/>
                  </a:lnTo>
                  <a:lnTo>
                    <a:pt x="212" y="0"/>
                  </a:lnTo>
                  <a:lnTo>
                    <a:pt x="212" y="18"/>
                  </a:lnTo>
                  <a:cubicBezTo>
                    <a:pt x="142" y="18"/>
                    <a:pt x="134" y="21"/>
                    <a:pt x="134" y="69"/>
                  </a:cubicBezTo>
                  <a:lnTo>
                    <a:pt x="134" y="342"/>
                  </a:lnTo>
                  <a:cubicBezTo>
                    <a:pt x="134" y="369"/>
                    <a:pt x="140" y="374"/>
                    <a:pt x="169" y="374"/>
                  </a:cubicBezTo>
                  <a:lnTo>
                    <a:pt x="236" y="374"/>
                  </a:lnTo>
                  <a:cubicBezTo>
                    <a:pt x="291" y="374"/>
                    <a:pt x="295" y="371"/>
                    <a:pt x="344" y="305"/>
                  </a:cubicBezTo>
                  <a:lnTo>
                    <a:pt x="363" y="305"/>
                  </a:lnTo>
                  <a:lnTo>
                    <a:pt x="313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A10FC476-8715-4C0E-9D5D-24562A69C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914"/>
              <a:ext cx="300" cy="248"/>
            </a:xfrm>
            <a:custGeom>
              <a:avLst/>
              <a:gdLst>
                <a:gd name="T0" fmla="*/ 0 w 499"/>
                <a:gd name="T1" fmla="*/ 0 h 413"/>
                <a:gd name="T2" fmla="*/ 0 w 499"/>
                <a:gd name="T3" fmla="*/ 0 h 413"/>
                <a:gd name="T4" fmla="*/ 184 w 499"/>
                <a:gd name="T5" fmla="*/ 0 h 413"/>
                <a:gd name="T6" fmla="*/ 184 w 499"/>
                <a:gd name="T7" fmla="*/ 17 h 413"/>
                <a:gd name="T8" fmla="*/ 127 w 499"/>
                <a:gd name="T9" fmla="*/ 73 h 413"/>
                <a:gd name="T10" fmla="*/ 127 w 499"/>
                <a:gd name="T11" fmla="*/ 247 h 413"/>
                <a:gd name="T12" fmla="*/ 266 w 499"/>
                <a:gd name="T13" fmla="*/ 373 h 413"/>
                <a:gd name="T14" fmla="*/ 405 w 499"/>
                <a:gd name="T15" fmla="*/ 246 h 413"/>
                <a:gd name="T16" fmla="*/ 405 w 499"/>
                <a:gd name="T17" fmla="*/ 73 h 413"/>
                <a:gd name="T18" fmla="*/ 343 w 499"/>
                <a:gd name="T19" fmla="*/ 17 h 413"/>
                <a:gd name="T20" fmla="*/ 343 w 499"/>
                <a:gd name="T21" fmla="*/ 0 h 413"/>
                <a:gd name="T22" fmla="*/ 499 w 499"/>
                <a:gd name="T23" fmla="*/ 0 h 413"/>
                <a:gd name="T24" fmla="*/ 499 w 499"/>
                <a:gd name="T25" fmla="*/ 17 h 413"/>
                <a:gd name="T26" fmla="*/ 441 w 499"/>
                <a:gd name="T27" fmla="*/ 73 h 413"/>
                <a:gd name="T28" fmla="*/ 441 w 499"/>
                <a:gd name="T29" fmla="*/ 253 h 413"/>
                <a:gd name="T30" fmla="*/ 244 w 499"/>
                <a:gd name="T31" fmla="*/ 413 h 413"/>
                <a:gd name="T32" fmla="*/ 55 w 499"/>
                <a:gd name="T33" fmla="*/ 249 h 413"/>
                <a:gd name="T34" fmla="*/ 55 w 499"/>
                <a:gd name="T35" fmla="*/ 67 h 413"/>
                <a:gd name="T36" fmla="*/ 0 w 499"/>
                <a:gd name="T37" fmla="*/ 17 h 413"/>
                <a:gd name="T38" fmla="*/ 0 w 499"/>
                <a:gd name="T3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413">
                  <a:moveTo>
                    <a:pt x="0" y="0"/>
                  </a:moveTo>
                  <a:lnTo>
                    <a:pt x="0" y="0"/>
                  </a:lnTo>
                  <a:lnTo>
                    <a:pt x="184" y="0"/>
                  </a:lnTo>
                  <a:lnTo>
                    <a:pt x="184" y="17"/>
                  </a:lnTo>
                  <a:cubicBezTo>
                    <a:pt x="136" y="17"/>
                    <a:pt x="127" y="28"/>
                    <a:pt x="127" y="73"/>
                  </a:cubicBezTo>
                  <a:lnTo>
                    <a:pt x="127" y="247"/>
                  </a:lnTo>
                  <a:cubicBezTo>
                    <a:pt x="127" y="333"/>
                    <a:pt x="185" y="373"/>
                    <a:pt x="266" y="373"/>
                  </a:cubicBezTo>
                  <a:cubicBezTo>
                    <a:pt x="338" y="373"/>
                    <a:pt x="405" y="342"/>
                    <a:pt x="405" y="246"/>
                  </a:cubicBezTo>
                  <a:lnTo>
                    <a:pt x="405" y="73"/>
                  </a:lnTo>
                  <a:cubicBezTo>
                    <a:pt x="405" y="23"/>
                    <a:pt x="395" y="17"/>
                    <a:pt x="343" y="17"/>
                  </a:cubicBezTo>
                  <a:lnTo>
                    <a:pt x="343" y="0"/>
                  </a:lnTo>
                  <a:lnTo>
                    <a:pt x="499" y="0"/>
                  </a:lnTo>
                  <a:lnTo>
                    <a:pt x="499" y="17"/>
                  </a:lnTo>
                  <a:cubicBezTo>
                    <a:pt x="450" y="17"/>
                    <a:pt x="441" y="28"/>
                    <a:pt x="441" y="73"/>
                  </a:cubicBezTo>
                  <a:lnTo>
                    <a:pt x="441" y="253"/>
                  </a:lnTo>
                  <a:cubicBezTo>
                    <a:pt x="441" y="355"/>
                    <a:pt x="362" y="413"/>
                    <a:pt x="244" y="413"/>
                  </a:cubicBezTo>
                  <a:cubicBezTo>
                    <a:pt x="121" y="413"/>
                    <a:pt x="55" y="354"/>
                    <a:pt x="55" y="249"/>
                  </a:cubicBezTo>
                  <a:lnTo>
                    <a:pt x="55" y="67"/>
                  </a:lnTo>
                  <a:cubicBezTo>
                    <a:pt x="55" y="27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20">
              <a:extLst>
                <a:ext uri="{FF2B5EF4-FFF2-40B4-BE49-F238E27FC236}">
                  <a16:creationId xmlns:a16="http://schemas.microsoft.com/office/drawing/2014/main" id="{B52B79E4-9365-4B04-9D7E-273BEBD1E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914"/>
              <a:ext cx="299" cy="245"/>
            </a:xfrm>
            <a:custGeom>
              <a:avLst/>
              <a:gdLst>
                <a:gd name="T0" fmla="*/ 90 w 498"/>
                <a:gd name="T1" fmla="*/ 73 h 407"/>
                <a:gd name="T2" fmla="*/ 90 w 498"/>
                <a:gd name="T3" fmla="*/ 73 h 407"/>
                <a:gd name="T4" fmla="*/ 90 w 498"/>
                <a:gd name="T5" fmla="*/ 322 h 407"/>
                <a:gd name="T6" fmla="*/ 154 w 498"/>
                <a:gd name="T7" fmla="*/ 385 h 407"/>
                <a:gd name="T8" fmla="*/ 154 w 498"/>
                <a:gd name="T9" fmla="*/ 403 h 407"/>
                <a:gd name="T10" fmla="*/ 0 w 498"/>
                <a:gd name="T11" fmla="*/ 403 h 407"/>
                <a:gd name="T12" fmla="*/ 0 w 498"/>
                <a:gd name="T13" fmla="*/ 385 h 407"/>
                <a:gd name="T14" fmla="*/ 54 w 498"/>
                <a:gd name="T15" fmla="*/ 330 h 407"/>
                <a:gd name="T16" fmla="*/ 54 w 498"/>
                <a:gd name="T17" fmla="*/ 38 h 407"/>
                <a:gd name="T18" fmla="*/ 0 w 498"/>
                <a:gd name="T19" fmla="*/ 18 h 407"/>
                <a:gd name="T20" fmla="*/ 0 w 498"/>
                <a:gd name="T21" fmla="*/ 0 h 407"/>
                <a:gd name="T22" fmla="*/ 117 w 498"/>
                <a:gd name="T23" fmla="*/ 0 h 407"/>
                <a:gd name="T24" fmla="*/ 406 w 498"/>
                <a:gd name="T25" fmla="*/ 305 h 407"/>
                <a:gd name="T26" fmla="*/ 406 w 498"/>
                <a:gd name="T27" fmla="*/ 73 h 407"/>
                <a:gd name="T28" fmla="*/ 341 w 498"/>
                <a:gd name="T29" fmla="*/ 18 h 407"/>
                <a:gd name="T30" fmla="*/ 341 w 498"/>
                <a:gd name="T31" fmla="*/ 0 h 407"/>
                <a:gd name="T32" fmla="*/ 498 w 498"/>
                <a:gd name="T33" fmla="*/ 0 h 407"/>
                <a:gd name="T34" fmla="*/ 498 w 498"/>
                <a:gd name="T35" fmla="*/ 18 h 407"/>
                <a:gd name="T36" fmla="*/ 441 w 498"/>
                <a:gd name="T37" fmla="*/ 74 h 407"/>
                <a:gd name="T38" fmla="*/ 441 w 498"/>
                <a:gd name="T39" fmla="*/ 407 h 407"/>
                <a:gd name="T40" fmla="*/ 406 w 498"/>
                <a:gd name="T41" fmla="*/ 407 h 407"/>
                <a:gd name="T42" fmla="*/ 90 w 498"/>
                <a:gd name="T43" fmla="*/ 7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8" h="407">
                  <a:moveTo>
                    <a:pt x="90" y="73"/>
                  </a:moveTo>
                  <a:lnTo>
                    <a:pt x="90" y="73"/>
                  </a:lnTo>
                  <a:lnTo>
                    <a:pt x="90" y="322"/>
                  </a:lnTo>
                  <a:cubicBezTo>
                    <a:pt x="90" y="372"/>
                    <a:pt x="96" y="388"/>
                    <a:pt x="154" y="385"/>
                  </a:cubicBezTo>
                  <a:lnTo>
                    <a:pt x="154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46" y="387"/>
                    <a:pt x="54" y="372"/>
                    <a:pt x="54" y="330"/>
                  </a:cubicBezTo>
                  <a:lnTo>
                    <a:pt x="54" y="38"/>
                  </a:lnTo>
                  <a:cubicBezTo>
                    <a:pt x="39" y="25"/>
                    <a:pt x="24" y="19"/>
                    <a:pt x="0" y="18"/>
                  </a:cubicBezTo>
                  <a:lnTo>
                    <a:pt x="0" y="0"/>
                  </a:lnTo>
                  <a:lnTo>
                    <a:pt x="117" y="0"/>
                  </a:lnTo>
                  <a:lnTo>
                    <a:pt x="406" y="305"/>
                  </a:lnTo>
                  <a:lnTo>
                    <a:pt x="406" y="73"/>
                  </a:lnTo>
                  <a:cubicBezTo>
                    <a:pt x="406" y="25"/>
                    <a:pt x="398" y="17"/>
                    <a:pt x="341" y="18"/>
                  </a:cubicBezTo>
                  <a:lnTo>
                    <a:pt x="341" y="0"/>
                  </a:lnTo>
                  <a:lnTo>
                    <a:pt x="498" y="0"/>
                  </a:lnTo>
                  <a:lnTo>
                    <a:pt x="498" y="18"/>
                  </a:lnTo>
                  <a:cubicBezTo>
                    <a:pt x="455" y="18"/>
                    <a:pt x="441" y="25"/>
                    <a:pt x="441" y="74"/>
                  </a:cubicBezTo>
                  <a:lnTo>
                    <a:pt x="441" y="407"/>
                  </a:lnTo>
                  <a:lnTo>
                    <a:pt x="406" y="407"/>
                  </a:lnTo>
                  <a:lnTo>
                    <a:pt x="90" y="7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21">
              <a:extLst>
                <a:ext uri="{FF2B5EF4-FFF2-40B4-BE49-F238E27FC236}">
                  <a16:creationId xmlns:a16="http://schemas.microsoft.com/office/drawing/2014/main" id="{C1BFBB89-9FA9-4968-9AA1-DCFF80E2C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1914"/>
              <a:ext cx="109" cy="242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7 h 403"/>
                <a:gd name="T8" fmla="*/ 125 w 181"/>
                <a:gd name="T9" fmla="*/ 73 h 403"/>
                <a:gd name="T10" fmla="*/ 125 w 181"/>
                <a:gd name="T11" fmla="*/ 325 h 403"/>
                <a:gd name="T12" fmla="*/ 181 w 181"/>
                <a:gd name="T13" fmla="*/ 385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5 h 403"/>
                <a:gd name="T20" fmla="*/ 53 w 181"/>
                <a:gd name="T21" fmla="*/ 330 h 403"/>
                <a:gd name="T22" fmla="*/ 53 w 181"/>
                <a:gd name="T23" fmla="*/ 66 h 403"/>
                <a:gd name="T24" fmla="*/ 0 w 181"/>
                <a:gd name="T25" fmla="*/ 17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7"/>
                  </a:lnTo>
                  <a:cubicBezTo>
                    <a:pt x="138" y="17"/>
                    <a:pt x="125" y="27"/>
                    <a:pt x="125" y="73"/>
                  </a:cubicBezTo>
                  <a:lnTo>
                    <a:pt x="125" y="325"/>
                  </a:lnTo>
                  <a:cubicBezTo>
                    <a:pt x="125" y="374"/>
                    <a:pt x="134" y="387"/>
                    <a:pt x="181" y="385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51" y="387"/>
                    <a:pt x="53" y="366"/>
                    <a:pt x="53" y="330"/>
                  </a:cubicBezTo>
                  <a:lnTo>
                    <a:pt x="53" y="66"/>
                  </a:lnTo>
                  <a:cubicBezTo>
                    <a:pt x="53" y="31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22">
              <a:extLst>
                <a:ext uri="{FF2B5EF4-FFF2-40B4-BE49-F238E27FC236}">
                  <a16:creationId xmlns:a16="http://schemas.microsoft.com/office/drawing/2014/main" id="{A1FDE62E-8158-46F3-A5DD-658ABAED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1914"/>
              <a:ext cx="274" cy="248"/>
            </a:xfrm>
            <a:custGeom>
              <a:avLst/>
              <a:gdLst>
                <a:gd name="T0" fmla="*/ 67 w 455"/>
                <a:gd name="T1" fmla="*/ 67 h 413"/>
                <a:gd name="T2" fmla="*/ 67 w 455"/>
                <a:gd name="T3" fmla="*/ 67 h 413"/>
                <a:gd name="T4" fmla="*/ 0 w 455"/>
                <a:gd name="T5" fmla="*/ 18 h 413"/>
                <a:gd name="T6" fmla="*/ 0 w 455"/>
                <a:gd name="T7" fmla="*/ 0 h 413"/>
                <a:gd name="T8" fmla="*/ 199 w 455"/>
                <a:gd name="T9" fmla="*/ 0 h 413"/>
                <a:gd name="T10" fmla="*/ 199 w 455"/>
                <a:gd name="T11" fmla="*/ 18 h 413"/>
                <a:gd name="T12" fmla="*/ 137 w 455"/>
                <a:gd name="T13" fmla="*/ 45 h 413"/>
                <a:gd name="T14" fmla="*/ 148 w 455"/>
                <a:gd name="T15" fmla="*/ 84 h 413"/>
                <a:gd name="T16" fmla="*/ 245 w 455"/>
                <a:gd name="T17" fmla="*/ 324 h 413"/>
                <a:gd name="T18" fmla="*/ 341 w 455"/>
                <a:gd name="T19" fmla="*/ 95 h 413"/>
                <a:gd name="T20" fmla="*/ 356 w 455"/>
                <a:gd name="T21" fmla="*/ 45 h 413"/>
                <a:gd name="T22" fmla="*/ 297 w 455"/>
                <a:gd name="T23" fmla="*/ 18 h 413"/>
                <a:gd name="T24" fmla="*/ 297 w 455"/>
                <a:gd name="T25" fmla="*/ 0 h 413"/>
                <a:gd name="T26" fmla="*/ 455 w 455"/>
                <a:gd name="T27" fmla="*/ 0 h 413"/>
                <a:gd name="T28" fmla="*/ 455 w 455"/>
                <a:gd name="T29" fmla="*/ 18 h 413"/>
                <a:gd name="T30" fmla="*/ 379 w 455"/>
                <a:gd name="T31" fmla="*/ 91 h 413"/>
                <a:gd name="T32" fmla="*/ 245 w 455"/>
                <a:gd name="T33" fmla="*/ 413 h 413"/>
                <a:gd name="T34" fmla="*/ 206 w 455"/>
                <a:gd name="T35" fmla="*/ 413 h 413"/>
                <a:gd name="T36" fmla="*/ 67 w 455"/>
                <a:gd name="T37" fmla="*/ 67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5" h="413">
                  <a:moveTo>
                    <a:pt x="67" y="67"/>
                  </a:moveTo>
                  <a:lnTo>
                    <a:pt x="67" y="67"/>
                  </a:lnTo>
                  <a:cubicBezTo>
                    <a:pt x="49" y="23"/>
                    <a:pt x="42" y="18"/>
                    <a:pt x="0" y="18"/>
                  </a:cubicBezTo>
                  <a:lnTo>
                    <a:pt x="0" y="0"/>
                  </a:lnTo>
                  <a:lnTo>
                    <a:pt x="199" y="0"/>
                  </a:lnTo>
                  <a:lnTo>
                    <a:pt x="199" y="18"/>
                  </a:lnTo>
                  <a:cubicBezTo>
                    <a:pt x="146" y="18"/>
                    <a:pt x="137" y="32"/>
                    <a:pt x="137" y="45"/>
                  </a:cubicBezTo>
                  <a:cubicBezTo>
                    <a:pt x="137" y="54"/>
                    <a:pt x="141" y="67"/>
                    <a:pt x="148" y="84"/>
                  </a:cubicBezTo>
                  <a:lnTo>
                    <a:pt x="245" y="324"/>
                  </a:lnTo>
                  <a:lnTo>
                    <a:pt x="341" y="95"/>
                  </a:lnTo>
                  <a:cubicBezTo>
                    <a:pt x="352" y="67"/>
                    <a:pt x="356" y="55"/>
                    <a:pt x="356" y="45"/>
                  </a:cubicBezTo>
                  <a:cubicBezTo>
                    <a:pt x="356" y="24"/>
                    <a:pt x="339" y="18"/>
                    <a:pt x="297" y="18"/>
                  </a:cubicBezTo>
                  <a:lnTo>
                    <a:pt x="297" y="0"/>
                  </a:lnTo>
                  <a:lnTo>
                    <a:pt x="455" y="0"/>
                  </a:lnTo>
                  <a:lnTo>
                    <a:pt x="455" y="18"/>
                  </a:lnTo>
                  <a:cubicBezTo>
                    <a:pt x="409" y="18"/>
                    <a:pt x="400" y="42"/>
                    <a:pt x="379" y="91"/>
                  </a:cubicBezTo>
                  <a:lnTo>
                    <a:pt x="245" y="413"/>
                  </a:lnTo>
                  <a:lnTo>
                    <a:pt x="206" y="413"/>
                  </a:lnTo>
                  <a:lnTo>
                    <a:pt x="67" y="6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23">
              <a:extLst>
                <a:ext uri="{FF2B5EF4-FFF2-40B4-BE49-F238E27FC236}">
                  <a16:creationId xmlns:a16="http://schemas.microsoft.com/office/drawing/2014/main" id="{2ED632C4-9765-4F5A-BFB3-D04611A0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1914"/>
              <a:ext cx="217" cy="242"/>
            </a:xfrm>
            <a:custGeom>
              <a:avLst/>
              <a:gdLst>
                <a:gd name="T0" fmla="*/ 0 w 361"/>
                <a:gd name="T1" fmla="*/ 403 h 403"/>
                <a:gd name="T2" fmla="*/ 0 w 361"/>
                <a:gd name="T3" fmla="*/ 403 h 403"/>
                <a:gd name="T4" fmla="*/ 0 w 361"/>
                <a:gd name="T5" fmla="*/ 385 h 403"/>
                <a:gd name="T6" fmla="*/ 66 w 361"/>
                <a:gd name="T7" fmla="*/ 341 h 403"/>
                <a:gd name="T8" fmla="*/ 66 w 361"/>
                <a:gd name="T9" fmla="*/ 62 h 403"/>
                <a:gd name="T10" fmla="*/ 0 w 361"/>
                <a:gd name="T11" fmla="*/ 17 h 403"/>
                <a:gd name="T12" fmla="*/ 0 w 361"/>
                <a:gd name="T13" fmla="*/ 0 h 403"/>
                <a:gd name="T14" fmla="*/ 331 w 361"/>
                <a:gd name="T15" fmla="*/ 0 h 403"/>
                <a:gd name="T16" fmla="*/ 337 w 361"/>
                <a:gd name="T17" fmla="*/ 97 h 403"/>
                <a:gd name="T18" fmla="*/ 320 w 361"/>
                <a:gd name="T19" fmla="*/ 97 h 403"/>
                <a:gd name="T20" fmla="*/ 316 w 361"/>
                <a:gd name="T21" fmla="*/ 84 h 403"/>
                <a:gd name="T22" fmla="*/ 252 w 361"/>
                <a:gd name="T23" fmla="*/ 29 h 403"/>
                <a:gd name="T24" fmla="*/ 138 w 361"/>
                <a:gd name="T25" fmla="*/ 29 h 403"/>
                <a:gd name="T26" fmla="*/ 138 w 361"/>
                <a:gd name="T27" fmla="*/ 180 h 403"/>
                <a:gd name="T28" fmla="*/ 238 w 361"/>
                <a:gd name="T29" fmla="*/ 180 h 403"/>
                <a:gd name="T30" fmla="*/ 287 w 361"/>
                <a:gd name="T31" fmla="*/ 131 h 403"/>
                <a:gd name="T32" fmla="*/ 304 w 361"/>
                <a:gd name="T33" fmla="*/ 131 h 403"/>
                <a:gd name="T34" fmla="*/ 304 w 361"/>
                <a:gd name="T35" fmla="*/ 261 h 403"/>
                <a:gd name="T36" fmla="*/ 287 w 361"/>
                <a:gd name="T37" fmla="*/ 261 h 403"/>
                <a:gd name="T38" fmla="*/ 238 w 361"/>
                <a:gd name="T39" fmla="*/ 209 h 403"/>
                <a:gd name="T40" fmla="*/ 138 w 361"/>
                <a:gd name="T41" fmla="*/ 209 h 403"/>
                <a:gd name="T42" fmla="*/ 138 w 361"/>
                <a:gd name="T43" fmla="*/ 327 h 403"/>
                <a:gd name="T44" fmla="*/ 176 w 361"/>
                <a:gd name="T45" fmla="*/ 374 h 403"/>
                <a:gd name="T46" fmla="*/ 248 w 361"/>
                <a:gd name="T47" fmla="*/ 374 h 403"/>
                <a:gd name="T48" fmla="*/ 343 w 361"/>
                <a:gd name="T49" fmla="*/ 301 h 403"/>
                <a:gd name="T50" fmla="*/ 361 w 361"/>
                <a:gd name="T51" fmla="*/ 301 h 403"/>
                <a:gd name="T52" fmla="*/ 351 w 361"/>
                <a:gd name="T53" fmla="*/ 403 h 403"/>
                <a:gd name="T54" fmla="*/ 0 w 361"/>
                <a:gd name="T5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403">
                  <a:moveTo>
                    <a:pt x="0" y="403"/>
                  </a:moveTo>
                  <a:lnTo>
                    <a:pt x="0" y="403"/>
                  </a:lnTo>
                  <a:lnTo>
                    <a:pt x="0" y="385"/>
                  </a:lnTo>
                  <a:cubicBezTo>
                    <a:pt x="53" y="385"/>
                    <a:pt x="66" y="377"/>
                    <a:pt x="66" y="341"/>
                  </a:cubicBezTo>
                  <a:lnTo>
                    <a:pt x="66" y="62"/>
                  </a:lnTo>
                  <a:cubicBezTo>
                    <a:pt x="66" y="19"/>
                    <a:pt x="44" y="17"/>
                    <a:pt x="0" y="17"/>
                  </a:cubicBezTo>
                  <a:lnTo>
                    <a:pt x="0" y="0"/>
                  </a:lnTo>
                  <a:lnTo>
                    <a:pt x="331" y="0"/>
                  </a:lnTo>
                  <a:lnTo>
                    <a:pt x="337" y="97"/>
                  </a:lnTo>
                  <a:lnTo>
                    <a:pt x="320" y="97"/>
                  </a:lnTo>
                  <a:lnTo>
                    <a:pt x="316" y="84"/>
                  </a:lnTo>
                  <a:cubicBezTo>
                    <a:pt x="303" y="31"/>
                    <a:pt x="293" y="29"/>
                    <a:pt x="252" y="29"/>
                  </a:cubicBezTo>
                  <a:lnTo>
                    <a:pt x="138" y="29"/>
                  </a:lnTo>
                  <a:lnTo>
                    <a:pt x="138" y="180"/>
                  </a:lnTo>
                  <a:lnTo>
                    <a:pt x="238" y="180"/>
                  </a:lnTo>
                  <a:cubicBezTo>
                    <a:pt x="275" y="180"/>
                    <a:pt x="283" y="176"/>
                    <a:pt x="287" y="131"/>
                  </a:cubicBezTo>
                  <a:lnTo>
                    <a:pt x="304" y="131"/>
                  </a:lnTo>
                  <a:lnTo>
                    <a:pt x="304" y="261"/>
                  </a:lnTo>
                  <a:lnTo>
                    <a:pt x="287" y="261"/>
                  </a:lnTo>
                  <a:cubicBezTo>
                    <a:pt x="282" y="215"/>
                    <a:pt x="274" y="209"/>
                    <a:pt x="238" y="209"/>
                  </a:cubicBezTo>
                  <a:lnTo>
                    <a:pt x="138" y="209"/>
                  </a:lnTo>
                  <a:lnTo>
                    <a:pt x="138" y="327"/>
                  </a:lnTo>
                  <a:cubicBezTo>
                    <a:pt x="138" y="367"/>
                    <a:pt x="143" y="374"/>
                    <a:pt x="176" y="374"/>
                  </a:cubicBezTo>
                  <a:lnTo>
                    <a:pt x="248" y="374"/>
                  </a:lnTo>
                  <a:cubicBezTo>
                    <a:pt x="313" y="374"/>
                    <a:pt x="326" y="365"/>
                    <a:pt x="343" y="301"/>
                  </a:cubicBezTo>
                  <a:lnTo>
                    <a:pt x="361" y="301"/>
                  </a:lnTo>
                  <a:lnTo>
                    <a:pt x="351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24">
              <a:extLst>
                <a:ext uri="{FF2B5EF4-FFF2-40B4-BE49-F238E27FC236}">
                  <a16:creationId xmlns:a16="http://schemas.microsoft.com/office/drawing/2014/main" id="{479F8539-41CA-423F-890F-1CC9B1519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9" y="1910"/>
              <a:ext cx="307" cy="252"/>
            </a:xfrm>
            <a:custGeom>
              <a:avLst/>
              <a:gdLst>
                <a:gd name="T0" fmla="*/ 132 w 511"/>
                <a:gd name="T1" fmla="*/ 327 h 419"/>
                <a:gd name="T2" fmla="*/ 132 w 511"/>
                <a:gd name="T3" fmla="*/ 327 h 419"/>
                <a:gd name="T4" fmla="*/ 198 w 511"/>
                <a:gd name="T5" fmla="*/ 391 h 419"/>
                <a:gd name="T6" fmla="*/ 198 w 511"/>
                <a:gd name="T7" fmla="*/ 409 h 419"/>
                <a:gd name="T8" fmla="*/ 0 w 511"/>
                <a:gd name="T9" fmla="*/ 409 h 419"/>
                <a:gd name="T10" fmla="*/ 0 w 511"/>
                <a:gd name="T11" fmla="*/ 391 h 419"/>
                <a:gd name="T12" fmla="*/ 60 w 511"/>
                <a:gd name="T13" fmla="*/ 336 h 419"/>
                <a:gd name="T14" fmla="*/ 60 w 511"/>
                <a:gd name="T15" fmla="*/ 76 h 419"/>
                <a:gd name="T16" fmla="*/ 0 w 511"/>
                <a:gd name="T17" fmla="*/ 23 h 419"/>
                <a:gd name="T18" fmla="*/ 0 w 511"/>
                <a:gd name="T19" fmla="*/ 6 h 419"/>
                <a:gd name="T20" fmla="*/ 93 w 511"/>
                <a:gd name="T21" fmla="*/ 2 h 419"/>
                <a:gd name="T22" fmla="*/ 172 w 511"/>
                <a:gd name="T23" fmla="*/ 0 h 419"/>
                <a:gd name="T24" fmla="*/ 347 w 511"/>
                <a:gd name="T25" fmla="*/ 116 h 419"/>
                <a:gd name="T26" fmla="*/ 265 w 511"/>
                <a:gd name="T27" fmla="*/ 222 h 419"/>
                <a:gd name="T28" fmla="*/ 314 w 511"/>
                <a:gd name="T29" fmla="*/ 266 h 419"/>
                <a:gd name="T30" fmla="*/ 356 w 511"/>
                <a:gd name="T31" fmla="*/ 308 h 419"/>
                <a:gd name="T32" fmla="*/ 511 w 511"/>
                <a:gd name="T33" fmla="*/ 398 h 419"/>
                <a:gd name="T34" fmla="*/ 511 w 511"/>
                <a:gd name="T35" fmla="*/ 416 h 419"/>
                <a:gd name="T36" fmla="*/ 294 w 511"/>
                <a:gd name="T37" fmla="*/ 338 h 419"/>
                <a:gd name="T38" fmla="*/ 260 w 511"/>
                <a:gd name="T39" fmla="*/ 304 h 419"/>
                <a:gd name="T40" fmla="*/ 190 w 511"/>
                <a:gd name="T41" fmla="*/ 242 h 419"/>
                <a:gd name="T42" fmla="*/ 132 w 511"/>
                <a:gd name="T43" fmla="*/ 242 h 419"/>
                <a:gd name="T44" fmla="*/ 132 w 511"/>
                <a:gd name="T45" fmla="*/ 327 h 419"/>
                <a:gd name="T46" fmla="*/ 132 w 511"/>
                <a:gd name="T47" fmla="*/ 327 h 419"/>
                <a:gd name="T48" fmla="*/ 132 w 511"/>
                <a:gd name="T49" fmla="*/ 224 h 419"/>
                <a:gd name="T50" fmla="*/ 132 w 511"/>
                <a:gd name="T51" fmla="*/ 224 h 419"/>
                <a:gd name="T52" fmla="*/ 153 w 511"/>
                <a:gd name="T53" fmla="*/ 226 h 419"/>
                <a:gd name="T54" fmla="*/ 269 w 511"/>
                <a:gd name="T55" fmla="*/ 123 h 419"/>
                <a:gd name="T56" fmla="*/ 163 w 511"/>
                <a:gd name="T57" fmla="*/ 18 h 419"/>
                <a:gd name="T58" fmla="*/ 132 w 511"/>
                <a:gd name="T59" fmla="*/ 21 h 419"/>
                <a:gd name="T60" fmla="*/ 132 w 511"/>
                <a:gd name="T61" fmla="*/ 2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419">
                  <a:moveTo>
                    <a:pt x="132" y="327"/>
                  </a:moveTo>
                  <a:lnTo>
                    <a:pt x="132" y="327"/>
                  </a:lnTo>
                  <a:cubicBezTo>
                    <a:pt x="132" y="383"/>
                    <a:pt x="139" y="393"/>
                    <a:pt x="198" y="391"/>
                  </a:cubicBezTo>
                  <a:lnTo>
                    <a:pt x="198" y="409"/>
                  </a:lnTo>
                  <a:lnTo>
                    <a:pt x="0" y="409"/>
                  </a:lnTo>
                  <a:lnTo>
                    <a:pt x="0" y="391"/>
                  </a:lnTo>
                  <a:cubicBezTo>
                    <a:pt x="54" y="393"/>
                    <a:pt x="60" y="378"/>
                    <a:pt x="60" y="336"/>
                  </a:cubicBezTo>
                  <a:lnTo>
                    <a:pt x="60" y="76"/>
                  </a:lnTo>
                  <a:cubicBezTo>
                    <a:pt x="60" y="34"/>
                    <a:pt x="53" y="23"/>
                    <a:pt x="0" y="23"/>
                  </a:cubicBezTo>
                  <a:lnTo>
                    <a:pt x="0" y="6"/>
                  </a:lnTo>
                  <a:cubicBezTo>
                    <a:pt x="15" y="6"/>
                    <a:pt x="48" y="3"/>
                    <a:pt x="93" y="2"/>
                  </a:cubicBezTo>
                  <a:cubicBezTo>
                    <a:pt x="127" y="0"/>
                    <a:pt x="159" y="0"/>
                    <a:pt x="172" y="0"/>
                  </a:cubicBezTo>
                  <a:cubicBezTo>
                    <a:pt x="302" y="0"/>
                    <a:pt x="347" y="57"/>
                    <a:pt x="347" y="116"/>
                  </a:cubicBezTo>
                  <a:cubicBezTo>
                    <a:pt x="347" y="164"/>
                    <a:pt x="320" y="199"/>
                    <a:pt x="265" y="222"/>
                  </a:cubicBezTo>
                  <a:cubicBezTo>
                    <a:pt x="276" y="229"/>
                    <a:pt x="304" y="256"/>
                    <a:pt x="314" y="266"/>
                  </a:cubicBezTo>
                  <a:lnTo>
                    <a:pt x="356" y="308"/>
                  </a:lnTo>
                  <a:cubicBezTo>
                    <a:pt x="414" y="366"/>
                    <a:pt x="458" y="392"/>
                    <a:pt x="511" y="398"/>
                  </a:cubicBezTo>
                  <a:lnTo>
                    <a:pt x="511" y="416"/>
                  </a:lnTo>
                  <a:cubicBezTo>
                    <a:pt x="384" y="419"/>
                    <a:pt x="352" y="396"/>
                    <a:pt x="294" y="338"/>
                  </a:cubicBezTo>
                  <a:lnTo>
                    <a:pt x="260" y="304"/>
                  </a:lnTo>
                  <a:cubicBezTo>
                    <a:pt x="227" y="271"/>
                    <a:pt x="217" y="262"/>
                    <a:pt x="190" y="242"/>
                  </a:cubicBezTo>
                  <a:cubicBezTo>
                    <a:pt x="171" y="243"/>
                    <a:pt x="149" y="244"/>
                    <a:pt x="132" y="242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4"/>
                  </a:moveTo>
                  <a:lnTo>
                    <a:pt x="132" y="224"/>
                  </a:lnTo>
                  <a:cubicBezTo>
                    <a:pt x="137" y="224"/>
                    <a:pt x="149" y="226"/>
                    <a:pt x="153" y="226"/>
                  </a:cubicBezTo>
                  <a:cubicBezTo>
                    <a:pt x="239" y="222"/>
                    <a:pt x="269" y="189"/>
                    <a:pt x="269" y="123"/>
                  </a:cubicBezTo>
                  <a:cubicBezTo>
                    <a:pt x="269" y="57"/>
                    <a:pt x="234" y="18"/>
                    <a:pt x="163" y="18"/>
                  </a:cubicBezTo>
                  <a:cubicBezTo>
                    <a:pt x="153" y="18"/>
                    <a:pt x="138" y="20"/>
                    <a:pt x="132" y="21"/>
                  </a:cubicBezTo>
                  <a:lnTo>
                    <a:pt x="132" y="2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25">
              <a:extLst>
                <a:ext uri="{FF2B5EF4-FFF2-40B4-BE49-F238E27FC236}">
                  <a16:creationId xmlns:a16="http://schemas.microsoft.com/office/drawing/2014/main" id="{45CEE045-47FE-41C6-8DC9-A0B423F58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" y="1908"/>
              <a:ext cx="166" cy="254"/>
            </a:xfrm>
            <a:custGeom>
              <a:avLst/>
              <a:gdLst>
                <a:gd name="T0" fmla="*/ 0 w 275"/>
                <a:gd name="T1" fmla="*/ 307 h 423"/>
                <a:gd name="T2" fmla="*/ 0 w 275"/>
                <a:gd name="T3" fmla="*/ 307 h 423"/>
                <a:gd name="T4" fmla="*/ 19 w 275"/>
                <a:gd name="T5" fmla="*/ 307 h 423"/>
                <a:gd name="T6" fmla="*/ 132 w 275"/>
                <a:gd name="T7" fmla="*/ 400 h 423"/>
                <a:gd name="T8" fmla="*/ 212 w 275"/>
                <a:gd name="T9" fmla="*/ 333 h 423"/>
                <a:gd name="T10" fmla="*/ 8 w 275"/>
                <a:gd name="T11" fmla="*/ 94 h 423"/>
                <a:gd name="T12" fmla="*/ 126 w 275"/>
                <a:gd name="T13" fmla="*/ 0 h 423"/>
                <a:gd name="T14" fmla="*/ 176 w 275"/>
                <a:gd name="T15" fmla="*/ 5 h 423"/>
                <a:gd name="T16" fmla="*/ 210 w 275"/>
                <a:gd name="T17" fmla="*/ 10 h 423"/>
                <a:gd name="T18" fmla="*/ 229 w 275"/>
                <a:gd name="T19" fmla="*/ 2 h 423"/>
                <a:gd name="T20" fmla="*/ 245 w 275"/>
                <a:gd name="T21" fmla="*/ 2 h 423"/>
                <a:gd name="T22" fmla="*/ 259 w 275"/>
                <a:gd name="T23" fmla="*/ 103 h 423"/>
                <a:gd name="T24" fmla="*/ 240 w 275"/>
                <a:gd name="T25" fmla="*/ 103 h 423"/>
                <a:gd name="T26" fmla="*/ 134 w 275"/>
                <a:gd name="T27" fmla="*/ 20 h 423"/>
                <a:gd name="T28" fmla="*/ 71 w 275"/>
                <a:gd name="T29" fmla="*/ 73 h 423"/>
                <a:gd name="T30" fmla="*/ 275 w 275"/>
                <a:gd name="T31" fmla="*/ 311 h 423"/>
                <a:gd name="T32" fmla="*/ 136 w 275"/>
                <a:gd name="T33" fmla="*/ 423 h 423"/>
                <a:gd name="T34" fmla="*/ 49 w 275"/>
                <a:gd name="T35" fmla="*/ 411 h 423"/>
                <a:gd name="T36" fmla="*/ 32 w 275"/>
                <a:gd name="T37" fmla="*/ 419 h 423"/>
                <a:gd name="T38" fmla="*/ 16 w 275"/>
                <a:gd name="T39" fmla="*/ 419 h 423"/>
                <a:gd name="T40" fmla="*/ 0 w 275"/>
                <a:gd name="T41" fmla="*/ 30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3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6" y="366"/>
                    <a:pt x="76" y="400"/>
                    <a:pt x="132" y="400"/>
                  </a:cubicBezTo>
                  <a:cubicBezTo>
                    <a:pt x="179" y="400"/>
                    <a:pt x="212" y="372"/>
                    <a:pt x="212" y="333"/>
                  </a:cubicBezTo>
                  <a:cubicBezTo>
                    <a:pt x="212" y="242"/>
                    <a:pt x="8" y="207"/>
                    <a:pt x="8" y="94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8" y="0"/>
                    <a:pt x="163" y="2"/>
                    <a:pt x="176" y="5"/>
                  </a:cubicBezTo>
                  <a:cubicBezTo>
                    <a:pt x="189" y="7"/>
                    <a:pt x="200" y="10"/>
                    <a:pt x="210" y="10"/>
                  </a:cubicBezTo>
                  <a:cubicBezTo>
                    <a:pt x="219" y="10"/>
                    <a:pt x="223" y="8"/>
                    <a:pt x="229" y="2"/>
                  </a:cubicBezTo>
                  <a:lnTo>
                    <a:pt x="245" y="2"/>
                  </a:lnTo>
                  <a:lnTo>
                    <a:pt x="259" y="103"/>
                  </a:lnTo>
                  <a:lnTo>
                    <a:pt x="240" y="103"/>
                  </a:lnTo>
                  <a:cubicBezTo>
                    <a:pt x="220" y="52"/>
                    <a:pt x="180" y="20"/>
                    <a:pt x="134" y="20"/>
                  </a:cubicBezTo>
                  <a:cubicBezTo>
                    <a:pt x="93" y="20"/>
                    <a:pt x="71" y="45"/>
                    <a:pt x="71" y="73"/>
                  </a:cubicBezTo>
                  <a:cubicBezTo>
                    <a:pt x="71" y="160"/>
                    <a:pt x="275" y="186"/>
                    <a:pt x="275" y="311"/>
                  </a:cubicBezTo>
                  <a:cubicBezTo>
                    <a:pt x="275" y="378"/>
                    <a:pt x="219" y="423"/>
                    <a:pt x="136" y="423"/>
                  </a:cubicBezTo>
                  <a:cubicBezTo>
                    <a:pt x="88" y="423"/>
                    <a:pt x="67" y="411"/>
                    <a:pt x="49" y="411"/>
                  </a:cubicBezTo>
                  <a:cubicBezTo>
                    <a:pt x="42" y="411"/>
                    <a:pt x="36" y="413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26">
              <a:extLst>
                <a:ext uri="{FF2B5EF4-FFF2-40B4-BE49-F238E27FC236}">
                  <a16:creationId xmlns:a16="http://schemas.microsoft.com/office/drawing/2014/main" id="{A8A3D906-6B03-4D86-96E1-24B9C1087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2" y="1914"/>
              <a:ext cx="109" cy="242"/>
            </a:xfrm>
            <a:custGeom>
              <a:avLst/>
              <a:gdLst>
                <a:gd name="T0" fmla="*/ 0 w 181"/>
                <a:gd name="T1" fmla="*/ 0 h 403"/>
                <a:gd name="T2" fmla="*/ 0 w 181"/>
                <a:gd name="T3" fmla="*/ 0 h 403"/>
                <a:gd name="T4" fmla="*/ 181 w 181"/>
                <a:gd name="T5" fmla="*/ 0 h 403"/>
                <a:gd name="T6" fmla="*/ 181 w 181"/>
                <a:gd name="T7" fmla="*/ 17 h 403"/>
                <a:gd name="T8" fmla="*/ 125 w 181"/>
                <a:gd name="T9" fmla="*/ 73 h 403"/>
                <a:gd name="T10" fmla="*/ 125 w 181"/>
                <a:gd name="T11" fmla="*/ 325 h 403"/>
                <a:gd name="T12" fmla="*/ 181 w 181"/>
                <a:gd name="T13" fmla="*/ 385 h 403"/>
                <a:gd name="T14" fmla="*/ 181 w 181"/>
                <a:gd name="T15" fmla="*/ 403 h 403"/>
                <a:gd name="T16" fmla="*/ 0 w 181"/>
                <a:gd name="T17" fmla="*/ 403 h 403"/>
                <a:gd name="T18" fmla="*/ 0 w 181"/>
                <a:gd name="T19" fmla="*/ 385 h 403"/>
                <a:gd name="T20" fmla="*/ 53 w 181"/>
                <a:gd name="T21" fmla="*/ 330 h 403"/>
                <a:gd name="T22" fmla="*/ 53 w 181"/>
                <a:gd name="T23" fmla="*/ 66 h 403"/>
                <a:gd name="T24" fmla="*/ 0 w 181"/>
                <a:gd name="T25" fmla="*/ 17 h 403"/>
                <a:gd name="T26" fmla="*/ 0 w 181"/>
                <a:gd name="T2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403">
                  <a:moveTo>
                    <a:pt x="0" y="0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17"/>
                  </a:lnTo>
                  <a:cubicBezTo>
                    <a:pt x="137" y="17"/>
                    <a:pt x="125" y="27"/>
                    <a:pt x="125" y="73"/>
                  </a:cubicBezTo>
                  <a:lnTo>
                    <a:pt x="125" y="325"/>
                  </a:lnTo>
                  <a:cubicBezTo>
                    <a:pt x="125" y="374"/>
                    <a:pt x="134" y="387"/>
                    <a:pt x="181" y="385"/>
                  </a:cubicBezTo>
                  <a:lnTo>
                    <a:pt x="181" y="403"/>
                  </a:lnTo>
                  <a:lnTo>
                    <a:pt x="0" y="403"/>
                  </a:lnTo>
                  <a:lnTo>
                    <a:pt x="0" y="385"/>
                  </a:lnTo>
                  <a:cubicBezTo>
                    <a:pt x="51" y="387"/>
                    <a:pt x="53" y="366"/>
                    <a:pt x="53" y="330"/>
                  </a:cubicBezTo>
                  <a:lnTo>
                    <a:pt x="53" y="66"/>
                  </a:lnTo>
                  <a:cubicBezTo>
                    <a:pt x="53" y="31"/>
                    <a:pt x="45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27">
              <a:extLst>
                <a:ext uri="{FF2B5EF4-FFF2-40B4-BE49-F238E27FC236}">
                  <a16:creationId xmlns:a16="http://schemas.microsoft.com/office/drawing/2014/main" id="{D6FE9FFF-62E6-4BE5-84C3-82FAB64A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" y="1907"/>
              <a:ext cx="250" cy="249"/>
            </a:xfrm>
            <a:custGeom>
              <a:avLst/>
              <a:gdLst>
                <a:gd name="T0" fmla="*/ 11 w 416"/>
                <a:gd name="T1" fmla="*/ 0 h 414"/>
                <a:gd name="T2" fmla="*/ 11 w 416"/>
                <a:gd name="T3" fmla="*/ 0 h 414"/>
                <a:gd name="T4" fmla="*/ 29 w 416"/>
                <a:gd name="T5" fmla="*/ 0 h 414"/>
                <a:gd name="T6" fmla="*/ 39 w 416"/>
                <a:gd name="T7" fmla="*/ 9 h 414"/>
                <a:gd name="T8" fmla="*/ 71 w 416"/>
                <a:gd name="T9" fmla="*/ 11 h 414"/>
                <a:gd name="T10" fmla="*/ 345 w 416"/>
                <a:gd name="T11" fmla="*/ 11 h 414"/>
                <a:gd name="T12" fmla="*/ 387 w 416"/>
                <a:gd name="T13" fmla="*/ 0 h 414"/>
                <a:gd name="T14" fmla="*/ 404 w 416"/>
                <a:gd name="T15" fmla="*/ 0 h 414"/>
                <a:gd name="T16" fmla="*/ 416 w 416"/>
                <a:gd name="T17" fmla="*/ 111 h 414"/>
                <a:gd name="T18" fmla="*/ 397 w 416"/>
                <a:gd name="T19" fmla="*/ 111 h 414"/>
                <a:gd name="T20" fmla="*/ 336 w 416"/>
                <a:gd name="T21" fmla="*/ 40 h 414"/>
                <a:gd name="T22" fmla="*/ 244 w 416"/>
                <a:gd name="T23" fmla="*/ 40 h 414"/>
                <a:gd name="T24" fmla="*/ 244 w 416"/>
                <a:gd name="T25" fmla="*/ 345 h 414"/>
                <a:gd name="T26" fmla="*/ 319 w 416"/>
                <a:gd name="T27" fmla="*/ 396 h 414"/>
                <a:gd name="T28" fmla="*/ 319 w 416"/>
                <a:gd name="T29" fmla="*/ 414 h 414"/>
                <a:gd name="T30" fmla="*/ 97 w 416"/>
                <a:gd name="T31" fmla="*/ 414 h 414"/>
                <a:gd name="T32" fmla="*/ 97 w 416"/>
                <a:gd name="T33" fmla="*/ 396 h 414"/>
                <a:gd name="T34" fmla="*/ 172 w 416"/>
                <a:gd name="T35" fmla="*/ 345 h 414"/>
                <a:gd name="T36" fmla="*/ 172 w 416"/>
                <a:gd name="T37" fmla="*/ 40 h 414"/>
                <a:gd name="T38" fmla="*/ 79 w 416"/>
                <a:gd name="T39" fmla="*/ 40 h 414"/>
                <a:gd name="T40" fmla="*/ 18 w 416"/>
                <a:gd name="T41" fmla="*/ 111 h 414"/>
                <a:gd name="T42" fmla="*/ 0 w 416"/>
                <a:gd name="T43" fmla="*/ 111 h 414"/>
                <a:gd name="T44" fmla="*/ 11 w 416"/>
                <a:gd name="T45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414">
                  <a:moveTo>
                    <a:pt x="11" y="0"/>
                  </a:moveTo>
                  <a:lnTo>
                    <a:pt x="11" y="0"/>
                  </a:lnTo>
                  <a:lnTo>
                    <a:pt x="29" y="0"/>
                  </a:lnTo>
                  <a:cubicBezTo>
                    <a:pt x="31" y="5"/>
                    <a:pt x="33" y="8"/>
                    <a:pt x="39" y="9"/>
                  </a:cubicBezTo>
                  <a:cubicBezTo>
                    <a:pt x="45" y="10"/>
                    <a:pt x="54" y="11"/>
                    <a:pt x="71" y="11"/>
                  </a:cubicBezTo>
                  <a:lnTo>
                    <a:pt x="345" y="11"/>
                  </a:lnTo>
                  <a:cubicBezTo>
                    <a:pt x="378" y="11"/>
                    <a:pt x="383" y="10"/>
                    <a:pt x="387" y="0"/>
                  </a:cubicBezTo>
                  <a:lnTo>
                    <a:pt x="404" y="0"/>
                  </a:lnTo>
                  <a:lnTo>
                    <a:pt x="416" y="111"/>
                  </a:lnTo>
                  <a:lnTo>
                    <a:pt x="397" y="111"/>
                  </a:lnTo>
                  <a:cubicBezTo>
                    <a:pt x="388" y="44"/>
                    <a:pt x="375" y="40"/>
                    <a:pt x="336" y="40"/>
                  </a:cubicBezTo>
                  <a:lnTo>
                    <a:pt x="244" y="40"/>
                  </a:lnTo>
                  <a:lnTo>
                    <a:pt x="244" y="345"/>
                  </a:lnTo>
                  <a:cubicBezTo>
                    <a:pt x="244" y="389"/>
                    <a:pt x="251" y="396"/>
                    <a:pt x="319" y="396"/>
                  </a:cubicBezTo>
                  <a:lnTo>
                    <a:pt x="319" y="414"/>
                  </a:lnTo>
                  <a:lnTo>
                    <a:pt x="97" y="414"/>
                  </a:lnTo>
                  <a:lnTo>
                    <a:pt x="97" y="396"/>
                  </a:lnTo>
                  <a:cubicBezTo>
                    <a:pt x="162" y="396"/>
                    <a:pt x="172" y="388"/>
                    <a:pt x="172" y="345"/>
                  </a:cubicBezTo>
                  <a:lnTo>
                    <a:pt x="172" y="40"/>
                  </a:lnTo>
                  <a:lnTo>
                    <a:pt x="79" y="40"/>
                  </a:lnTo>
                  <a:cubicBezTo>
                    <a:pt x="41" y="40"/>
                    <a:pt x="28" y="44"/>
                    <a:pt x="18" y="111"/>
                  </a:cubicBezTo>
                  <a:lnTo>
                    <a:pt x="0" y="11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28">
              <a:extLst>
                <a:ext uri="{FF2B5EF4-FFF2-40B4-BE49-F238E27FC236}">
                  <a16:creationId xmlns:a16="http://schemas.microsoft.com/office/drawing/2014/main" id="{05C571DD-C941-4DCB-8060-92B1E0C4C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" y="1914"/>
              <a:ext cx="278" cy="242"/>
            </a:xfrm>
            <a:custGeom>
              <a:avLst/>
              <a:gdLst>
                <a:gd name="T0" fmla="*/ 81 w 462"/>
                <a:gd name="T1" fmla="*/ 70 h 403"/>
                <a:gd name="T2" fmla="*/ 81 w 462"/>
                <a:gd name="T3" fmla="*/ 70 h 403"/>
                <a:gd name="T4" fmla="*/ 0 w 462"/>
                <a:gd name="T5" fmla="*/ 18 h 403"/>
                <a:gd name="T6" fmla="*/ 0 w 462"/>
                <a:gd name="T7" fmla="*/ 0 h 403"/>
                <a:gd name="T8" fmla="*/ 195 w 462"/>
                <a:gd name="T9" fmla="*/ 0 h 403"/>
                <a:gd name="T10" fmla="*/ 195 w 462"/>
                <a:gd name="T11" fmla="*/ 18 h 403"/>
                <a:gd name="T12" fmla="*/ 150 w 462"/>
                <a:gd name="T13" fmla="*/ 36 h 403"/>
                <a:gd name="T14" fmla="*/ 172 w 462"/>
                <a:gd name="T15" fmla="*/ 80 h 403"/>
                <a:gd name="T16" fmla="*/ 257 w 462"/>
                <a:gd name="T17" fmla="*/ 201 h 403"/>
                <a:gd name="T18" fmla="*/ 330 w 462"/>
                <a:gd name="T19" fmla="*/ 84 h 403"/>
                <a:gd name="T20" fmla="*/ 352 w 462"/>
                <a:gd name="T21" fmla="*/ 38 h 403"/>
                <a:gd name="T22" fmla="*/ 310 w 462"/>
                <a:gd name="T23" fmla="*/ 18 h 403"/>
                <a:gd name="T24" fmla="*/ 310 w 462"/>
                <a:gd name="T25" fmla="*/ 0 h 403"/>
                <a:gd name="T26" fmla="*/ 462 w 462"/>
                <a:gd name="T27" fmla="*/ 0 h 403"/>
                <a:gd name="T28" fmla="*/ 462 w 462"/>
                <a:gd name="T29" fmla="*/ 18 h 403"/>
                <a:gd name="T30" fmla="*/ 362 w 462"/>
                <a:gd name="T31" fmla="*/ 98 h 403"/>
                <a:gd name="T32" fmla="*/ 275 w 462"/>
                <a:gd name="T33" fmla="*/ 239 h 403"/>
                <a:gd name="T34" fmla="*/ 275 w 462"/>
                <a:gd name="T35" fmla="*/ 329 h 403"/>
                <a:gd name="T36" fmla="*/ 336 w 462"/>
                <a:gd name="T37" fmla="*/ 385 h 403"/>
                <a:gd name="T38" fmla="*/ 336 w 462"/>
                <a:gd name="T39" fmla="*/ 403 h 403"/>
                <a:gd name="T40" fmla="*/ 141 w 462"/>
                <a:gd name="T41" fmla="*/ 403 h 403"/>
                <a:gd name="T42" fmla="*/ 141 w 462"/>
                <a:gd name="T43" fmla="*/ 385 h 403"/>
                <a:gd name="T44" fmla="*/ 203 w 462"/>
                <a:gd name="T45" fmla="*/ 327 h 403"/>
                <a:gd name="T46" fmla="*/ 203 w 462"/>
                <a:gd name="T47" fmla="*/ 245 h 403"/>
                <a:gd name="T48" fmla="*/ 81 w 462"/>
                <a:gd name="T49" fmla="*/ 7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2" h="403">
                  <a:moveTo>
                    <a:pt x="81" y="70"/>
                  </a:moveTo>
                  <a:lnTo>
                    <a:pt x="81" y="70"/>
                  </a:lnTo>
                  <a:cubicBezTo>
                    <a:pt x="49" y="23"/>
                    <a:pt x="40" y="19"/>
                    <a:pt x="0" y="18"/>
                  </a:cubicBezTo>
                  <a:lnTo>
                    <a:pt x="0" y="0"/>
                  </a:lnTo>
                  <a:lnTo>
                    <a:pt x="195" y="0"/>
                  </a:lnTo>
                  <a:lnTo>
                    <a:pt x="195" y="18"/>
                  </a:lnTo>
                  <a:cubicBezTo>
                    <a:pt x="160" y="18"/>
                    <a:pt x="150" y="25"/>
                    <a:pt x="150" y="36"/>
                  </a:cubicBezTo>
                  <a:cubicBezTo>
                    <a:pt x="150" y="45"/>
                    <a:pt x="155" y="56"/>
                    <a:pt x="172" y="80"/>
                  </a:cubicBezTo>
                  <a:lnTo>
                    <a:pt x="257" y="201"/>
                  </a:lnTo>
                  <a:lnTo>
                    <a:pt x="330" y="84"/>
                  </a:lnTo>
                  <a:cubicBezTo>
                    <a:pt x="345" y="60"/>
                    <a:pt x="352" y="47"/>
                    <a:pt x="352" y="38"/>
                  </a:cubicBezTo>
                  <a:cubicBezTo>
                    <a:pt x="352" y="23"/>
                    <a:pt x="339" y="18"/>
                    <a:pt x="310" y="18"/>
                  </a:cubicBezTo>
                  <a:lnTo>
                    <a:pt x="310" y="0"/>
                  </a:lnTo>
                  <a:lnTo>
                    <a:pt x="462" y="0"/>
                  </a:lnTo>
                  <a:lnTo>
                    <a:pt x="462" y="18"/>
                  </a:lnTo>
                  <a:cubicBezTo>
                    <a:pt x="415" y="23"/>
                    <a:pt x="403" y="31"/>
                    <a:pt x="362" y="98"/>
                  </a:cubicBezTo>
                  <a:lnTo>
                    <a:pt x="275" y="239"/>
                  </a:lnTo>
                  <a:lnTo>
                    <a:pt x="275" y="329"/>
                  </a:lnTo>
                  <a:cubicBezTo>
                    <a:pt x="275" y="377"/>
                    <a:pt x="282" y="385"/>
                    <a:pt x="336" y="385"/>
                  </a:cubicBezTo>
                  <a:lnTo>
                    <a:pt x="336" y="403"/>
                  </a:lnTo>
                  <a:lnTo>
                    <a:pt x="141" y="403"/>
                  </a:lnTo>
                  <a:lnTo>
                    <a:pt x="141" y="385"/>
                  </a:lnTo>
                  <a:cubicBezTo>
                    <a:pt x="190" y="385"/>
                    <a:pt x="203" y="381"/>
                    <a:pt x="203" y="327"/>
                  </a:cubicBezTo>
                  <a:lnTo>
                    <a:pt x="203" y="245"/>
                  </a:lnTo>
                  <a:lnTo>
                    <a:pt x="81" y="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29">
              <a:extLst>
                <a:ext uri="{FF2B5EF4-FFF2-40B4-BE49-F238E27FC236}">
                  <a16:creationId xmlns:a16="http://schemas.microsoft.com/office/drawing/2014/main" id="{41097F10-F093-43F1-B406-83EFB3BBE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7" y="2378"/>
              <a:ext cx="205" cy="245"/>
            </a:xfrm>
            <a:custGeom>
              <a:avLst/>
              <a:gdLst>
                <a:gd name="T0" fmla="*/ 7 w 341"/>
                <a:gd name="T1" fmla="*/ 390 h 407"/>
                <a:gd name="T2" fmla="*/ 7 w 341"/>
                <a:gd name="T3" fmla="*/ 390 h 407"/>
                <a:gd name="T4" fmla="*/ 62 w 341"/>
                <a:gd name="T5" fmla="*/ 321 h 407"/>
                <a:gd name="T6" fmla="*/ 62 w 341"/>
                <a:gd name="T7" fmla="*/ 91 h 407"/>
                <a:gd name="T8" fmla="*/ 0 w 341"/>
                <a:gd name="T9" fmla="*/ 22 h 407"/>
                <a:gd name="T10" fmla="*/ 0 w 341"/>
                <a:gd name="T11" fmla="*/ 5 h 407"/>
                <a:gd name="T12" fmla="*/ 66 w 341"/>
                <a:gd name="T13" fmla="*/ 3 h 407"/>
                <a:gd name="T14" fmla="*/ 152 w 341"/>
                <a:gd name="T15" fmla="*/ 0 h 407"/>
                <a:gd name="T16" fmla="*/ 341 w 341"/>
                <a:gd name="T17" fmla="*/ 116 h 407"/>
                <a:gd name="T18" fmla="*/ 187 w 341"/>
                <a:gd name="T19" fmla="*/ 244 h 407"/>
                <a:gd name="T20" fmla="*/ 134 w 341"/>
                <a:gd name="T21" fmla="*/ 240 h 407"/>
                <a:gd name="T22" fmla="*/ 134 w 341"/>
                <a:gd name="T23" fmla="*/ 328 h 407"/>
                <a:gd name="T24" fmla="*/ 207 w 341"/>
                <a:gd name="T25" fmla="*/ 390 h 407"/>
                <a:gd name="T26" fmla="*/ 207 w 341"/>
                <a:gd name="T27" fmla="*/ 407 h 407"/>
                <a:gd name="T28" fmla="*/ 7 w 341"/>
                <a:gd name="T29" fmla="*/ 407 h 407"/>
                <a:gd name="T30" fmla="*/ 7 w 341"/>
                <a:gd name="T31" fmla="*/ 390 h 407"/>
                <a:gd name="T32" fmla="*/ 7 w 341"/>
                <a:gd name="T33" fmla="*/ 390 h 407"/>
                <a:gd name="T34" fmla="*/ 134 w 341"/>
                <a:gd name="T35" fmla="*/ 220 h 407"/>
                <a:gd name="T36" fmla="*/ 134 w 341"/>
                <a:gd name="T37" fmla="*/ 220 h 407"/>
                <a:gd name="T38" fmla="*/ 162 w 341"/>
                <a:gd name="T39" fmla="*/ 224 h 407"/>
                <a:gd name="T40" fmla="*/ 263 w 341"/>
                <a:gd name="T41" fmla="*/ 115 h 407"/>
                <a:gd name="T42" fmla="*/ 165 w 341"/>
                <a:gd name="T43" fmla="*/ 18 h 407"/>
                <a:gd name="T44" fmla="*/ 134 w 341"/>
                <a:gd name="T45" fmla="*/ 20 h 407"/>
                <a:gd name="T46" fmla="*/ 134 w 341"/>
                <a:gd name="T47" fmla="*/ 22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1" h="407">
                  <a:moveTo>
                    <a:pt x="7" y="390"/>
                  </a:moveTo>
                  <a:lnTo>
                    <a:pt x="7" y="390"/>
                  </a:lnTo>
                  <a:cubicBezTo>
                    <a:pt x="52" y="388"/>
                    <a:pt x="62" y="379"/>
                    <a:pt x="62" y="321"/>
                  </a:cubicBezTo>
                  <a:lnTo>
                    <a:pt x="62" y="91"/>
                  </a:lnTo>
                  <a:cubicBezTo>
                    <a:pt x="62" y="28"/>
                    <a:pt x="51" y="22"/>
                    <a:pt x="0" y="22"/>
                  </a:cubicBezTo>
                  <a:lnTo>
                    <a:pt x="0" y="5"/>
                  </a:lnTo>
                  <a:cubicBezTo>
                    <a:pt x="18" y="5"/>
                    <a:pt x="51" y="3"/>
                    <a:pt x="66" y="3"/>
                  </a:cubicBezTo>
                  <a:cubicBezTo>
                    <a:pt x="97" y="1"/>
                    <a:pt x="140" y="0"/>
                    <a:pt x="152" y="0"/>
                  </a:cubicBezTo>
                  <a:cubicBezTo>
                    <a:pt x="275" y="0"/>
                    <a:pt x="341" y="27"/>
                    <a:pt x="341" y="116"/>
                  </a:cubicBezTo>
                  <a:cubicBezTo>
                    <a:pt x="341" y="192"/>
                    <a:pt x="278" y="244"/>
                    <a:pt x="187" y="244"/>
                  </a:cubicBezTo>
                  <a:cubicBezTo>
                    <a:pt x="169" y="244"/>
                    <a:pt x="152" y="243"/>
                    <a:pt x="134" y="240"/>
                  </a:cubicBezTo>
                  <a:lnTo>
                    <a:pt x="134" y="328"/>
                  </a:lnTo>
                  <a:cubicBezTo>
                    <a:pt x="134" y="378"/>
                    <a:pt x="147" y="389"/>
                    <a:pt x="207" y="390"/>
                  </a:cubicBezTo>
                  <a:lnTo>
                    <a:pt x="207" y="407"/>
                  </a:lnTo>
                  <a:lnTo>
                    <a:pt x="7" y="407"/>
                  </a:lnTo>
                  <a:lnTo>
                    <a:pt x="7" y="390"/>
                  </a:lnTo>
                  <a:lnTo>
                    <a:pt x="7" y="390"/>
                  </a:lnTo>
                  <a:close/>
                  <a:moveTo>
                    <a:pt x="134" y="220"/>
                  </a:moveTo>
                  <a:lnTo>
                    <a:pt x="134" y="220"/>
                  </a:lnTo>
                  <a:cubicBezTo>
                    <a:pt x="142" y="222"/>
                    <a:pt x="152" y="224"/>
                    <a:pt x="162" y="224"/>
                  </a:cubicBezTo>
                  <a:cubicBezTo>
                    <a:pt x="221" y="224"/>
                    <a:pt x="263" y="178"/>
                    <a:pt x="263" y="115"/>
                  </a:cubicBezTo>
                  <a:cubicBezTo>
                    <a:pt x="263" y="71"/>
                    <a:pt x="243" y="18"/>
                    <a:pt x="165" y="18"/>
                  </a:cubicBezTo>
                  <a:cubicBezTo>
                    <a:pt x="153" y="18"/>
                    <a:pt x="143" y="18"/>
                    <a:pt x="134" y="20"/>
                  </a:cubicBezTo>
                  <a:lnTo>
                    <a:pt x="134" y="2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30">
              <a:extLst>
                <a:ext uri="{FF2B5EF4-FFF2-40B4-BE49-F238E27FC236}">
                  <a16:creationId xmlns:a16="http://schemas.microsoft.com/office/drawing/2014/main" id="{4C39705B-49D4-4E52-AD11-AB34110DD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3" y="2378"/>
              <a:ext cx="307" cy="252"/>
            </a:xfrm>
            <a:custGeom>
              <a:avLst/>
              <a:gdLst>
                <a:gd name="T0" fmla="*/ 132 w 511"/>
                <a:gd name="T1" fmla="*/ 327 h 419"/>
                <a:gd name="T2" fmla="*/ 132 w 511"/>
                <a:gd name="T3" fmla="*/ 327 h 419"/>
                <a:gd name="T4" fmla="*/ 198 w 511"/>
                <a:gd name="T5" fmla="*/ 391 h 419"/>
                <a:gd name="T6" fmla="*/ 198 w 511"/>
                <a:gd name="T7" fmla="*/ 408 h 419"/>
                <a:gd name="T8" fmla="*/ 0 w 511"/>
                <a:gd name="T9" fmla="*/ 408 h 419"/>
                <a:gd name="T10" fmla="*/ 0 w 511"/>
                <a:gd name="T11" fmla="*/ 391 h 419"/>
                <a:gd name="T12" fmla="*/ 60 w 511"/>
                <a:gd name="T13" fmla="*/ 335 h 419"/>
                <a:gd name="T14" fmla="*/ 60 w 511"/>
                <a:gd name="T15" fmla="*/ 76 h 419"/>
                <a:gd name="T16" fmla="*/ 0 w 511"/>
                <a:gd name="T17" fmla="*/ 23 h 419"/>
                <a:gd name="T18" fmla="*/ 0 w 511"/>
                <a:gd name="T19" fmla="*/ 6 h 419"/>
                <a:gd name="T20" fmla="*/ 92 w 511"/>
                <a:gd name="T21" fmla="*/ 1 h 419"/>
                <a:gd name="T22" fmla="*/ 171 w 511"/>
                <a:gd name="T23" fmla="*/ 0 h 419"/>
                <a:gd name="T24" fmla="*/ 347 w 511"/>
                <a:gd name="T25" fmla="*/ 116 h 419"/>
                <a:gd name="T26" fmla="*/ 265 w 511"/>
                <a:gd name="T27" fmla="*/ 221 h 419"/>
                <a:gd name="T28" fmla="*/ 313 w 511"/>
                <a:gd name="T29" fmla="*/ 266 h 419"/>
                <a:gd name="T30" fmla="*/ 356 w 511"/>
                <a:gd name="T31" fmla="*/ 308 h 419"/>
                <a:gd name="T32" fmla="*/ 511 w 511"/>
                <a:gd name="T33" fmla="*/ 397 h 419"/>
                <a:gd name="T34" fmla="*/ 511 w 511"/>
                <a:gd name="T35" fmla="*/ 415 h 419"/>
                <a:gd name="T36" fmla="*/ 293 w 511"/>
                <a:gd name="T37" fmla="*/ 338 h 419"/>
                <a:gd name="T38" fmla="*/ 259 w 511"/>
                <a:gd name="T39" fmla="*/ 303 h 419"/>
                <a:gd name="T40" fmla="*/ 189 w 511"/>
                <a:gd name="T41" fmla="*/ 241 h 419"/>
                <a:gd name="T42" fmla="*/ 132 w 511"/>
                <a:gd name="T43" fmla="*/ 241 h 419"/>
                <a:gd name="T44" fmla="*/ 132 w 511"/>
                <a:gd name="T45" fmla="*/ 327 h 419"/>
                <a:gd name="T46" fmla="*/ 132 w 511"/>
                <a:gd name="T47" fmla="*/ 327 h 419"/>
                <a:gd name="T48" fmla="*/ 132 w 511"/>
                <a:gd name="T49" fmla="*/ 223 h 419"/>
                <a:gd name="T50" fmla="*/ 132 w 511"/>
                <a:gd name="T51" fmla="*/ 223 h 419"/>
                <a:gd name="T52" fmla="*/ 152 w 511"/>
                <a:gd name="T53" fmla="*/ 225 h 419"/>
                <a:gd name="T54" fmla="*/ 268 w 511"/>
                <a:gd name="T55" fmla="*/ 122 h 419"/>
                <a:gd name="T56" fmla="*/ 163 w 511"/>
                <a:gd name="T57" fmla="*/ 18 h 419"/>
                <a:gd name="T58" fmla="*/ 132 w 511"/>
                <a:gd name="T59" fmla="*/ 21 h 419"/>
                <a:gd name="T60" fmla="*/ 132 w 511"/>
                <a:gd name="T61" fmla="*/ 2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1" h="419">
                  <a:moveTo>
                    <a:pt x="132" y="327"/>
                  </a:moveTo>
                  <a:lnTo>
                    <a:pt x="132" y="327"/>
                  </a:lnTo>
                  <a:cubicBezTo>
                    <a:pt x="132" y="382"/>
                    <a:pt x="139" y="393"/>
                    <a:pt x="198" y="391"/>
                  </a:cubicBezTo>
                  <a:lnTo>
                    <a:pt x="198" y="408"/>
                  </a:lnTo>
                  <a:lnTo>
                    <a:pt x="0" y="408"/>
                  </a:lnTo>
                  <a:lnTo>
                    <a:pt x="0" y="391"/>
                  </a:lnTo>
                  <a:cubicBezTo>
                    <a:pt x="54" y="393"/>
                    <a:pt x="60" y="378"/>
                    <a:pt x="60" y="335"/>
                  </a:cubicBezTo>
                  <a:lnTo>
                    <a:pt x="60" y="76"/>
                  </a:lnTo>
                  <a:cubicBezTo>
                    <a:pt x="60" y="34"/>
                    <a:pt x="53" y="23"/>
                    <a:pt x="0" y="23"/>
                  </a:cubicBezTo>
                  <a:lnTo>
                    <a:pt x="0" y="6"/>
                  </a:lnTo>
                  <a:cubicBezTo>
                    <a:pt x="14" y="6"/>
                    <a:pt x="47" y="3"/>
                    <a:pt x="92" y="1"/>
                  </a:cubicBezTo>
                  <a:cubicBezTo>
                    <a:pt x="126" y="0"/>
                    <a:pt x="158" y="0"/>
                    <a:pt x="171" y="0"/>
                  </a:cubicBezTo>
                  <a:cubicBezTo>
                    <a:pt x="302" y="0"/>
                    <a:pt x="347" y="57"/>
                    <a:pt x="347" y="116"/>
                  </a:cubicBezTo>
                  <a:cubicBezTo>
                    <a:pt x="347" y="164"/>
                    <a:pt x="319" y="199"/>
                    <a:pt x="265" y="221"/>
                  </a:cubicBezTo>
                  <a:cubicBezTo>
                    <a:pt x="275" y="228"/>
                    <a:pt x="303" y="256"/>
                    <a:pt x="313" y="266"/>
                  </a:cubicBezTo>
                  <a:lnTo>
                    <a:pt x="356" y="308"/>
                  </a:lnTo>
                  <a:cubicBezTo>
                    <a:pt x="413" y="366"/>
                    <a:pt x="457" y="392"/>
                    <a:pt x="511" y="397"/>
                  </a:cubicBezTo>
                  <a:lnTo>
                    <a:pt x="511" y="415"/>
                  </a:lnTo>
                  <a:cubicBezTo>
                    <a:pt x="383" y="419"/>
                    <a:pt x="352" y="396"/>
                    <a:pt x="293" y="338"/>
                  </a:cubicBezTo>
                  <a:lnTo>
                    <a:pt x="259" y="303"/>
                  </a:lnTo>
                  <a:cubicBezTo>
                    <a:pt x="226" y="270"/>
                    <a:pt x="216" y="261"/>
                    <a:pt x="189" y="241"/>
                  </a:cubicBezTo>
                  <a:cubicBezTo>
                    <a:pt x="170" y="243"/>
                    <a:pt x="148" y="243"/>
                    <a:pt x="132" y="241"/>
                  </a:cubicBezTo>
                  <a:lnTo>
                    <a:pt x="132" y="327"/>
                  </a:lnTo>
                  <a:lnTo>
                    <a:pt x="132" y="327"/>
                  </a:lnTo>
                  <a:close/>
                  <a:moveTo>
                    <a:pt x="132" y="223"/>
                  </a:moveTo>
                  <a:lnTo>
                    <a:pt x="132" y="223"/>
                  </a:lnTo>
                  <a:cubicBezTo>
                    <a:pt x="136" y="224"/>
                    <a:pt x="148" y="225"/>
                    <a:pt x="152" y="225"/>
                  </a:cubicBezTo>
                  <a:cubicBezTo>
                    <a:pt x="238" y="221"/>
                    <a:pt x="268" y="188"/>
                    <a:pt x="268" y="122"/>
                  </a:cubicBezTo>
                  <a:cubicBezTo>
                    <a:pt x="268" y="57"/>
                    <a:pt x="233" y="18"/>
                    <a:pt x="163" y="18"/>
                  </a:cubicBezTo>
                  <a:cubicBezTo>
                    <a:pt x="153" y="18"/>
                    <a:pt x="137" y="19"/>
                    <a:pt x="132" y="21"/>
                  </a:cubicBezTo>
                  <a:lnTo>
                    <a:pt x="132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31">
              <a:extLst>
                <a:ext uri="{FF2B5EF4-FFF2-40B4-BE49-F238E27FC236}">
                  <a16:creationId xmlns:a16="http://schemas.microsoft.com/office/drawing/2014/main" id="{95754D2D-3C9E-4902-A2E3-91F4559E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2381"/>
              <a:ext cx="217" cy="242"/>
            </a:xfrm>
            <a:custGeom>
              <a:avLst/>
              <a:gdLst>
                <a:gd name="T0" fmla="*/ 0 w 361"/>
                <a:gd name="T1" fmla="*/ 402 h 402"/>
                <a:gd name="T2" fmla="*/ 0 w 361"/>
                <a:gd name="T3" fmla="*/ 402 h 402"/>
                <a:gd name="T4" fmla="*/ 0 w 361"/>
                <a:gd name="T5" fmla="*/ 385 h 402"/>
                <a:gd name="T6" fmla="*/ 66 w 361"/>
                <a:gd name="T7" fmla="*/ 340 h 402"/>
                <a:gd name="T8" fmla="*/ 66 w 361"/>
                <a:gd name="T9" fmla="*/ 61 h 402"/>
                <a:gd name="T10" fmla="*/ 0 w 361"/>
                <a:gd name="T11" fmla="*/ 17 h 402"/>
                <a:gd name="T12" fmla="*/ 0 w 361"/>
                <a:gd name="T13" fmla="*/ 0 h 402"/>
                <a:gd name="T14" fmla="*/ 331 w 361"/>
                <a:gd name="T15" fmla="*/ 0 h 402"/>
                <a:gd name="T16" fmla="*/ 337 w 361"/>
                <a:gd name="T17" fmla="*/ 97 h 402"/>
                <a:gd name="T18" fmla="*/ 319 w 361"/>
                <a:gd name="T19" fmla="*/ 97 h 402"/>
                <a:gd name="T20" fmla="*/ 316 w 361"/>
                <a:gd name="T21" fmla="*/ 83 h 402"/>
                <a:gd name="T22" fmla="*/ 251 w 361"/>
                <a:gd name="T23" fmla="*/ 29 h 402"/>
                <a:gd name="T24" fmla="*/ 138 w 361"/>
                <a:gd name="T25" fmla="*/ 29 h 402"/>
                <a:gd name="T26" fmla="*/ 138 w 361"/>
                <a:gd name="T27" fmla="*/ 180 h 402"/>
                <a:gd name="T28" fmla="*/ 238 w 361"/>
                <a:gd name="T29" fmla="*/ 180 h 402"/>
                <a:gd name="T30" fmla="*/ 286 w 361"/>
                <a:gd name="T31" fmla="*/ 130 h 402"/>
                <a:gd name="T32" fmla="*/ 304 w 361"/>
                <a:gd name="T33" fmla="*/ 130 h 402"/>
                <a:gd name="T34" fmla="*/ 304 w 361"/>
                <a:gd name="T35" fmla="*/ 261 h 402"/>
                <a:gd name="T36" fmla="*/ 286 w 361"/>
                <a:gd name="T37" fmla="*/ 261 h 402"/>
                <a:gd name="T38" fmla="*/ 238 w 361"/>
                <a:gd name="T39" fmla="*/ 209 h 402"/>
                <a:gd name="T40" fmla="*/ 138 w 361"/>
                <a:gd name="T41" fmla="*/ 209 h 402"/>
                <a:gd name="T42" fmla="*/ 138 w 361"/>
                <a:gd name="T43" fmla="*/ 327 h 402"/>
                <a:gd name="T44" fmla="*/ 176 w 361"/>
                <a:gd name="T45" fmla="*/ 373 h 402"/>
                <a:gd name="T46" fmla="*/ 248 w 361"/>
                <a:gd name="T47" fmla="*/ 373 h 402"/>
                <a:gd name="T48" fmla="*/ 343 w 361"/>
                <a:gd name="T49" fmla="*/ 301 h 402"/>
                <a:gd name="T50" fmla="*/ 361 w 361"/>
                <a:gd name="T51" fmla="*/ 301 h 402"/>
                <a:gd name="T52" fmla="*/ 351 w 361"/>
                <a:gd name="T53" fmla="*/ 402 h 402"/>
                <a:gd name="T54" fmla="*/ 0 w 361"/>
                <a:gd name="T5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402">
                  <a:moveTo>
                    <a:pt x="0" y="402"/>
                  </a:moveTo>
                  <a:lnTo>
                    <a:pt x="0" y="402"/>
                  </a:lnTo>
                  <a:lnTo>
                    <a:pt x="0" y="385"/>
                  </a:lnTo>
                  <a:cubicBezTo>
                    <a:pt x="53" y="385"/>
                    <a:pt x="66" y="376"/>
                    <a:pt x="66" y="340"/>
                  </a:cubicBezTo>
                  <a:lnTo>
                    <a:pt x="66" y="61"/>
                  </a:lnTo>
                  <a:cubicBezTo>
                    <a:pt x="66" y="18"/>
                    <a:pt x="44" y="17"/>
                    <a:pt x="0" y="17"/>
                  </a:cubicBezTo>
                  <a:lnTo>
                    <a:pt x="0" y="0"/>
                  </a:lnTo>
                  <a:lnTo>
                    <a:pt x="331" y="0"/>
                  </a:lnTo>
                  <a:lnTo>
                    <a:pt x="337" y="97"/>
                  </a:lnTo>
                  <a:lnTo>
                    <a:pt x="319" y="97"/>
                  </a:lnTo>
                  <a:lnTo>
                    <a:pt x="316" y="83"/>
                  </a:lnTo>
                  <a:cubicBezTo>
                    <a:pt x="303" y="30"/>
                    <a:pt x="293" y="29"/>
                    <a:pt x="251" y="29"/>
                  </a:cubicBezTo>
                  <a:lnTo>
                    <a:pt x="138" y="29"/>
                  </a:lnTo>
                  <a:lnTo>
                    <a:pt x="138" y="180"/>
                  </a:lnTo>
                  <a:lnTo>
                    <a:pt x="238" y="180"/>
                  </a:lnTo>
                  <a:cubicBezTo>
                    <a:pt x="275" y="180"/>
                    <a:pt x="283" y="175"/>
                    <a:pt x="286" y="130"/>
                  </a:cubicBezTo>
                  <a:lnTo>
                    <a:pt x="304" y="130"/>
                  </a:lnTo>
                  <a:lnTo>
                    <a:pt x="304" y="261"/>
                  </a:lnTo>
                  <a:lnTo>
                    <a:pt x="286" y="261"/>
                  </a:lnTo>
                  <a:cubicBezTo>
                    <a:pt x="282" y="215"/>
                    <a:pt x="274" y="209"/>
                    <a:pt x="238" y="209"/>
                  </a:cubicBezTo>
                  <a:lnTo>
                    <a:pt x="138" y="209"/>
                  </a:lnTo>
                  <a:lnTo>
                    <a:pt x="138" y="327"/>
                  </a:lnTo>
                  <a:cubicBezTo>
                    <a:pt x="138" y="367"/>
                    <a:pt x="143" y="373"/>
                    <a:pt x="176" y="373"/>
                  </a:cubicBezTo>
                  <a:lnTo>
                    <a:pt x="248" y="373"/>
                  </a:lnTo>
                  <a:cubicBezTo>
                    <a:pt x="313" y="373"/>
                    <a:pt x="326" y="364"/>
                    <a:pt x="343" y="301"/>
                  </a:cubicBezTo>
                  <a:lnTo>
                    <a:pt x="361" y="301"/>
                  </a:lnTo>
                  <a:lnTo>
                    <a:pt x="351" y="402"/>
                  </a:lnTo>
                  <a:lnTo>
                    <a:pt x="0" y="40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32">
              <a:extLst>
                <a:ext uri="{FF2B5EF4-FFF2-40B4-BE49-F238E27FC236}">
                  <a16:creationId xmlns:a16="http://schemas.microsoft.com/office/drawing/2014/main" id="{DB930A30-FDDD-46BF-9D6D-D48E461B8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2375"/>
              <a:ext cx="165" cy="255"/>
            </a:xfrm>
            <a:custGeom>
              <a:avLst/>
              <a:gdLst>
                <a:gd name="T0" fmla="*/ 0 w 275"/>
                <a:gd name="T1" fmla="*/ 307 h 424"/>
                <a:gd name="T2" fmla="*/ 0 w 275"/>
                <a:gd name="T3" fmla="*/ 307 h 424"/>
                <a:gd name="T4" fmla="*/ 19 w 275"/>
                <a:gd name="T5" fmla="*/ 307 h 424"/>
                <a:gd name="T6" fmla="*/ 131 w 275"/>
                <a:gd name="T7" fmla="*/ 400 h 424"/>
                <a:gd name="T8" fmla="*/ 211 w 275"/>
                <a:gd name="T9" fmla="*/ 334 h 424"/>
                <a:gd name="T10" fmla="*/ 8 w 275"/>
                <a:gd name="T11" fmla="*/ 95 h 424"/>
                <a:gd name="T12" fmla="*/ 126 w 275"/>
                <a:gd name="T13" fmla="*/ 0 h 424"/>
                <a:gd name="T14" fmla="*/ 176 w 275"/>
                <a:gd name="T15" fmla="*/ 6 h 424"/>
                <a:gd name="T16" fmla="*/ 210 w 275"/>
                <a:gd name="T17" fmla="*/ 11 h 424"/>
                <a:gd name="T18" fmla="*/ 228 w 275"/>
                <a:gd name="T19" fmla="*/ 3 h 424"/>
                <a:gd name="T20" fmla="*/ 244 w 275"/>
                <a:gd name="T21" fmla="*/ 3 h 424"/>
                <a:gd name="T22" fmla="*/ 259 w 275"/>
                <a:gd name="T23" fmla="*/ 103 h 424"/>
                <a:gd name="T24" fmla="*/ 239 w 275"/>
                <a:gd name="T25" fmla="*/ 103 h 424"/>
                <a:gd name="T26" fmla="*/ 134 w 275"/>
                <a:gd name="T27" fmla="*/ 21 h 424"/>
                <a:gd name="T28" fmla="*/ 70 w 275"/>
                <a:gd name="T29" fmla="*/ 74 h 424"/>
                <a:gd name="T30" fmla="*/ 275 w 275"/>
                <a:gd name="T31" fmla="*/ 312 h 424"/>
                <a:gd name="T32" fmla="*/ 136 w 275"/>
                <a:gd name="T33" fmla="*/ 424 h 424"/>
                <a:gd name="T34" fmla="*/ 49 w 275"/>
                <a:gd name="T35" fmla="*/ 412 h 424"/>
                <a:gd name="T36" fmla="*/ 31 w 275"/>
                <a:gd name="T37" fmla="*/ 419 h 424"/>
                <a:gd name="T38" fmla="*/ 16 w 275"/>
                <a:gd name="T39" fmla="*/ 419 h 424"/>
                <a:gd name="T40" fmla="*/ 0 w 275"/>
                <a:gd name="T41" fmla="*/ 30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4">
                  <a:moveTo>
                    <a:pt x="0" y="307"/>
                  </a:moveTo>
                  <a:lnTo>
                    <a:pt x="0" y="307"/>
                  </a:lnTo>
                  <a:lnTo>
                    <a:pt x="19" y="307"/>
                  </a:lnTo>
                  <a:cubicBezTo>
                    <a:pt x="35" y="367"/>
                    <a:pt x="76" y="400"/>
                    <a:pt x="131" y="400"/>
                  </a:cubicBezTo>
                  <a:cubicBezTo>
                    <a:pt x="178" y="400"/>
                    <a:pt x="211" y="373"/>
                    <a:pt x="211" y="334"/>
                  </a:cubicBezTo>
                  <a:cubicBezTo>
                    <a:pt x="211" y="243"/>
                    <a:pt x="8" y="208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7" y="0"/>
                    <a:pt x="163" y="3"/>
                    <a:pt x="176" y="6"/>
                  </a:cubicBezTo>
                  <a:cubicBezTo>
                    <a:pt x="189" y="8"/>
                    <a:pt x="199" y="11"/>
                    <a:pt x="210" y="11"/>
                  </a:cubicBezTo>
                  <a:cubicBezTo>
                    <a:pt x="219" y="11"/>
                    <a:pt x="223" y="9"/>
                    <a:pt x="228" y="3"/>
                  </a:cubicBezTo>
                  <a:lnTo>
                    <a:pt x="244" y="3"/>
                  </a:lnTo>
                  <a:lnTo>
                    <a:pt x="259" y="103"/>
                  </a:lnTo>
                  <a:lnTo>
                    <a:pt x="239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2" y="21"/>
                    <a:pt x="70" y="46"/>
                    <a:pt x="70" y="74"/>
                  </a:cubicBezTo>
                  <a:cubicBezTo>
                    <a:pt x="70" y="161"/>
                    <a:pt x="275" y="187"/>
                    <a:pt x="275" y="312"/>
                  </a:cubicBezTo>
                  <a:cubicBezTo>
                    <a:pt x="275" y="378"/>
                    <a:pt x="219" y="424"/>
                    <a:pt x="136" y="424"/>
                  </a:cubicBezTo>
                  <a:cubicBezTo>
                    <a:pt x="87" y="424"/>
                    <a:pt x="67" y="412"/>
                    <a:pt x="49" y="412"/>
                  </a:cubicBezTo>
                  <a:cubicBezTo>
                    <a:pt x="41" y="412"/>
                    <a:pt x="36" y="414"/>
                    <a:pt x="31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33">
              <a:extLst>
                <a:ext uri="{FF2B5EF4-FFF2-40B4-BE49-F238E27FC236}">
                  <a16:creationId xmlns:a16="http://schemas.microsoft.com/office/drawing/2014/main" id="{253B3BD4-BE38-41FE-A21A-DB3EADB8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2375"/>
              <a:ext cx="165" cy="255"/>
            </a:xfrm>
            <a:custGeom>
              <a:avLst/>
              <a:gdLst>
                <a:gd name="T0" fmla="*/ 0 w 275"/>
                <a:gd name="T1" fmla="*/ 307 h 424"/>
                <a:gd name="T2" fmla="*/ 0 w 275"/>
                <a:gd name="T3" fmla="*/ 307 h 424"/>
                <a:gd name="T4" fmla="*/ 20 w 275"/>
                <a:gd name="T5" fmla="*/ 307 h 424"/>
                <a:gd name="T6" fmla="*/ 132 w 275"/>
                <a:gd name="T7" fmla="*/ 400 h 424"/>
                <a:gd name="T8" fmla="*/ 212 w 275"/>
                <a:gd name="T9" fmla="*/ 334 h 424"/>
                <a:gd name="T10" fmla="*/ 8 w 275"/>
                <a:gd name="T11" fmla="*/ 95 h 424"/>
                <a:gd name="T12" fmla="*/ 126 w 275"/>
                <a:gd name="T13" fmla="*/ 0 h 424"/>
                <a:gd name="T14" fmla="*/ 176 w 275"/>
                <a:gd name="T15" fmla="*/ 6 h 424"/>
                <a:gd name="T16" fmla="*/ 211 w 275"/>
                <a:gd name="T17" fmla="*/ 11 h 424"/>
                <a:gd name="T18" fmla="*/ 229 w 275"/>
                <a:gd name="T19" fmla="*/ 3 h 424"/>
                <a:gd name="T20" fmla="*/ 245 w 275"/>
                <a:gd name="T21" fmla="*/ 3 h 424"/>
                <a:gd name="T22" fmla="*/ 259 w 275"/>
                <a:gd name="T23" fmla="*/ 103 h 424"/>
                <a:gd name="T24" fmla="*/ 240 w 275"/>
                <a:gd name="T25" fmla="*/ 103 h 424"/>
                <a:gd name="T26" fmla="*/ 134 w 275"/>
                <a:gd name="T27" fmla="*/ 21 h 424"/>
                <a:gd name="T28" fmla="*/ 71 w 275"/>
                <a:gd name="T29" fmla="*/ 74 h 424"/>
                <a:gd name="T30" fmla="*/ 275 w 275"/>
                <a:gd name="T31" fmla="*/ 312 h 424"/>
                <a:gd name="T32" fmla="*/ 136 w 275"/>
                <a:gd name="T33" fmla="*/ 424 h 424"/>
                <a:gd name="T34" fmla="*/ 49 w 275"/>
                <a:gd name="T35" fmla="*/ 412 h 424"/>
                <a:gd name="T36" fmla="*/ 32 w 275"/>
                <a:gd name="T37" fmla="*/ 419 h 424"/>
                <a:gd name="T38" fmla="*/ 16 w 275"/>
                <a:gd name="T39" fmla="*/ 419 h 424"/>
                <a:gd name="T40" fmla="*/ 0 w 275"/>
                <a:gd name="T41" fmla="*/ 30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424">
                  <a:moveTo>
                    <a:pt x="0" y="307"/>
                  </a:moveTo>
                  <a:lnTo>
                    <a:pt x="0" y="307"/>
                  </a:lnTo>
                  <a:lnTo>
                    <a:pt x="20" y="307"/>
                  </a:lnTo>
                  <a:cubicBezTo>
                    <a:pt x="36" y="367"/>
                    <a:pt x="76" y="400"/>
                    <a:pt x="132" y="400"/>
                  </a:cubicBezTo>
                  <a:cubicBezTo>
                    <a:pt x="179" y="400"/>
                    <a:pt x="212" y="373"/>
                    <a:pt x="212" y="334"/>
                  </a:cubicBezTo>
                  <a:cubicBezTo>
                    <a:pt x="212" y="243"/>
                    <a:pt x="8" y="208"/>
                    <a:pt x="8" y="95"/>
                  </a:cubicBezTo>
                  <a:cubicBezTo>
                    <a:pt x="8" y="39"/>
                    <a:pt x="57" y="0"/>
                    <a:pt x="126" y="0"/>
                  </a:cubicBezTo>
                  <a:cubicBezTo>
                    <a:pt x="148" y="0"/>
                    <a:pt x="163" y="3"/>
                    <a:pt x="176" y="6"/>
                  </a:cubicBezTo>
                  <a:cubicBezTo>
                    <a:pt x="189" y="8"/>
                    <a:pt x="200" y="11"/>
                    <a:pt x="211" y="11"/>
                  </a:cubicBezTo>
                  <a:cubicBezTo>
                    <a:pt x="219" y="11"/>
                    <a:pt x="224" y="9"/>
                    <a:pt x="229" y="3"/>
                  </a:cubicBezTo>
                  <a:lnTo>
                    <a:pt x="245" y="3"/>
                  </a:lnTo>
                  <a:lnTo>
                    <a:pt x="259" y="103"/>
                  </a:lnTo>
                  <a:lnTo>
                    <a:pt x="240" y="103"/>
                  </a:lnTo>
                  <a:cubicBezTo>
                    <a:pt x="220" y="52"/>
                    <a:pt x="180" y="21"/>
                    <a:pt x="134" y="21"/>
                  </a:cubicBezTo>
                  <a:cubicBezTo>
                    <a:pt x="93" y="21"/>
                    <a:pt x="71" y="46"/>
                    <a:pt x="71" y="74"/>
                  </a:cubicBezTo>
                  <a:cubicBezTo>
                    <a:pt x="71" y="161"/>
                    <a:pt x="275" y="187"/>
                    <a:pt x="275" y="312"/>
                  </a:cubicBezTo>
                  <a:cubicBezTo>
                    <a:pt x="275" y="378"/>
                    <a:pt x="219" y="424"/>
                    <a:pt x="136" y="424"/>
                  </a:cubicBezTo>
                  <a:cubicBezTo>
                    <a:pt x="88" y="424"/>
                    <a:pt x="68" y="412"/>
                    <a:pt x="49" y="412"/>
                  </a:cubicBezTo>
                  <a:cubicBezTo>
                    <a:pt x="42" y="412"/>
                    <a:pt x="37" y="414"/>
                    <a:pt x="32" y="419"/>
                  </a:cubicBezTo>
                  <a:lnTo>
                    <a:pt x="16" y="419"/>
                  </a:lnTo>
                  <a:lnTo>
                    <a:pt x="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34">
              <a:extLst>
                <a:ext uri="{FF2B5EF4-FFF2-40B4-BE49-F238E27FC236}">
                  <a16:creationId xmlns:a16="http://schemas.microsoft.com/office/drawing/2014/main" id="{504C8D13-D796-4F0D-8613-049DFA96E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3203"/>
              <a:ext cx="135" cy="174"/>
            </a:xfrm>
            <a:custGeom>
              <a:avLst/>
              <a:gdLst>
                <a:gd name="T0" fmla="*/ 0 w 226"/>
                <a:gd name="T1" fmla="*/ 290 h 290"/>
                <a:gd name="T2" fmla="*/ 0 w 226"/>
                <a:gd name="T3" fmla="*/ 290 h 290"/>
                <a:gd name="T4" fmla="*/ 0 w 226"/>
                <a:gd name="T5" fmla="*/ 0 h 290"/>
                <a:gd name="T6" fmla="*/ 27 w 226"/>
                <a:gd name="T7" fmla="*/ 0 h 290"/>
                <a:gd name="T8" fmla="*/ 27 w 226"/>
                <a:gd name="T9" fmla="*/ 125 h 290"/>
                <a:gd name="T10" fmla="*/ 199 w 226"/>
                <a:gd name="T11" fmla="*/ 125 h 290"/>
                <a:gd name="T12" fmla="*/ 199 w 226"/>
                <a:gd name="T13" fmla="*/ 0 h 290"/>
                <a:gd name="T14" fmla="*/ 226 w 226"/>
                <a:gd name="T15" fmla="*/ 0 h 290"/>
                <a:gd name="T16" fmla="*/ 226 w 226"/>
                <a:gd name="T17" fmla="*/ 290 h 290"/>
                <a:gd name="T18" fmla="*/ 199 w 226"/>
                <a:gd name="T19" fmla="*/ 290 h 290"/>
                <a:gd name="T20" fmla="*/ 199 w 226"/>
                <a:gd name="T21" fmla="*/ 148 h 290"/>
                <a:gd name="T22" fmla="*/ 27 w 226"/>
                <a:gd name="T23" fmla="*/ 148 h 290"/>
                <a:gd name="T24" fmla="*/ 27 w 226"/>
                <a:gd name="T25" fmla="*/ 290 h 290"/>
                <a:gd name="T26" fmla="*/ 0 w 226"/>
                <a:gd name="T2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" h="290">
                  <a:moveTo>
                    <a:pt x="0" y="290"/>
                  </a:moveTo>
                  <a:lnTo>
                    <a:pt x="0" y="29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125"/>
                  </a:lnTo>
                  <a:lnTo>
                    <a:pt x="199" y="125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26" y="290"/>
                  </a:lnTo>
                  <a:lnTo>
                    <a:pt x="199" y="290"/>
                  </a:lnTo>
                  <a:lnTo>
                    <a:pt x="199" y="148"/>
                  </a:lnTo>
                  <a:lnTo>
                    <a:pt x="27" y="148"/>
                  </a:lnTo>
                  <a:lnTo>
                    <a:pt x="27" y="290"/>
                  </a:lnTo>
                  <a:lnTo>
                    <a:pt x="0" y="2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35">
              <a:extLst>
                <a:ext uri="{FF2B5EF4-FFF2-40B4-BE49-F238E27FC236}">
                  <a16:creationId xmlns:a16="http://schemas.microsoft.com/office/drawing/2014/main" id="{E01BDAF3-799E-4B57-9166-25D0B640CC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4" y="3249"/>
              <a:ext cx="117" cy="132"/>
            </a:xfrm>
            <a:custGeom>
              <a:avLst/>
              <a:gdLst>
                <a:gd name="T0" fmla="*/ 97 w 194"/>
                <a:gd name="T1" fmla="*/ 220 h 220"/>
                <a:gd name="T2" fmla="*/ 97 w 194"/>
                <a:gd name="T3" fmla="*/ 220 h 220"/>
                <a:gd name="T4" fmla="*/ 59 w 194"/>
                <a:gd name="T5" fmla="*/ 213 h 220"/>
                <a:gd name="T6" fmla="*/ 29 w 194"/>
                <a:gd name="T7" fmla="*/ 192 h 220"/>
                <a:gd name="T8" fmla="*/ 8 w 194"/>
                <a:gd name="T9" fmla="*/ 158 h 220"/>
                <a:gd name="T10" fmla="*/ 0 w 194"/>
                <a:gd name="T11" fmla="*/ 110 h 220"/>
                <a:gd name="T12" fmla="*/ 6 w 194"/>
                <a:gd name="T13" fmla="*/ 67 h 220"/>
                <a:gd name="T14" fmla="*/ 25 w 194"/>
                <a:gd name="T15" fmla="*/ 32 h 220"/>
                <a:gd name="T16" fmla="*/ 55 w 194"/>
                <a:gd name="T17" fmla="*/ 9 h 220"/>
                <a:gd name="T18" fmla="*/ 97 w 194"/>
                <a:gd name="T19" fmla="*/ 0 h 220"/>
                <a:gd name="T20" fmla="*/ 140 w 194"/>
                <a:gd name="T21" fmla="*/ 9 h 220"/>
                <a:gd name="T22" fmla="*/ 170 w 194"/>
                <a:gd name="T23" fmla="*/ 32 h 220"/>
                <a:gd name="T24" fmla="*/ 188 w 194"/>
                <a:gd name="T25" fmla="*/ 67 h 220"/>
                <a:gd name="T26" fmla="*/ 194 w 194"/>
                <a:gd name="T27" fmla="*/ 110 h 220"/>
                <a:gd name="T28" fmla="*/ 187 w 194"/>
                <a:gd name="T29" fmla="*/ 155 h 220"/>
                <a:gd name="T30" fmla="*/ 167 w 194"/>
                <a:gd name="T31" fmla="*/ 190 h 220"/>
                <a:gd name="T32" fmla="*/ 137 w 194"/>
                <a:gd name="T33" fmla="*/ 212 h 220"/>
                <a:gd name="T34" fmla="*/ 97 w 194"/>
                <a:gd name="T35" fmla="*/ 220 h 220"/>
                <a:gd name="T36" fmla="*/ 168 w 194"/>
                <a:gd name="T37" fmla="*/ 110 h 220"/>
                <a:gd name="T38" fmla="*/ 168 w 194"/>
                <a:gd name="T39" fmla="*/ 110 h 220"/>
                <a:gd name="T40" fmla="*/ 164 w 194"/>
                <a:gd name="T41" fmla="*/ 75 h 220"/>
                <a:gd name="T42" fmla="*/ 152 w 194"/>
                <a:gd name="T43" fmla="*/ 47 h 220"/>
                <a:gd name="T44" fmla="*/ 130 w 194"/>
                <a:gd name="T45" fmla="*/ 29 h 220"/>
                <a:gd name="T46" fmla="*/ 97 w 194"/>
                <a:gd name="T47" fmla="*/ 22 h 220"/>
                <a:gd name="T48" fmla="*/ 65 w 194"/>
                <a:gd name="T49" fmla="*/ 29 h 220"/>
                <a:gd name="T50" fmla="*/ 43 w 194"/>
                <a:gd name="T51" fmla="*/ 49 h 220"/>
                <a:gd name="T52" fmla="*/ 30 w 194"/>
                <a:gd name="T53" fmla="*/ 77 h 220"/>
                <a:gd name="T54" fmla="*/ 26 w 194"/>
                <a:gd name="T55" fmla="*/ 110 h 220"/>
                <a:gd name="T56" fmla="*/ 31 w 194"/>
                <a:gd name="T57" fmla="*/ 146 h 220"/>
                <a:gd name="T58" fmla="*/ 44 w 194"/>
                <a:gd name="T59" fmla="*/ 174 h 220"/>
                <a:gd name="T60" fmla="*/ 67 w 194"/>
                <a:gd name="T61" fmla="*/ 192 h 220"/>
                <a:gd name="T62" fmla="*/ 97 w 194"/>
                <a:gd name="T63" fmla="*/ 198 h 220"/>
                <a:gd name="T64" fmla="*/ 130 w 194"/>
                <a:gd name="T65" fmla="*/ 191 h 220"/>
                <a:gd name="T66" fmla="*/ 152 w 194"/>
                <a:gd name="T67" fmla="*/ 171 h 220"/>
                <a:gd name="T68" fmla="*/ 164 w 194"/>
                <a:gd name="T69" fmla="*/ 143 h 220"/>
                <a:gd name="T70" fmla="*/ 168 w 194"/>
                <a:gd name="T71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" h="220">
                  <a:moveTo>
                    <a:pt x="97" y="220"/>
                  </a:moveTo>
                  <a:lnTo>
                    <a:pt x="97" y="220"/>
                  </a:lnTo>
                  <a:cubicBezTo>
                    <a:pt x="84" y="220"/>
                    <a:pt x="71" y="217"/>
                    <a:pt x="59" y="213"/>
                  </a:cubicBezTo>
                  <a:cubicBezTo>
                    <a:pt x="48" y="208"/>
                    <a:pt x="38" y="201"/>
                    <a:pt x="29" y="192"/>
                  </a:cubicBezTo>
                  <a:cubicBezTo>
                    <a:pt x="20" y="183"/>
                    <a:pt x="13" y="172"/>
                    <a:pt x="8" y="158"/>
                  </a:cubicBezTo>
                  <a:cubicBezTo>
                    <a:pt x="3" y="144"/>
                    <a:pt x="0" y="128"/>
                    <a:pt x="0" y="110"/>
                  </a:cubicBezTo>
                  <a:cubicBezTo>
                    <a:pt x="0" y="95"/>
                    <a:pt x="2" y="80"/>
                    <a:pt x="6" y="67"/>
                  </a:cubicBezTo>
                  <a:cubicBezTo>
                    <a:pt x="11" y="54"/>
                    <a:pt x="17" y="42"/>
                    <a:pt x="25" y="32"/>
                  </a:cubicBezTo>
                  <a:cubicBezTo>
                    <a:pt x="33" y="22"/>
                    <a:pt x="43" y="14"/>
                    <a:pt x="55" y="9"/>
                  </a:cubicBezTo>
                  <a:cubicBezTo>
                    <a:pt x="67" y="3"/>
                    <a:pt x="81" y="0"/>
                    <a:pt x="97" y="0"/>
                  </a:cubicBezTo>
                  <a:cubicBezTo>
                    <a:pt x="114" y="0"/>
                    <a:pt x="128" y="3"/>
                    <a:pt x="140" y="9"/>
                  </a:cubicBezTo>
                  <a:cubicBezTo>
                    <a:pt x="152" y="14"/>
                    <a:pt x="162" y="22"/>
                    <a:pt x="170" y="32"/>
                  </a:cubicBezTo>
                  <a:cubicBezTo>
                    <a:pt x="178" y="42"/>
                    <a:pt x="184" y="53"/>
                    <a:pt x="188" y="67"/>
                  </a:cubicBezTo>
                  <a:cubicBezTo>
                    <a:pt x="192" y="80"/>
                    <a:pt x="194" y="95"/>
                    <a:pt x="194" y="110"/>
                  </a:cubicBezTo>
                  <a:cubicBezTo>
                    <a:pt x="194" y="127"/>
                    <a:pt x="192" y="142"/>
                    <a:pt x="187" y="155"/>
                  </a:cubicBezTo>
                  <a:cubicBezTo>
                    <a:pt x="182" y="169"/>
                    <a:pt x="176" y="180"/>
                    <a:pt x="167" y="190"/>
                  </a:cubicBezTo>
                  <a:cubicBezTo>
                    <a:pt x="159" y="199"/>
                    <a:pt x="149" y="207"/>
                    <a:pt x="137" y="212"/>
                  </a:cubicBezTo>
                  <a:cubicBezTo>
                    <a:pt x="125" y="217"/>
                    <a:pt x="112" y="220"/>
                    <a:pt x="97" y="220"/>
                  </a:cubicBezTo>
                  <a:close/>
                  <a:moveTo>
                    <a:pt x="168" y="110"/>
                  </a:moveTo>
                  <a:lnTo>
                    <a:pt x="168" y="110"/>
                  </a:lnTo>
                  <a:cubicBezTo>
                    <a:pt x="168" y="98"/>
                    <a:pt x="167" y="86"/>
                    <a:pt x="164" y="75"/>
                  </a:cubicBezTo>
                  <a:cubicBezTo>
                    <a:pt x="161" y="65"/>
                    <a:pt x="157" y="55"/>
                    <a:pt x="152" y="47"/>
                  </a:cubicBezTo>
                  <a:cubicBezTo>
                    <a:pt x="146" y="39"/>
                    <a:pt x="139" y="33"/>
                    <a:pt x="130" y="29"/>
                  </a:cubicBezTo>
                  <a:cubicBezTo>
                    <a:pt x="121" y="24"/>
                    <a:pt x="110" y="22"/>
                    <a:pt x="97" y="22"/>
                  </a:cubicBezTo>
                  <a:cubicBezTo>
                    <a:pt x="85" y="22"/>
                    <a:pt x="74" y="24"/>
                    <a:pt x="65" y="29"/>
                  </a:cubicBezTo>
                  <a:cubicBezTo>
                    <a:pt x="56" y="34"/>
                    <a:pt x="48" y="41"/>
                    <a:pt x="43" y="49"/>
                  </a:cubicBezTo>
                  <a:cubicBezTo>
                    <a:pt x="37" y="57"/>
                    <a:pt x="33" y="67"/>
                    <a:pt x="30" y="77"/>
                  </a:cubicBezTo>
                  <a:cubicBezTo>
                    <a:pt x="28" y="88"/>
                    <a:pt x="26" y="99"/>
                    <a:pt x="26" y="110"/>
                  </a:cubicBezTo>
                  <a:cubicBezTo>
                    <a:pt x="26" y="123"/>
                    <a:pt x="28" y="135"/>
                    <a:pt x="31" y="146"/>
                  </a:cubicBezTo>
                  <a:cubicBezTo>
                    <a:pt x="34" y="157"/>
                    <a:pt x="38" y="166"/>
                    <a:pt x="44" y="174"/>
                  </a:cubicBezTo>
                  <a:cubicBezTo>
                    <a:pt x="50" y="181"/>
                    <a:pt x="58" y="187"/>
                    <a:pt x="67" y="192"/>
                  </a:cubicBezTo>
                  <a:cubicBezTo>
                    <a:pt x="75" y="196"/>
                    <a:pt x="86" y="198"/>
                    <a:pt x="97" y="198"/>
                  </a:cubicBezTo>
                  <a:cubicBezTo>
                    <a:pt x="110" y="198"/>
                    <a:pt x="121" y="196"/>
                    <a:pt x="130" y="191"/>
                  </a:cubicBezTo>
                  <a:cubicBezTo>
                    <a:pt x="139" y="186"/>
                    <a:pt x="146" y="179"/>
                    <a:pt x="152" y="171"/>
                  </a:cubicBezTo>
                  <a:cubicBezTo>
                    <a:pt x="157" y="162"/>
                    <a:pt x="161" y="153"/>
                    <a:pt x="164" y="143"/>
                  </a:cubicBezTo>
                  <a:cubicBezTo>
                    <a:pt x="167" y="132"/>
                    <a:pt x="168" y="121"/>
                    <a:pt x="168" y="1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36">
              <a:extLst>
                <a:ext uri="{FF2B5EF4-FFF2-40B4-BE49-F238E27FC236}">
                  <a16:creationId xmlns:a16="http://schemas.microsoft.com/office/drawing/2014/main" id="{30453FB1-0810-4380-8A88-A96B494ED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3249"/>
              <a:ext cx="171" cy="128"/>
            </a:xfrm>
            <a:custGeom>
              <a:avLst/>
              <a:gdLst>
                <a:gd name="T0" fmla="*/ 24 w 283"/>
                <a:gd name="T1" fmla="*/ 214 h 214"/>
                <a:gd name="T2" fmla="*/ 24 w 283"/>
                <a:gd name="T3" fmla="*/ 214 h 214"/>
                <a:gd name="T4" fmla="*/ 0 w 283"/>
                <a:gd name="T5" fmla="*/ 214 h 214"/>
                <a:gd name="T6" fmla="*/ 0 w 283"/>
                <a:gd name="T7" fmla="*/ 6 h 214"/>
                <a:gd name="T8" fmla="*/ 24 w 283"/>
                <a:gd name="T9" fmla="*/ 6 h 214"/>
                <a:gd name="T10" fmla="*/ 24 w 283"/>
                <a:gd name="T11" fmla="*/ 37 h 214"/>
                <a:gd name="T12" fmla="*/ 25 w 283"/>
                <a:gd name="T13" fmla="*/ 37 h 214"/>
                <a:gd name="T14" fmla="*/ 51 w 283"/>
                <a:gd name="T15" fmla="*/ 9 h 214"/>
                <a:gd name="T16" fmla="*/ 89 w 283"/>
                <a:gd name="T17" fmla="*/ 0 h 214"/>
                <a:gd name="T18" fmla="*/ 114 w 283"/>
                <a:gd name="T19" fmla="*/ 3 h 214"/>
                <a:gd name="T20" fmla="*/ 131 w 283"/>
                <a:gd name="T21" fmla="*/ 12 h 214"/>
                <a:gd name="T22" fmla="*/ 143 w 283"/>
                <a:gd name="T23" fmla="*/ 25 h 214"/>
                <a:gd name="T24" fmla="*/ 151 w 283"/>
                <a:gd name="T25" fmla="*/ 40 h 214"/>
                <a:gd name="T26" fmla="*/ 179 w 283"/>
                <a:gd name="T27" fmla="*/ 10 h 214"/>
                <a:gd name="T28" fmla="*/ 219 w 283"/>
                <a:gd name="T29" fmla="*/ 0 h 214"/>
                <a:gd name="T30" fmla="*/ 253 w 283"/>
                <a:gd name="T31" fmla="*/ 7 h 214"/>
                <a:gd name="T32" fmla="*/ 272 w 283"/>
                <a:gd name="T33" fmla="*/ 26 h 214"/>
                <a:gd name="T34" fmla="*/ 281 w 283"/>
                <a:gd name="T35" fmla="*/ 52 h 214"/>
                <a:gd name="T36" fmla="*/ 283 w 283"/>
                <a:gd name="T37" fmla="*/ 83 h 214"/>
                <a:gd name="T38" fmla="*/ 283 w 283"/>
                <a:gd name="T39" fmla="*/ 214 h 214"/>
                <a:gd name="T40" fmla="*/ 259 w 283"/>
                <a:gd name="T41" fmla="*/ 214 h 214"/>
                <a:gd name="T42" fmla="*/ 259 w 283"/>
                <a:gd name="T43" fmla="*/ 70 h 214"/>
                <a:gd name="T44" fmla="*/ 250 w 283"/>
                <a:gd name="T45" fmla="*/ 35 h 214"/>
                <a:gd name="T46" fmla="*/ 215 w 283"/>
                <a:gd name="T47" fmla="*/ 22 h 214"/>
                <a:gd name="T48" fmla="*/ 189 w 283"/>
                <a:gd name="T49" fmla="*/ 28 h 214"/>
                <a:gd name="T50" fmla="*/ 167 w 283"/>
                <a:gd name="T51" fmla="*/ 46 h 214"/>
                <a:gd name="T52" fmla="*/ 161 w 283"/>
                <a:gd name="T53" fmla="*/ 58 h 214"/>
                <a:gd name="T54" fmla="*/ 157 w 283"/>
                <a:gd name="T55" fmla="*/ 73 h 214"/>
                <a:gd name="T56" fmla="*/ 154 w 283"/>
                <a:gd name="T57" fmla="*/ 88 h 214"/>
                <a:gd name="T58" fmla="*/ 154 w 283"/>
                <a:gd name="T59" fmla="*/ 102 h 214"/>
                <a:gd name="T60" fmla="*/ 154 w 283"/>
                <a:gd name="T61" fmla="*/ 214 h 214"/>
                <a:gd name="T62" fmla="*/ 130 w 283"/>
                <a:gd name="T63" fmla="*/ 214 h 214"/>
                <a:gd name="T64" fmla="*/ 130 w 283"/>
                <a:gd name="T65" fmla="*/ 70 h 214"/>
                <a:gd name="T66" fmla="*/ 120 w 283"/>
                <a:gd name="T67" fmla="*/ 35 h 214"/>
                <a:gd name="T68" fmla="*/ 85 w 283"/>
                <a:gd name="T69" fmla="*/ 22 h 214"/>
                <a:gd name="T70" fmla="*/ 59 w 283"/>
                <a:gd name="T71" fmla="*/ 28 h 214"/>
                <a:gd name="T72" fmla="*/ 38 w 283"/>
                <a:gd name="T73" fmla="*/ 46 h 214"/>
                <a:gd name="T74" fmla="*/ 31 w 283"/>
                <a:gd name="T75" fmla="*/ 58 h 214"/>
                <a:gd name="T76" fmla="*/ 27 w 283"/>
                <a:gd name="T77" fmla="*/ 73 h 214"/>
                <a:gd name="T78" fmla="*/ 25 w 283"/>
                <a:gd name="T79" fmla="*/ 88 h 214"/>
                <a:gd name="T80" fmla="*/ 24 w 283"/>
                <a:gd name="T81" fmla="*/ 102 h 214"/>
                <a:gd name="T82" fmla="*/ 24 w 283"/>
                <a:gd name="T8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14">
                  <a:moveTo>
                    <a:pt x="24" y="214"/>
                  </a:moveTo>
                  <a:lnTo>
                    <a:pt x="24" y="214"/>
                  </a:lnTo>
                  <a:lnTo>
                    <a:pt x="0" y="214"/>
                  </a:lnTo>
                  <a:lnTo>
                    <a:pt x="0" y="6"/>
                  </a:lnTo>
                  <a:lnTo>
                    <a:pt x="24" y="6"/>
                  </a:lnTo>
                  <a:lnTo>
                    <a:pt x="24" y="37"/>
                  </a:lnTo>
                  <a:lnTo>
                    <a:pt x="25" y="37"/>
                  </a:lnTo>
                  <a:cubicBezTo>
                    <a:pt x="31" y="25"/>
                    <a:pt x="40" y="16"/>
                    <a:pt x="51" y="9"/>
                  </a:cubicBezTo>
                  <a:cubicBezTo>
                    <a:pt x="63" y="3"/>
                    <a:pt x="76" y="0"/>
                    <a:pt x="89" y="0"/>
                  </a:cubicBezTo>
                  <a:cubicBezTo>
                    <a:pt x="99" y="0"/>
                    <a:pt x="107" y="1"/>
                    <a:pt x="114" y="3"/>
                  </a:cubicBezTo>
                  <a:cubicBezTo>
                    <a:pt x="121" y="5"/>
                    <a:pt x="126" y="8"/>
                    <a:pt x="131" y="12"/>
                  </a:cubicBezTo>
                  <a:cubicBezTo>
                    <a:pt x="136" y="16"/>
                    <a:pt x="140" y="20"/>
                    <a:pt x="143" y="25"/>
                  </a:cubicBezTo>
                  <a:cubicBezTo>
                    <a:pt x="146" y="29"/>
                    <a:pt x="148" y="35"/>
                    <a:pt x="151" y="40"/>
                  </a:cubicBezTo>
                  <a:cubicBezTo>
                    <a:pt x="158" y="27"/>
                    <a:pt x="167" y="16"/>
                    <a:pt x="179" y="10"/>
                  </a:cubicBezTo>
                  <a:cubicBezTo>
                    <a:pt x="190" y="3"/>
                    <a:pt x="204" y="0"/>
                    <a:pt x="219" y="0"/>
                  </a:cubicBezTo>
                  <a:cubicBezTo>
                    <a:pt x="233" y="0"/>
                    <a:pt x="244" y="2"/>
                    <a:pt x="253" y="7"/>
                  </a:cubicBezTo>
                  <a:cubicBezTo>
                    <a:pt x="261" y="12"/>
                    <a:pt x="268" y="18"/>
                    <a:pt x="272" y="26"/>
                  </a:cubicBezTo>
                  <a:cubicBezTo>
                    <a:pt x="277" y="33"/>
                    <a:pt x="280" y="42"/>
                    <a:pt x="281" y="52"/>
                  </a:cubicBezTo>
                  <a:cubicBezTo>
                    <a:pt x="283" y="62"/>
                    <a:pt x="283" y="72"/>
                    <a:pt x="283" y="83"/>
                  </a:cubicBezTo>
                  <a:lnTo>
                    <a:pt x="283" y="214"/>
                  </a:lnTo>
                  <a:lnTo>
                    <a:pt x="259" y="214"/>
                  </a:lnTo>
                  <a:lnTo>
                    <a:pt x="259" y="70"/>
                  </a:lnTo>
                  <a:cubicBezTo>
                    <a:pt x="259" y="55"/>
                    <a:pt x="256" y="43"/>
                    <a:pt x="250" y="35"/>
                  </a:cubicBezTo>
                  <a:cubicBezTo>
                    <a:pt x="244" y="26"/>
                    <a:pt x="232" y="22"/>
                    <a:pt x="215" y="22"/>
                  </a:cubicBezTo>
                  <a:cubicBezTo>
                    <a:pt x="206" y="22"/>
                    <a:pt x="197" y="24"/>
                    <a:pt x="189" y="28"/>
                  </a:cubicBezTo>
                  <a:cubicBezTo>
                    <a:pt x="181" y="32"/>
                    <a:pt x="174" y="37"/>
                    <a:pt x="167" y="46"/>
                  </a:cubicBezTo>
                  <a:cubicBezTo>
                    <a:pt x="165" y="49"/>
                    <a:pt x="163" y="53"/>
                    <a:pt x="161" y="58"/>
                  </a:cubicBezTo>
                  <a:cubicBezTo>
                    <a:pt x="159" y="63"/>
                    <a:pt x="158" y="67"/>
                    <a:pt x="157" y="73"/>
                  </a:cubicBezTo>
                  <a:cubicBezTo>
                    <a:pt x="156" y="78"/>
                    <a:pt x="155" y="83"/>
                    <a:pt x="154" y="88"/>
                  </a:cubicBezTo>
                  <a:cubicBezTo>
                    <a:pt x="154" y="93"/>
                    <a:pt x="154" y="98"/>
                    <a:pt x="154" y="102"/>
                  </a:cubicBezTo>
                  <a:lnTo>
                    <a:pt x="154" y="214"/>
                  </a:lnTo>
                  <a:lnTo>
                    <a:pt x="130" y="214"/>
                  </a:lnTo>
                  <a:lnTo>
                    <a:pt x="130" y="70"/>
                  </a:lnTo>
                  <a:cubicBezTo>
                    <a:pt x="130" y="55"/>
                    <a:pt x="126" y="43"/>
                    <a:pt x="120" y="35"/>
                  </a:cubicBezTo>
                  <a:cubicBezTo>
                    <a:pt x="114" y="26"/>
                    <a:pt x="102" y="22"/>
                    <a:pt x="85" y="22"/>
                  </a:cubicBezTo>
                  <a:cubicBezTo>
                    <a:pt x="76" y="22"/>
                    <a:pt x="67" y="24"/>
                    <a:pt x="59" y="28"/>
                  </a:cubicBezTo>
                  <a:cubicBezTo>
                    <a:pt x="51" y="32"/>
                    <a:pt x="44" y="37"/>
                    <a:pt x="38" y="46"/>
                  </a:cubicBezTo>
                  <a:cubicBezTo>
                    <a:pt x="35" y="49"/>
                    <a:pt x="33" y="53"/>
                    <a:pt x="31" y="58"/>
                  </a:cubicBezTo>
                  <a:cubicBezTo>
                    <a:pt x="29" y="63"/>
                    <a:pt x="28" y="67"/>
                    <a:pt x="27" y="73"/>
                  </a:cubicBezTo>
                  <a:cubicBezTo>
                    <a:pt x="26" y="78"/>
                    <a:pt x="25" y="83"/>
                    <a:pt x="25" y="88"/>
                  </a:cubicBezTo>
                  <a:cubicBezTo>
                    <a:pt x="24" y="93"/>
                    <a:pt x="24" y="98"/>
                    <a:pt x="24" y="102"/>
                  </a:cubicBezTo>
                  <a:lnTo>
                    <a:pt x="24" y="2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C84EB372-8B81-4FDA-A616-F1EC6116E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3" y="3249"/>
              <a:ext cx="113" cy="132"/>
            </a:xfrm>
            <a:custGeom>
              <a:avLst/>
              <a:gdLst>
                <a:gd name="T0" fmla="*/ 26 w 188"/>
                <a:gd name="T1" fmla="*/ 116 h 220"/>
                <a:gd name="T2" fmla="*/ 26 w 188"/>
                <a:gd name="T3" fmla="*/ 116 h 220"/>
                <a:gd name="T4" fmla="*/ 30 w 188"/>
                <a:gd name="T5" fmla="*/ 148 h 220"/>
                <a:gd name="T6" fmla="*/ 43 w 188"/>
                <a:gd name="T7" fmla="*/ 174 h 220"/>
                <a:gd name="T8" fmla="*/ 65 w 188"/>
                <a:gd name="T9" fmla="*/ 192 h 220"/>
                <a:gd name="T10" fmla="*/ 96 w 188"/>
                <a:gd name="T11" fmla="*/ 198 h 220"/>
                <a:gd name="T12" fmla="*/ 136 w 188"/>
                <a:gd name="T13" fmla="*/ 186 h 220"/>
                <a:gd name="T14" fmla="*/ 159 w 188"/>
                <a:gd name="T15" fmla="*/ 150 h 220"/>
                <a:gd name="T16" fmla="*/ 186 w 188"/>
                <a:gd name="T17" fmla="*/ 150 h 220"/>
                <a:gd name="T18" fmla="*/ 174 w 188"/>
                <a:gd name="T19" fmla="*/ 178 h 220"/>
                <a:gd name="T20" fmla="*/ 156 w 188"/>
                <a:gd name="T21" fmla="*/ 200 h 220"/>
                <a:gd name="T22" fmla="*/ 130 w 188"/>
                <a:gd name="T23" fmla="*/ 215 h 220"/>
                <a:gd name="T24" fmla="*/ 96 w 188"/>
                <a:gd name="T25" fmla="*/ 220 h 220"/>
                <a:gd name="T26" fmla="*/ 53 w 188"/>
                <a:gd name="T27" fmla="*/ 212 h 220"/>
                <a:gd name="T28" fmla="*/ 23 w 188"/>
                <a:gd name="T29" fmla="*/ 188 h 220"/>
                <a:gd name="T30" fmla="*/ 5 w 188"/>
                <a:gd name="T31" fmla="*/ 154 h 220"/>
                <a:gd name="T32" fmla="*/ 0 w 188"/>
                <a:gd name="T33" fmla="*/ 111 h 220"/>
                <a:gd name="T34" fmla="*/ 6 w 188"/>
                <a:gd name="T35" fmla="*/ 68 h 220"/>
                <a:gd name="T36" fmla="*/ 25 w 188"/>
                <a:gd name="T37" fmla="*/ 32 h 220"/>
                <a:gd name="T38" fmla="*/ 55 w 188"/>
                <a:gd name="T39" fmla="*/ 9 h 220"/>
                <a:gd name="T40" fmla="*/ 96 w 188"/>
                <a:gd name="T41" fmla="*/ 0 h 220"/>
                <a:gd name="T42" fmla="*/ 163 w 188"/>
                <a:gd name="T43" fmla="*/ 30 h 220"/>
                <a:gd name="T44" fmla="*/ 188 w 188"/>
                <a:gd name="T45" fmla="*/ 116 h 220"/>
                <a:gd name="T46" fmla="*/ 26 w 188"/>
                <a:gd name="T47" fmla="*/ 116 h 220"/>
                <a:gd name="T48" fmla="*/ 26 w 188"/>
                <a:gd name="T49" fmla="*/ 116 h 220"/>
                <a:gd name="T50" fmla="*/ 162 w 188"/>
                <a:gd name="T51" fmla="*/ 95 h 220"/>
                <a:gd name="T52" fmla="*/ 162 w 188"/>
                <a:gd name="T53" fmla="*/ 95 h 220"/>
                <a:gd name="T54" fmla="*/ 157 w 188"/>
                <a:gd name="T55" fmla="*/ 67 h 220"/>
                <a:gd name="T56" fmla="*/ 145 w 188"/>
                <a:gd name="T57" fmla="*/ 43 h 220"/>
                <a:gd name="T58" fmla="*/ 124 w 188"/>
                <a:gd name="T59" fmla="*/ 28 h 220"/>
                <a:gd name="T60" fmla="*/ 96 w 188"/>
                <a:gd name="T61" fmla="*/ 22 h 220"/>
                <a:gd name="T62" fmla="*/ 67 w 188"/>
                <a:gd name="T63" fmla="*/ 28 h 220"/>
                <a:gd name="T64" fmla="*/ 46 w 188"/>
                <a:gd name="T65" fmla="*/ 44 h 220"/>
                <a:gd name="T66" fmla="*/ 32 w 188"/>
                <a:gd name="T67" fmla="*/ 67 h 220"/>
                <a:gd name="T68" fmla="*/ 26 w 188"/>
                <a:gd name="T69" fmla="*/ 95 h 220"/>
                <a:gd name="T70" fmla="*/ 162 w 188"/>
                <a:gd name="T71" fmla="*/ 9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" h="220">
                  <a:moveTo>
                    <a:pt x="26" y="116"/>
                  </a:moveTo>
                  <a:lnTo>
                    <a:pt x="26" y="116"/>
                  </a:lnTo>
                  <a:cubicBezTo>
                    <a:pt x="26" y="127"/>
                    <a:pt x="27" y="138"/>
                    <a:pt x="30" y="148"/>
                  </a:cubicBezTo>
                  <a:cubicBezTo>
                    <a:pt x="33" y="158"/>
                    <a:pt x="37" y="166"/>
                    <a:pt x="43" y="174"/>
                  </a:cubicBezTo>
                  <a:cubicBezTo>
                    <a:pt x="49" y="181"/>
                    <a:pt x="56" y="187"/>
                    <a:pt x="65" y="192"/>
                  </a:cubicBezTo>
                  <a:cubicBezTo>
                    <a:pt x="74" y="196"/>
                    <a:pt x="84" y="198"/>
                    <a:pt x="96" y="198"/>
                  </a:cubicBezTo>
                  <a:cubicBezTo>
                    <a:pt x="111" y="198"/>
                    <a:pt x="125" y="194"/>
                    <a:pt x="136" y="186"/>
                  </a:cubicBezTo>
                  <a:cubicBezTo>
                    <a:pt x="148" y="177"/>
                    <a:pt x="155" y="166"/>
                    <a:pt x="159" y="150"/>
                  </a:cubicBezTo>
                  <a:lnTo>
                    <a:pt x="186" y="150"/>
                  </a:lnTo>
                  <a:cubicBezTo>
                    <a:pt x="183" y="160"/>
                    <a:pt x="179" y="169"/>
                    <a:pt x="174" y="178"/>
                  </a:cubicBezTo>
                  <a:cubicBezTo>
                    <a:pt x="169" y="186"/>
                    <a:pt x="163" y="194"/>
                    <a:pt x="156" y="200"/>
                  </a:cubicBezTo>
                  <a:cubicBezTo>
                    <a:pt x="149" y="206"/>
                    <a:pt x="140" y="211"/>
                    <a:pt x="130" y="215"/>
                  </a:cubicBezTo>
                  <a:cubicBezTo>
                    <a:pt x="120" y="218"/>
                    <a:pt x="109" y="220"/>
                    <a:pt x="96" y="220"/>
                  </a:cubicBezTo>
                  <a:cubicBezTo>
                    <a:pt x="79" y="220"/>
                    <a:pt x="65" y="217"/>
                    <a:pt x="53" y="212"/>
                  </a:cubicBezTo>
                  <a:cubicBezTo>
                    <a:pt x="40" y="206"/>
                    <a:pt x="31" y="198"/>
                    <a:pt x="23" y="188"/>
                  </a:cubicBezTo>
                  <a:cubicBezTo>
                    <a:pt x="15" y="179"/>
                    <a:pt x="9" y="167"/>
                    <a:pt x="5" y="154"/>
                  </a:cubicBezTo>
                  <a:cubicBezTo>
                    <a:pt x="2" y="140"/>
                    <a:pt x="0" y="126"/>
                    <a:pt x="0" y="111"/>
                  </a:cubicBezTo>
                  <a:cubicBezTo>
                    <a:pt x="0" y="95"/>
                    <a:pt x="2" y="81"/>
                    <a:pt x="6" y="68"/>
                  </a:cubicBezTo>
                  <a:cubicBezTo>
                    <a:pt x="11" y="54"/>
                    <a:pt x="17" y="43"/>
                    <a:pt x="25" y="32"/>
                  </a:cubicBezTo>
                  <a:cubicBezTo>
                    <a:pt x="34" y="22"/>
                    <a:pt x="44" y="14"/>
                    <a:pt x="55" y="9"/>
                  </a:cubicBezTo>
                  <a:cubicBezTo>
                    <a:pt x="67" y="3"/>
                    <a:pt x="81" y="0"/>
                    <a:pt x="96" y="0"/>
                  </a:cubicBezTo>
                  <a:cubicBezTo>
                    <a:pt x="124" y="0"/>
                    <a:pt x="147" y="10"/>
                    <a:pt x="163" y="30"/>
                  </a:cubicBezTo>
                  <a:cubicBezTo>
                    <a:pt x="180" y="49"/>
                    <a:pt x="188" y="78"/>
                    <a:pt x="188" y="116"/>
                  </a:cubicBezTo>
                  <a:lnTo>
                    <a:pt x="26" y="116"/>
                  </a:lnTo>
                  <a:lnTo>
                    <a:pt x="26" y="116"/>
                  </a:lnTo>
                  <a:close/>
                  <a:moveTo>
                    <a:pt x="162" y="95"/>
                  </a:moveTo>
                  <a:lnTo>
                    <a:pt x="162" y="95"/>
                  </a:lnTo>
                  <a:cubicBezTo>
                    <a:pt x="162" y="85"/>
                    <a:pt x="160" y="76"/>
                    <a:pt x="157" y="67"/>
                  </a:cubicBezTo>
                  <a:cubicBezTo>
                    <a:pt x="155" y="58"/>
                    <a:pt x="151" y="50"/>
                    <a:pt x="145" y="43"/>
                  </a:cubicBezTo>
                  <a:cubicBezTo>
                    <a:pt x="139" y="37"/>
                    <a:pt x="133" y="32"/>
                    <a:pt x="124" y="28"/>
                  </a:cubicBezTo>
                  <a:cubicBezTo>
                    <a:pt x="116" y="24"/>
                    <a:pt x="106" y="22"/>
                    <a:pt x="96" y="22"/>
                  </a:cubicBezTo>
                  <a:cubicBezTo>
                    <a:pt x="85" y="22"/>
                    <a:pt x="75" y="24"/>
                    <a:pt x="67" y="28"/>
                  </a:cubicBezTo>
                  <a:cubicBezTo>
                    <a:pt x="59" y="32"/>
                    <a:pt x="52" y="37"/>
                    <a:pt x="46" y="44"/>
                  </a:cubicBezTo>
                  <a:cubicBezTo>
                    <a:pt x="41" y="51"/>
                    <a:pt x="36" y="58"/>
                    <a:pt x="32" y="67"/>
                  </a:cubicBezTo>
                  <a:cubicBezTo>
                    <a:pt x="29" y="76"/>
                    <a:pt x="27" y="86"/>
                    <a:pt x="26" y="95"/>
                  </a:cubicBezTo>
                  <a:lnTo>
                    <a:pt x="162" y="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38">
              <a:extLst>
                <a:ext uri="{FF2B5EF4-FFF2-40B4-BE49-F238E27FC236}">
                  <a16:creationId xmlns:a16="http://schemas.microsoft.com/office/drawing/2014/main" id="{A3159DC5-BCDB-41BE-87A4-A2D85AC29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3" y="3249"/>
              <a:ext cx="116" cy="132"/>
            </a:xfrm>
            <a:custGeom>
              <a:avLst/>
              <a:gdLst>
                <a:gd name="T0" fmla="*/ 97 w 193"/>
                <a:gd name="T1" fmla="*/ 220 h 220"/>
                <a:gd name="T2" fmla="*/ 97 w 193"/>
                <a:gd name="T3" fmla="*/ 220 h 220"/>
                <a:gd name="T4" fmla="*/ 59 w 193"/>
                <a:gd name="T5" fmla="*/ 213 h 220"/>
                <a:gd name="T6" fmla="*/ 28 w 193"/>
                <a:gd name="T7" fmla="*/ 192 h 220"/>
                <a:gd name="T8" fmla="*/ 7 w 193"/>
                <a:gd name="T9" fmla="*/ 158 h 220"/>
                <a:gd name="T10" fmla="*/ 0 w 193"/>
                <a:gd name="T11" fmla="*/ 110 h 220"/>
                <a:gd name="T12" fmla="*/ 6 w 193"/>
                <a:gd name="T13" fmla="*/ 67 h 220"/>
                <a:gd name="T14" fmla="*/ 24 w 193"/>
                <a:gd name="T15" fmla="*/ 32 h 220"/>
                <a:gd name="T16" fmla="*/ 54 w 193"/>
                <a:gd name="T17" fmla="*/ 9 h 220"/>
                <a:gd name="T18" fmla="*/ 97 w 193"/>
                <a:gd name="T19" fmla="*/ 0 h 220"/>
                <a:gd name="T20" fmla="*/ 139 w 193"/>
                <a:gd name="T21" fmla="*/ 9 h 220"/>
                <a:gd name="T22" fmla="*/ 169 w 193"/>
                <a:gd name="T23" fmla="*/ 32 h 220"/>
                <a:gd name="T24" fmla="*/ 187 w 193"/>
                <a:gd name="T25" fmla="*/ 67 h 220"/>
                <a:gd name="T26" fmla="*/ 193 w 193"/>
                <a:gd name="T27" fmla="*/ 110 h 220"/>
                <a:gd name="T28" fmla="*/ 186 w 193"/>
                <a:gd name="T29" fmla="*/ 155 h 220"/>
                <a:gd name="T30" fmla="*/ 167 w 193"/>
                <a:gd name="T31" fmla="*/ 190 h 220"/>
                <a:gd name="T32" fmla="*/ 136 w 193"/>
                <a:gd name="T33" fmla="*/ 212 h 220"/>
                <a:gd name="T34" fmla="*/ 97 w 193"/>
                <a:gd name="T35" fmla="*/ 220 h 220"/>
                <a:gd name="T36" fmla="*/ 167 w 193"/>
                <a:gd name="T37" fmla="*/ 110 h 220"/>
                <a:gd name="T38" fmla="*/ 167 w 193"/>
                <a:gd name="T39" fmla="*/ 110 h 220"/>
                <a:gd name="T40" fmla="*/ 163 w 193"/>
                <a:gd name="T41" fmla="*/ 75 h 220"/>
                <a:gd name="T42" fmla="*/ 151 w 193"/>
                <a:gd name="T43" fmla="*/ 47 h 220"/>
                <a:gd name="T44" fmla="*/ 129 w 193"/>
                <a:gd name="T45" fmla="*/ 29 h 220"/>
                <a:gd name="T46" fmla="*/ 97 w 193"/>
                <a:gd name="T47" fmla="*/ 22 h 220"/>
                <a:gd name="T48" fmla="*/ 64 w 193"/>
                <a:gd name="T49" fmla="*/ 29 h 220"/>
                <a:gd name="T50" fmla="*/ 42 w 193"/>
                <a:gd name="T51" fmla="*/ 49 h 220"/>
                <a:gd name="T52" fmla="*/ 30 w 193"/>
                <a:gd name="T53" fmla="*/ 77 h 220"/>
                <a:gd name="T54" fmla="*/ 26 w 193"/>
                <a:gd name="T55" fmla="*/ 110 h 220"/>
                <a:gd name="T56" fmla="*/ 30 w 193"/>
                <a:gd name="T57" fmla="*/ 146 h 220"/>
                <a:gd name="T58" fmla="*/ 44 w 193"/>
                <a:gd name="T59" fmla="*/ 174 h 220"/>
                <a:gd name="T60" fmla="*/ 66 w 193"/>
                <a:gd name="T61" fmla="*/ 192 h 220"/>
                <a:gd name="T62" fmla="*/ 97 w 193"/>
                <a:gd name="T63" fmla="*/ 198 h 220"/>
                <a:gd name="T64" fmla="*/ 129 w 193"/>
                <a:gd name="T65" fmla="*/ 191 h 220"/>
                <a:gd name="T66" fmla="*/ 151 w 193"/>
                <a:gd name="T67" fmla="*/ 171 h 220"/>
                <a:gd name="T68" fmla="*/ 163 w 193"/>
                <a:gd name="T69" fmla="*/ 143 h 220"/>
                <a:gd name="T70" fmla="*/ 167 w 193"/>
                <a:gd name="T71" fmla="*/ 1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" h="220">
                  <a:moveTo>
                    <a:pt x="97" y="220"/>
                  </a:moveTo>
                  <a:lnTo>
                    <a:pt x="97" y="220"/>
                  </a:lnTo>
                  <a:cubicBezTo>
                    <a:pt x="83" y="220"/>
                    <a:pt x="71" y="217"/>
                    <a:pt x="59" y="213"/>
                  </a:cubicBezTo>
                  <a:cubicBezTo>
                    <a:pt x="47" y="208"/>
                    <a:pt x="37" y="201"/>
                    <a:pt x="28" y="192"/>
                  </a:cubicBezTo>
                  <a:cubicBezTo>
                    <a:pt x="20" y="183"/>
                    <a:pt x="13" y="172"/>
                    <a:pt x="7" y="158"/>
                  </a:cubicBezTo>
                  <a:cubicBezTo>
                    <a:pt x="2" y="144"/>
                    <a:pt x="0" y="128"/>
                    <a:pt x="0" y="110"/>
                  </a:cubicBezTo>
                  <a:cubicBezTo>
                    <a:pt x="0" y="95"/>
                    <a:pt x="2" y="80"/>
                    <a:pt x="6" y="67"/>
                  </a:cubicBezTo>
                  <a:cubicBezTo>
                    <a:pt x="10" y="54"/>
                    <a:pt x="16" y="42"/>
                    <a:pt x="24" y="32"/>
                  </a:cubicBezTo>
                  <a:cubicBezTo>
                    <a:pt x="32" y="22"/>
                    <a:pt x="42" y="14"/>
                    <a:pt x="54" y="9"/>
                  </a:cubicBezTo>
                  <a:cubicBezTo>
                    <a:pt x="66" y="3"/>
                    <a:pt x="80" y="0"/>
                    <a:pt x="97" y="0"/>
                  </a:cubicBezTo>
                  <a:cubicBezTo>
                    <a:pt x="113" y="0"/>
                    <a:pt x="127" y="3"/>
                    <a:pt x="139" y="9"/>
                  </a:cubicBezTo>
                  <a:cubicBezTo>
                    <a:pt x="151" y="14"/>
                    <a:pt x="161" y="22"/>
                    <a:pt x="169" y="32"/>
                  </a:cubicBezTo>
                  <a:cubicBezTo>
                    <a:pt x="178" y="42"/>
                    <a:pt x="183" y="53"/>
                    <a:pt x="187" y="67"/>
                  </a:cubicBezTo>
                  <a:cubicBezTo>
                    <a:pt x="191" y="80"/>
                    <a:pt x="193" y="95"/>
                    <a:pt x="193" y="110"/>
                  </a:cubicBezTo>
                  <a:cubicBezTo>
                    <a:pt x="193" y="127"/>
                    <a:pt x="191" y="142"/>
                    <a:pt x="186" y="155"/>
                  </a:cubicBezTo>
                  <a:cubicBezTo>
                    <a:pt x="182" y="169"/>
                    <a:pt x="175" y="180"/>
                    <a:pt x="167" y="190"/>
                  </a:cubicBezTo>
                  <a:cubicBezTo>
                    <a:pt x="158" y="199"/>
                    <a:pt x="148" y="207"/>
                    <a:pt x="136" y="212"/>
                  </a:cubicBezTo>
                  <a:cubicBezTo>
                    <a:pt x="124" y="217"/>
                    <a:pt x="111" y="220"/>
                    <a:pt x="97" y="220"/>
                  </a:cubicBezTo>
                  <a:close/>
                  <a:moveTo>
                    <a:pt x="167" y="110"/>
                  </a:moveTo>
                  <a:lnTo>
                    <a:pt x="167" y="110"/>
                  </a:lnTo>
                  <a:cubicBezTo>
                    <a:pt x="167" y="98"/>
                    <a:pt x="166" y="86"/>
                    <a:pt x="163" y="75"/>
                  </a:cubicBezTo>
                  <a:cubicBezTo>
                    <a:pt x="161" y="65"/>
                    <a:pt x="157" y="55"/>
                    <a:pt x="151" y="47"/>
                  </a:cubicBezTo>
                  <a:cubicBezTo>
                    <a:pt x="145" y="39"/>
                    <a:pt x="138" y="33"/>
                    <a:pt x="129" y="29"/>
                  </a:cubicBezTo>
                  <a:cubicBezTo>
                    <a:pt x="120" y="24"/>
                    <a:pt x="109" y="22"/>
                    <a:pt x="97" y="22"/>
                  </a:cubicBezTo>
                  <a:cubicBezTo>
                    <a:pt x="84" y="22"/>
                    <a:pt x="73" y="24"/>
                    <a:pt x="64" y="29"/>
                  </a:cubicBezTo>
                  <a:cubicBezTo>
                    <a:pt x="55" y="34"/>
                    <a:pt x="48" y="41"/>
                    <a:pt x="42" y="49"/>
                  </a:cubicBezTo>
                  <a:cubicBezTo>
                    <a:pt x="36" y="57"/>
                    <a:pt x="32" y="67"/>
                    <a:pt x="30" y="77"/>
                  </a:cubicBezTo>
                  <a:cubicBezTo>
                    <a:pt x="27" y="88"/>
                    <a:pt x="26" y="99"/>
                    <a:pt x="26" y="110"/>
                  </a:cubicBezTo>
                  <a:cubicBezTo>
                    <a:pt x="26" y="123"/>
                    <a:pt x="27" y="135"/>
                    <a:pt x="30" y="146"/>
                  </a:cubicBezTo>
                  <a:cubicBezTo>
                    <a:pt x="33" y="157"/>
                    <a:pt x="38" y="166"/>
                    <a:pt x="44" y="174"/>
                  </a:cubicBezTo>
                  <a:cubicBezTo>
                    <a:pt x="50" y="181"/>
                    <a:pt x="57" y="187"/>
                    <a:pt x="66" y="192"/>
                  </a:cubicBezTo>
                  <a:cubicBezTo>
                    <a:pt x="75" y="196"/>
                    <a:pt x="85" y="198"/>
                    <a:pt x="97" y="198"/>
                  </a:cubicBezTo>
                  <a:cubicBezTo>
                    <a:pt x="109" y="198"/>
                    <a:pt x="120" y="196"/>
                    <a:pt x="129" y="191"/>
                  </a:cubicBezTo>
                  <a:cubicBezTo>
                    <a:pt x="138" y="186"/>
                    <a:pt x="145" y="179"/>
                    <a:pt x="151" y="171"/>
                  </a:cubicBezTo>
                  <a:cubicBezTo>
                    <a:pt x="157" y="162"/>
                    <a:pt x="161" y="153"/>
                    <a:pt x="163" y="143"/>
                  </a:cubicBezTo>
                  <a:cubicBezTo>
                    <a:pt x="166" y="132"/>
                    <a:pt x="167" y="121"/>
                    <a:pt x="167" y="1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39">
              <a:extLst>
                <a:ext uri="{FF2B5EF4-FFF2-40B4-BE49-F238E27FC236}">
                  <a16:creationId xmlns:a16="http://schemas.microsoft.com/office/drawing/2014/main" id="{D1C1D341-F80F-4F4F-BCE2-980DAF765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3200"/>
              <a:ext cx="57" cy="177"/>
            </a:xfrm>
            <a:custGeom>
              <a:avLst/>
              <a:gdLst>
                <a:gd name="T0" fmla="*/ 0 w 95"/>
                <a:gd name="T1" fmla="*/ 107 h 295"/>
                <a:gd name="T2" fmla="*/ 0 w 95"/>
                <a:gd name="T3" fmla="*/ 107 h 295"/>
                <a:gd name="T4" fmla="*/ 0 w 95"/>
                <a:gd name="T5" fmla="*/ 87 h 295"/>
                <a:gd name="T6" fmla="*/ 31 w 95"/>
                <a:gd name="T7" fmla="*/ 87 h 295"/>
                <a:gd name="T8" fmla="*/ 31 w 95"/>
                <a:gd name="T9" fmla="*/ 54 h 295"/>
                <a:gd name="T10" fmla="*/ 41 w 95"/>
                <a:gd name="T11" fmla="*/ 14 h 295"/>
                <a:gd name="T12" fmla="*/ 75 w 95"/>
                <a:gd name="T13" fmla="*/ 0 h 295"/>
                <a:gd name="T14" fmla="*/ 85 w 95"/>
                <a:gd name="T15" fmla="*/ 0 h 295"/>
                <a:gd name="T16" fmla="*/ 95 w 95"/>
                <a:gd name="T17" fmla="*/ 1 h 295"/>
                <a:gd name="T18" fmla="*/ 95 w 95"/>
                <a:gd name="T19" fmla="*/ 23 h 295"/>
                <a:gd name="T20" fmla="*/ 81 w 95"/>
                <a:gd name="T21" fmla="*/ 21 h 295"/>
                <a:gd name="T22" fmla="*/ 66 w 95"/>
                <a:gd name="T23" fmla="*/ 25 h 295"/>
                <a:gd name="T24" fmla="*/ 58 w 95"/>
                <a:gd name="T25" fmla="*/ 34 h 295"/>
                <a:gd name="T26" fmla="*/ 55 w 95"/>
                <a:gd name="T27" fmla="*/ 47 h 295"/>
                <a:gd name="T28" fmla="*/ 55 w 95"/>
                <a:gd name="T29" fmla="*/ 61 h 295"/>
                <a:gd name="T30" fmla="*/ 55 w 95"/>
                <a:gd name="T31" fmla="*/ 87 h 295"/>
                <a:gd name="T32" fmla="*/ 95 w 95"/>
                <a:gd name="T33" fmla="*/ 87 h 295"/>
                <a:gd name="T34" fmla="*/ 95 w 95"/>
                <a:gd name="T35" fmla="*/ 107 h 295"/>
                <a:gd name="T36" fmla="*/ 55 w 95"/>
                <a:gd name="T37" fmla="*/ 107 h 295"/>
                <a:gd name="T38" fmla="*/ 55 w 95"/>
                <a:gd name="T39" fmla="*/ 295 h 295"/>
                <a:gd name="T40" fmla="*/ 31 w 95"/>
                <a:gd name="T41" fmla="*/ 295 h 295"/>
                <a:gd name="T42" fmla="*/ 31 w 95"/>
                <a:gd name="T43" fmla="*/ 107 h 295"/>
                <a:gd name="T44" fmla="*/ 0 w 95"/>
                <a:gd name="T45" fmla="*/ 10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" h="295">
                  <a:moveTo>
                    <a:pt x="0" y="107"/>
                  </a:moveTo>
                  <a:lnTo>
                    <a:pt x="0" y="107"/>
                  </a:lnTo>
                  <a:lnTo>
                    <a:pt x="0" y="87"/>
                  </a:lnTo>
                  <a:lnTo>
                    <a:pt x="31" y="87"/>
                  </a:lnTo>
                  <a:lnTo>
                    <a:pt x="31" y="54"/>
                  </a:lnTo>
                  <a:cubicBezTo>
                    <a:pt x="31" y="37"/>
                    <a:pt x="34" y="24"/>
                    <a:pt x="41" y="14"/>
                  </a:cubicBezTo>
                  <a:cubicBezTo>
                    <a:pt x="47" y="4"/>
                    <a:pt x="59" y="0"/>
                    <a:pt x="75" y="0"/>
                  </a:cubicBezTo>
                  <a:cubicBezTo>
                    <a:pt x="79" y="0"/>
                    <a:pt x="82" y="0"/>
                    <a:pt x="85" y="0"/>
                  </a:cubicBezTo>
                  <a:cubicBezTo>
                    <a:pt x="89" y="0"/>
                    <a:pt x="92" y="1"/>
                    <a:pt x="95" y="1"/>
                  </a:cubicBezTo>
                  <a:lnTo>
                    <a:pt x="95" y="23"/>
                  </a:lnTo>
                  <a:cubicBezTo>
                    <a:pt x="90" y="22"/>
                    <a:pt x="85" y="21"/>
                    <a:pt x="81" y="21"/>
                  </a:cubicBezTo>
                  <a:cubicBezTo>
                    <a:pt x="74" y="21"/>
                    <a:pt x="69" y="23"/>
                    <a:pt x="66" y="25"/>
                  </a:cubicBezTo>
                  <a:cubicBezTo>
                    <a:pt x="62" y="27"/>
                    <a:pt x="60" y="30"/>
                    <a:pt x="58" y="34"/>
                  </a:cubicBezTo>
                  <a:cubicBezTo>
                    <a:pt x="57" y="38"/>
                    <a:pt x="56" y="42"/>
                    <a:pt x="55" y="47"/>
                  </a:cubicBezTo>
                  <a:cubicBezTo>
                    <a:pt x="55" y="51"/>
                    <a:pt x="55" y="56"/>
                    <a:pt x="55" y="61"/>
                  </a:cubicBezTo>
                  <a:lnTo>
                    <a:pt x="55" y="87"/>
                  </a:lnTo>
                  <a:lnTo>
                    <a:pt x="95" y="87"/>
                  </a:lnTo>
                  <a:lnTo>
                    <a:pt x="95" y="107"/>
                  </a:lnTo>
                  <a:lnTo>
                    <a:pt x="55" y="107"/>
                  </a:lnTo>
                  <a:lnTo>
                    <a:pt x="55" y="295"/>
                  </a:lnTo>
                  <a:lnTo>
                    <a:pt x="31" y="295"/>
                  </a:lnTo>
                  <a:lnTo>
                    <a:pt x="31" y="107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40">
              <a:extLst>
                <a:ext uri="{FF2B5EF4-FFF2-40B4-BE49-F238E27FC236}">
                  <a16:creationId xmlns:a16="http://schemas.microsoft.com/office/drawing/2014/main" id="{046F377B-5DFE-4078-B007-DA0E2979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951"/>
              <a:ext cx="403" cy="11"/>
            </a:xfrm>
            <a:custGeom>
              <a:avLst/>
              <a:gdLst>
                <a:gd name="T0" fmla="*/ 0 w 671"/>
                <a:gd name="T1" fmla="*/ 0 h 18"/>
                <a:gd name="T2" fmla="*/ 0 w 671"/>
                <a:gd name="T3" fmla="*/ 0 h 18"/>
                <a:gd name="T4" fmla="*/ 671 w 671"/>
                <a:gd name="T5" fmla="*/ 0 h 18"/>
                <a:gd name="T6" fmla="*/ 671 w 671"/>
                <a:gd name="T7" fmla="*/ 18 h 18"/>
                <a:gd name="T8" fmla="*/ 0 w 671"/>
                <a:gd name="T9" fmla="*/ 18 h 18"/>
                <a:gd name="T10" fmla="*/ 0 w 67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1" h="18">
                  <a:moveTo>
                    <a:pt x="0" y="0"/>
                  </a:moveTo>
                  <a:lnTo>
                    <a:pt x="0" y="0"/>
                  </a:lnTo>
                  <a:lnTo>
                    <a:pt x="671" y="0"/>
                  </a:lnTo>
                  <a:lnTo>
                    <a:pt x="67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41">
              <a:extLst>
                <a:ext uri="{FF2B5EF4-FFF2-40B4-BE49-F238E27FC236}">
                  <a16:creationId xmlns:a16="http://schemas.microsoft.com/office/drawing/2014/main" id="{0F09162E-6D9F-44E5-B26F-079AA2B3C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199"/>
              <a:ext cx="34" cy="175"/>
            </a:xfrm>
            <a:custGeom>
              <a:avLst/>
              <a:gdLst>
                <a:gd name="T0" fmla="*/ 0 w 57"/>
                <a:gd name="T1" fmla="*/ 0 h 291"/>
                <a:gd name="T2" fmla="*/ 0 w 57"/>
                <a:gd name="T3" fmla="*/ 0 h 291"/>
                <a:gd name="T4" fmla="*/ 57 w 57"/>
                <a:gd name="T5" fmla="*/ 0 h 291"/>
                <a:gd name="T6" fmla="*/ 57 w 57"/>
                <a:gd name="T7" fmla="*/ 291 h 291"/>
                <a:gd name="T8" fmla="*/ 0 w 57"/>
                <a:gd name="T9" fmla="*/ 291 h 291"/>
                <a:gd name="T10" fmla="*/ 0 w 57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91">
                  <a:moveTo>
                    <a:pt x="0" y="0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291"/>
                  </a:lnTo>
                  <a:lnTo>
                    <a:pt x="0" y="2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42">
              <a:extLst>
                <a:ext uri="{FF2B5EF4-FFF2-40B4-BE49-F238E27FC236}">
                  <a16:creationId xmlns:a16="http://schemas.microsoft.com/office/drawing/2014/main" id="{97424C23-1185-4417-B7B0-8E0EBD7C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" y="3199"/>
              <a:ext cx="35" cy="29"/>
            </a:xfrm>
            <a:custGeom>
              <a:avLst/>
              <a:gdLst>
                <a:gd name="T0" fmla="*/ 0 w 58"/>
                <a:gd name="T1" fmla="*/ 0 h 48"/>
                <a:gd name="T2" fmla="*/ 0 w 58"/>
                <a:gd name="T3" fmla="*/ 0 h 48"/>
                <a:gd name="T4" fmla="*/ 58 w 58"/>
                <a:gd name="T5" fmla="*/ 0 h 48"/>
                <a:gd name="T6" fmla="*/ 58 w 58"/>
                <a:gd name="T7" fmla="*/ 48 h 48"/>
                <a:gd name="T8" fmla="*/ 0 w 58"/>
                <a:gd name="T9" fmla="*/ 48 h 48"/>
                <a:gd name="T10" fmla="*/ 0 w 58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8">
                  <a:moveTo>
                    <a:pt x="0" y="0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43">
              <a:extLst>
                <a:ext uri="{FF2B5EF4-FFF2-40B4-BE49-F238E27FC236}">
                  <a16:creationId xmlns:a16="http://schemas.microsoft.com/office/drawing/2014/main" id="{801754DE-4430-48FB-8B48-65A6371E4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" y="3247"/>
              <a:ext cx="35" cy="127"/>
            </a:xfrm>
            <a:custGeom>
              <a:avLst/>
              <a:gdLst>
                <a:gd name="T0" fmla="*/ 0 w 58"/>
                <a:gd name="T1" fmla="*/ 0 h 211"/>
                <a:gd name="T2" fmla="*/ 0 w 58"/>
                <a:gd name="T3" fmla="*/ 0 h 211"/>
                <a:gd name="T4" fmla="*/ 58 w 58"/>
                <a:gd name="T5" fmla="*/ 0 h 211"/>
                <a:gd name="T6" fmla="*/ 58 w 58"/>
                <a:gd name="T7" fmla="*/ 211 h 211"/>
                <a:gd name="T8" fmla="*/ 0 w 58"/>
                <a:gd name="T9" fmla="*/ 211 h 211"/>
                <a:gd name="T10" fmla="*/ 0 w 58"/>
                <a:gd name="T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11">
                  <a:moveTo>
                    <a:pt x="0" y="0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211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44">
              <a:extLst>
                <a:ext uri="{FF2B5EF4-FFF2-40B4-BE49-F238E27FC236}">
                  <a16:creationId xmlns:a16="http://schemas.microsoft.com/office/drawing/2014/main" id="{B6BCE81C-06A3-479A-8449-D192074CC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3244"/>
              <a:ext cx="125" cy="133"/>
            </a:xfrm>
            <a:custGeom>
              <a:avLst/>
              <a:gdLst>
                <a:gd name="T0" fmla="*/ 137 w 207"/>
                <a:gd name="T1" fmla="*/ 166 h 221"/>
                <a:gd name="T2" fmla="*/ 137 w 207"/>
                <a:gd name="T3" fmla="*/ 166 h 221"/>
                <a:gd name="T4" fmla="*/ 106 w 207"/>
                <a:gd name="T5" fmla="*/ 178 h 221"/>
                <a:gd name="T6" fmla="*/ 83 w 207"/>
                <a:gd name="T7" fmla="*/ 172 h 221"/>
                <a:gd name="T8" fmla="*/ 68 w 207"/>
                <a:gd name="T9" fmla="*/ 156 h 221"/>
                <a:gd name="T10" fmla="*/ 60 w 207"/>
                <a:gd name="T11" fmla="*/ 135 h 221"/>
                <a:gd name="T12" fmla="*/ 58 w 207"/>
                <a:gd name="T13" fmla="*/ 111 h 221"/>
                <a:gd name="T14" fmla="*/ 60 w 207"/>
                <a:gd name="T15" fmla="*/ 88 h 221"/>
                <a:gd name="T16" fmla="*/ 68 w 207"/>
                <a:gd name="T17" fmla="*/ 66 h 221"/>
                <a:gd name="T18" fmla="*/ 84 w 207"/>
                <a:gd name="T19" fmla="*/ 49 h 221"/>
                <a:gd name="T20" fmla="*/ 107 w 207"/>
                <a:gd name="T21" fmla="*/ 43 h 221"/>
                <a:gd name="T22" fmla="*/ 149 w 207"/>
                <a:gd name="T23" fmla="*/ 79 h 221"/>
                <a:gd name="T24" fmla="*/ 206 w 207"/>
                <a:gd name="T25" fmla="*/ 79 h 221"/>
                <a:gd name="T26" fmla="*/ 196 w 207"/>
                <a:gd name="T27" fmla="*/ 44 h 221"/>
                <a:gd name="T28" fmla="*/ 174 w 207"/>
                <a:gd name="T29" fmla="*/ 19 h 221"/>
                <a:gd name="T30" fmla="*/ 143 w 207"/>
                <a:gd name="T31" fmla="*/ 4 h 221"/>
                <a:gd name="T32" fmla="*/ 107 w 207"/>
                <a:gd name="T33" fmla="*/ 0 h 221"/>
                <a:gd name="T34" fmla="*/ 62 w 207"/>
                <a:gd name="T35" fmla="*/ 8 h 221"/>
                <a:gd name="T36" fmla="*/ 28 w 207"/>
                <a:gd name="T37" fmla="*/ 32 h 221"/>
                <a:gd name="T38" fmla="*/ 7 w 207"/>
                <a:gd name="T39" fmla="*/ 68 h 221"/>
                <a:gd name="T40" fmla="*/ 0 w 207"/>
                <a:gd name="T41" fmla="*/ 113 h 221"/>
                <a:gd name="T42" fmla="*/ 8 w 207"/>
                <a:gd name="T43" fmla="*/ 157 h 221"/>
                <a:gd name="T44" fmla="*/ 29 w 207"/>
                <a:gd name="T45" fmla="*/ 191 h 221"/>
                <a:gd name="T46" fmla="*/ 63 w 207"/>
                <a:gd name="T47" fmla="*/ 213 h 221"/>
                <a:gd name="T48" fmla="*/ 106 w 207"/>
                <a:gd name="T49" fmla="*/ 221 h 221"/>
                <a:gd name="T50" fmla="*/ 175 w 207"/>
                <a:gd name="T51" fmla="*/ 199 h 221"/>
                <a:gd name="T52" fmla="*/ 207 w 207"/>
                <a:gd name="T53" fmla="*/ 135 h 221"/>
                <a:gd name="T54" fmla="*/ 152 w 207"/>
                <a:gd name="T55" fmla="*/ 135 h 221"/>
                <a:gd name="T56" fmla="*/ 137 w 207"/>
                <a:gd name="T57" fmla="*/ 16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7" h="221">
                  <a:moveTo>
                    <a:pt x="137" y="166"/>
                  </a:moveTo>
                  <a:lnTo>
                    <a:pt x="137" y="166"/>
                  </a:lnTo>
                  <a:cubicBezTo>
                    <a:pt x="130" y="174"/>
                    <a:pt x="119" y="178"/>
                    <a:pt x="106" y="178"/>
                  </a:cubicBezTo>
                  <a:cubicBezTo>
                    <a:pt x="97" y="178"/>
                    <a:pt x="89" y="176"/>
                    <a:pt x="83" y="172"/>
                  </a:cubicBezTo>
                  <a:cubicBezTo>
                    <a:pt x="77" y="168"/>
                    <a:pt x="72" y="162"/>
                    <a:pt x="68" y="156"/>
                  </a:cubicBezTo>
                  <a:cubicBezTo>
                    <a:pt x="64" y="150"/>
                    <a:pt x="62" y="142"/>
                    <a:pt x="60" y="135"/>
                  </a:cubicBezTo>
                  <a:cubicBezTo>
                    <a:pt x="58" y="127"/>
                    <a:pt x="58" y="119"/>
                    <a:pt x="58" y="111"/>
                  </a:cubicBezTo>
                  <a:cubicBezTo>
                    <a:pt x="58" y="104"/>
                    <a:pt x="58" y="96"/>
                    <a:pt x="60" y="88"/>
                  </a:cubicBezTo>
                  <a:cubicBezTo>
                    <a:pt x="62" y="80"/>
                    <a:pt x="64" y="72"/>
                    <a:pt x="68" y="66"/>
                  </a:cubicBezTo>
                  <a:cubicBezTo>
                    <a:pt x="72" y="59"/>
                    <a:pt x="77" y="54"/>
                    <a:pt x="84" y="49"/>
                  </a:cubicBezTo>
                  <a:cubicBezTo>
                    <a:pt x="90" y="45"/>
                    <a:pt x="98" y="43"/>
                    <a:pt x="107" y="43"/>
                  </a:cubicBezTo>
                  <a:cubicBezTo>
                    <a:pt x="131" y="43"/>
                    <a:pt x="146" y="55"/>
                    <a:pt x="149" y="79"/>
                  </a:cubicBezTo>
                  <a:lnTo>
                    <a:pt x="206" y="79"/>
                  </a:lnTo>
                  <a:cubicBezTo>
                    <a:pt x="205" y="66"/>
                    <a:pt x="202" y="54"/>
                    <a:pt x="196" y="44"/>
                  </a:cubicBezTo>
                  <a:cubicBezTo>
                    <a:pt x="191" y="34"/>
                    <a:pt x="183" y="26"/>
                    <a:pt x="174" y="19"/>
                  </a:cubicBezTo>
                  <a:cubicBezTo>
                    <a:pt x="165" y="13"/>
                    <a:pt x="155" y="8"/>
                    <a:pt x="143" y="4"/>
                  </a:cubicBezTo>
                  <a:cubicBezTo>
                    <a:pt x="132" y="1"/>
                    <a:pt x="120" y="0"/>
                    <a:pt x="107" y="0"/>
                  </a:cubicBezTo>
                  <a:cubicBezTo>
                    <a:pt x="90" y="0"/>
                    <a:pt x="75" y="2"/>
                    <a:pt x="62" y="8"/>
                  </a:cubicBezTo>
                  <a:cubicBezTo>
                    <a:pt x="48" y="14"/>
                    <a:pt x="37" y="22"/>
                    <a:pt x="28" y="32"/>
                  </a:cubicBezTo>
                  <a:cubicBezTo>
                    <a:pt x="19" y="42"/>
                    <a:pt x="12" y="54"/>
                    <a:pt x="7" y="68"/>
                  </a:cubicBezTo>
                  <a:cubicBezTo>
                    <a:pt x="2" y="82"/>
                    <a:pt x="0" y="97"/>
                    <a:pt x="0" y="113"/>
                  </a:cubicBezTo>
                  <a:cubicBezTo>
                    <a:pt x="0" y="129"/>
                    <a:pt x="2" y="144"/>
                    <a:pt x="8" y="157"/>
                  </a:cubicBezTo>
                  <a:cubicBezTo>
                    <a:pt x="13" y="170"/>
                    <a:pt x="20" y="181"/>
                    <a:pt x="29" y="191"/>
                  </a:cubicBezTo>
                  <a:cubicBezTo>
                    <a:pt x="38" y="200"/>
                    <a:pt x="50" y="208"/>
                    <a:pt x="63" y="213"/>
                  </a:cubicBezTo>
                  <a:cubicBezTo>
                    <a:pt x="76" y="218"/>
                    <a:pt x="90" y="221"/>
                    <a:pt x="106" y="221"/>
                  </a:cubicBezTo>
                  <a:cubicBezTo>
                    <a:pt x="134" y="221"/>
                    <a:pt x="157" y="213"/>
                    <a:pt x="175" y="199"/>
                  </a:cubicBezTo>
                  <a:cubicBezTo>
                    <a:pt x="193" y="184"/>
                    <a:pt x="203" y="163"/>
                    <a:pt x="207" y="135"/>
                  </a:cubicBezTo>
                  <a:lnTo>
                    <a:pt x="152" y="135"/>
                  </a:lnTo>
                  <a:cubicBezTo>
                    <a:pt x="150" y="148"/>
                    <a:pt x="145" y="158"/>
                    <a:pt x="137" y="16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3890B791-B5F2-4AED-B556-BD71D10BA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" y="3247"/>
              <a:ext cx="130" cy="171"/>
            </a:xfrm>
            <a:custGeom>
              <a:avLst/>
              <a:gdLst>
                <a:gd name="T0" fmla="*/ 156 w 216"/>
                <a:gd name="T1" fmla="*/ 0 h 284"/>
                <a:gd name="T2" fmla="*/ 156 w 216"/>
                <a:gd name="T3" fmla="*/ 0 h 284"/>
                <a:gd name="T4" fmla="*/ 110 w 216"/>
                <a:gd name="T5" fmla="*/ 144 h 284"/>
                <a:gd name="T6" fmla="*/ 109 w 216"/>
                <a:gd name="T7" fmla="*/ 144 h 284"/>
                <a:gd name="T8" fmla="*/ 62 w 216"/>
                <a:gd name="T9" fmla="*/ 0 h 284"/>
                <a:gd name="T10" fmla="*/ 0 w 216"/>
                <a:gd name="T11" fmla="*/ 0 h 284"/>
                <a:gd name="T12" fmla="*/ 74 w 216"/>
                <a:gd name="T13" fmla="*/ 198 h 284"/>
                <a:gd name="T14" fmla="*/ 76 w 216"/>
                <a:gd name="T15" fmla="*/ 211 h 284"/>
                <a:gd name="T16" fmla="*/ 71 w 216"/>
                <a:gd name="T17" fmla="*/ 228 h 284"/>
                <a:gd name="T18" fmla="*/ 54 w 216"/>
                <a:gd name="T19" fmla="*/ 237 h 284"/>
                <a:gd name="T20" fmla="*/ 37 w 216"/>
                <a:gd name="T21" fmla="*/ 236 h 284"/>
                <a:gd name="T22" fmla="*/ 20 w 216"/>
                <a:gd name="T23" fmla="*/ 235 h 284"/>
                <a:gd name="T24" fmla="*/ 20 w 216"/>
                <a:gd name="T25" fmla="*/ 282 h 284"/>
                <a:gd name="T26" fmla="*/ 38 w 216"/>
                <a:gd name="T27" fmla="*/ 283 h 284"/>
                <a:gd name="T28" fmla="*/ 56 w 216"/>
                <a:gd name="T29" fmla="*/ 284 h 284"/>
                <a:gd name="T30" fmla="*/ 102 w 216"/>
                <a:gd name="T31" fmla="*/ 273 h 284"/>
                <a:gd name="T32" fmla="*/ 128 w 216"/>
                <a:gd name="T33" fmla="*/ 237 h 284"/>
                <a:gd name="T34" fmla="*/ 216 w 216"/>
                <a:gd name="T35" fmla="*/ 0 h 284"/>
                <a:gd name="T36" fmla="*/ 156 w 216"/>
                <a:gd name="T3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6" h="284">
                  <a:moveTo>
                    <a:pt x="156" y="0"/>
                  </a:moveTo>
                  <a:lnTo>
                    <a:pt x="156" y="0"/>
                  </a:lnTo>
                  <a:lnTo>
                    <a:pt x="110" y="144"/>
                  </a:lnTo>
                  <a:lnTo>
                    <a:pt x="109" y="144"/>
                  </a:lnTo>
                  <a:lnTo>
                    <a:pt x="62" y="0"/>
                  </a:lnTo>
                  <a:lnTo>
                    <a:pt x="0" y="0"/>
                  </a:lnTo>
                  <a:lnTo>
                    <a:pt x="74" y="198"/>
                  </a:lnTo>
                  <a:cubicBezTo>
                    <a:pt x="76" y="202"/>
                    <a:pt x="76" y="206"/>
                    <a:pt x="76" y="211"/>
                  </a:cubicBezTo>
                  <a:cubicBezTo>
                    <a:pt x="76" y="217"/>
                    <a:pt x="75" y="222"/>
                    <a:pt x="71" y="228"/>
                  </a:cubicBezTo>
                  <a:cubicBezTo>
                    <a:pt x="67" y="233"/>
                    <a:pt x="62" y="236"/>
                    <a:pt x="54" y="237"/>
                  </a:cubicBezTo>
                  <a:cubicBezTo>
                    <a:pt x="48" y="237"/>
                    <a:pt x="43" y="237"/>
                    <a:pt x="37" y="236"/>
                  </a:cubicBezTo>
                  <a:cubicBezTo>
                    <a:pt x="31" y="236"/>
                    <a:pt x="26" y="235"/>
                    <a:pt x="20" y="235"/>
                  </a:cubicBezTo>
                  <a:lnTo>
                    <a:pt x="20" y="282"/>
                  </a:lnTo>
                  <a:cubicBezTo>
                    <a:pt x="26" y="283"/>
                    <a:pt x="32" y="283"/>
                    <a:pt x="38" y="283"/>
                  </a:cubicBezTo>
                  <a:cubicBezTo>
                    <a:pt x="44" y="284"/>
                    <a:pt x="50" y="284"/>
                    <a:pt x="56" y="284"/>
                  </a:cubicBezTo>
                  <a:cubicBezTo>
                    <a:pt x="75" y="284"/>
                    <a:pt x="91" y="280"/>
                    <a:pt x="102" y="273"/>
                  </a:cubicBezTo>
                  <a:cubicBezTo>
                    <a:pt x="113" y="266"/>
                    <a:pt x="122" y="254"/>
                    <a:pt x="128" y="237"/>
                  </a:cubicBezTo>
                  <a:lnTo>
                    <a:pt x="21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46">
              <a:extLst>
                <a:ext uri="{FF2B5EF4-FFF2-40B4-BE49-F238E27FC236}">
                  <a16:creationId xmlns:a16="http://schemas.microsoft.com/office/drawing/2014/main" id="{39B04BA0-74B1-407D-9AA1-5FDDBB5D05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1" y="3199"/>
              <a:ext cx="140" cy="175"/>
            </a:xfrm>
            <a:custGeom>
              <a:avLst/>
              <a:gdLst>
                <a:gd name="T0" fmla="*/ 209 w 232"/>
                <a:gd name="T1" fmla="*/ 29 h 291"/>
                <a:gd name="T2" fmla="*/ 209 w 232"/>
                <a:gd name="T3" fmla="*/ 29 h 291"/>
                <a:gd name="T4" fmla="*/ 178 w 232"/>
                <a:gd name="T5" fmla="*/ 8 h 291"/>
                <a:gd name="T6" fmla="*/ 131 w 232"/>
                <a:gd name="T7" fmla="*/ 0 h 291"/>
                <a:gd name="T8" fmla="*/ 0 w 232"/>
                <a:gd name="T9" fmla="*/ 0 h 291"/>
                <a:gd name="T10" fmla="*/ 0 w 232"/>
                <a:gd name="T11" fmla="*/ 291 h 291"/>
                <a:gd name="T12" fmla="*/ 64 w 232"/>
                <a:gd name="T13" fmla="*/ 291 h 291"/>
                <a:gd name="T14" fmla="*/ 64 w 232"/>
                <a:gd name="T15" fmla="*/ 186 h 291"/>
                <a:gd name="T16" fmla="*/ 131 w 232"/>
                <a:gd name="T17" fmla="*/ 186 h 291"/>
                <a:gd name="T18" fmla="*/ 178 w 232"/>
                <a:gd name="T19" fmla="*/ 179 h 291"/>
                <a:gd name="T20" fmla="*/ 209 w 232"/>
                <a:gd name="T21" fmla="*/ 158 h 291"/>
                <a:gd name="T22" fmla="*/ 226 w 232"/>
                <a:gd name="T23" fmla="*/ 128 h 291"/>
                <a:gd name="T24" fmla="*/ 232 w 232"/>
                <a:gd name="T25" fmla="*/ 93 h 291"/>
                <a:gd name="T26" fmla="*/ 226 w 232"/>
                <a:gd name="T27" fmla="*/ 59 h 291"/>
                <a:gd name="T28" fmla="*/ 209 w 232"/>
                <a:gd name="T29" fmla="*/ 29 h 291"/>
                <a:gd name="T30" fmla="*/ 165 w 232"/>
                <a:gd name="T31" fmla="*/ 116 h 291"/>
                <a:gd name="T32" fmla="*/ 165 w 232"/>
                <a:gd name="T33" fmla="*/ 116 h 291"/>
                <a:gd name="T34" fmla="*/ 153 w 232"/>
                <a:gd name="T35" fmla="*/ 129 h 291"/>
                <a:gd name="T36" fmla="*/ 135 w 232"/>
                <a:gd name="T37" fmla="*/ 135 h 291"/>
                <a:gd name="T38" fmla="*/ 114 w 232"/>
                <a:gd name="T39" fmla="*/ 137 h 291"/>
                <a:gd name="T40" fmla="*/ 64 w 232"/>
                <a:gd name="T41" fmla="*/ 137 h 291"/>
                <a:gd name="T42" fmla="*/ 64 w 232"/>
                <a:gd name="T43" fmla="*/ 50 h 291"/>
                <a:gd name="T44" fmla="*/ 114 w 232"/>
                <a:gd name="T45" fmla="*/ 50 h 291"/>
                <a:gd name="T46" fmla="*/ 135 w 232"/>
                <a:gd name="T47" fmla="*/ 51 h 291"/>
                <a:gd name="T48" fmla="*/ 153 w 232"/>
                <a:gd name="T49" fmla="*/ 58 h 291"/>
                <a:gd name="T50" fmla="*/ 165 w 232"/>
                <a:gd name="T51" fmla="*/ 71 h 291"/>
                <a:gd name="T52" fmla="*/ 170 w 232"/>
                <a:gd name="T53" fmla="*/ 93 h 291"/>
                <a:gd name="T54" fmla="*/ 165 w 232"/>
                <a:gd name="T55" fmla="*/ 11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2" h="291">
                  <a:moveTo>
                    <a:pt x="209" y="29"/>
                  </a:moveTo>
                  <a:lnTo>
                    <a:pt x="209" y="29"/>
                  </a:lnTo>
                  <a:cubicBezTo>
                    <a:pt x="201" y="20"/>
                    <a:pt x="190" y="13"/>
                    <a:pt x="178" y="8"/>
                  </a:cubicBezTo>
                  <a:cubicBezTo>
                    <a:pt x="165" y="3"/>
                    <a:pt x="150" y="0"/>
                    <a:pt x="131" y="0"/>
                  </a:cubicBezTo>
                  <a:lnTo>
                    <a:pt x="0" y="0"/>
                  </a:lnTo>
                  <a:lnTo>
                    <a:pt x="0" y="291"/>
                  </a:lnTo>
                  <a:lnTo>
                    <a:pt x="64" y="291"/>
                  </a:lnTo>
                  <a:lnTo>
                    <a:pt x="64" y="186"/>
                  </a:lnTo>
                  <a:lnTo>
                    <a:pt x="131" y="186"/>
                  </a:lnTo>
                  <a:cubicBezTo>
                    <a:pt x="150" y="186"/>
                    <a:pt x="165" y="184"/>
                    <a:pt x="178" y="179"/>
                  </a:cubicBezTo>
                  <a:cubicBezTo>
                    <a:pt x="190" y="173"/>
                    <a:pt x="201" y="166"/>
                    <a:pt x="209" y="158"/>
                  </a:cubicBezTo>
                  <a:cubicBezTo>
                    <a:pt x="217" y="149"/>
                    <a:pt x="223" y="139"/>
                    <a:pt x="226" y="128"/>
                  </a:cubicBezTo>
                  <a:cubicBezTo>
                    <a:pt x="230" y="116"/>
                    <a:pt x="232" y="105"/>
                    <a:pt x="232" y="93"/>
                  </a:cubicBezTo>
                  <a:cubicBezTo>
                    <a:pt x="232" y="81"/>
                    <a:pt x="230" y="70"/>
                    <a:pt x="226" y="59"/>
                  </a:cubicBezTo>
                  <a:cubicBezTo>
                    <a:pt x="223" y="48"/>
                    <a:pt x="217" y="38"/>
                    <a:pt x="209" y="29"/>
                  </a:cubicBezTo>
                  <a:close/>
                  <a:moveTo>
                    <a:pt x="165" y="116"/>
                  </a:moveTo>
                  <a:lnTo>
                    <a:pt x="165" y="116"/>
                  </a:lnTo>
                  <a:cubicBezTo>
                    <a:pt x="162" y="121"/>
                    <a:pt x="158" y="126"/>
                    <a:pt x="153" y="129"/>
                  </a:cubicBezTo>
                  <a:cubicBezTo>
                    <a:pt x="148" y="132"/>
                    <a:pt x="142" y="134"/>
                    <a:pt x="135" y="135"/>
                  </a:cubicBezTo>
                  <a:cubicBezTo>
                    <a:pt x="128" y="136"/>
                    <a:pt x="121" y="137"/>
                    <a:pt x="114" y="137"/>
                  </a:cubicBezTo>
                  <a:lnTo>
                    <a:pt x="64" y="137"/>
                  </a:lnTo>
                  <a:lnTo>
                    <a:pt x="64" y="50"/>
                  </a:lnTo>
                  <a:lnTo>
                    <a:pt x="114" y="50"/>
                  </a:lnTo>
                  <a:cubicBezTo>
                    <a:pt x="121" y="50"/>
                    <a:pt x="128" y="50"/>
                    <a:pt x="135" y="51"/>
                  </a:cubicBezTo>
                  <a:cubicBezTo>
                    <a:pt x="142" y="53"/>
                    <a:pt x="148" y="55"/>
                    <a:pt x="153" y="58"/>
                  </a:cubicBezTo>
                  <a:cubicBezTo>
                    <a:pt x="158" y="61"/>
                    <a:pt x="162" y="65"/>
                    <a:pt x="165" y="71"/>
                  </a:cubicBezTo>
                  <a:cubicBezTo>
                    <a:pt x="168" y="77"/>
                    <a:pt x="170" y="84"/>
                    <a:pt x="170" y="93"/>
                  </a:cubicBezTo>
                  <a:cubicBezTo>
                    <a:pt x="170" y="103"/>
                    <a:pt x="168" y="110"/>
                    <a:pt x="165" y="11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47">
              <a:extLst>
                <a:ext uri="{FF2B5EF4-FFF2-40B4-BE49-F238E27FC236}">
                  <a16:creationId xmlns:a16="http://schemas.microsoft.com/office/drawing/2014/main" id="{7BCD908A-E996-4271-869B-D203E21AD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" y="3244"/>
              <a:ext cx="81" cy="130"/>
            </a:xfrm>
            <a:custGeom>
              <a:avLst/>
              <a:gdLst>
                <a:gd name="T0" fmla="*/ 102 w 135"/>
                <a:gd name="T1" fmla="*/ 3 h 216"/>
                <a:gd name="T2" fmla="*/ 102 w 135"/>
                <a:gd name="T3" fmla="*/ 3 h 216"/>
                <a:gd name="T4" fmla="*/ 82 w 135"/>
                <a:gd name="T5" fmla="*/ 12 h 216"/>
                <a:gd name="T6" fmla="*/ 67 w 135"/>
                <a:gd name="T7" fmla="*/ 26 h 216"/>
                <a:gd name="T8" fmla="*/ 56 w 135"/>
                <a:gd name="T9" fmla="*/ 44 h 216"/>
                <a:gd name="T10" fmla="*/ 55 w 135"/>
                <a:gd name="T11" fmla="*/ 44 h 216"/>
                <a:gd name="T12" fmla="*/ 55 w 135"/>
                <a:gd name="T13" fmla="*/ 5 h 216"/>
                <a:gd name="T14" fmla="*/ 0 w 135"/>
                <a:gd name="T15" fmla="*/ 5 h 216"/>
                <a:gd name="T16" fmla="*/ 0 w 135"/>
                <a:gd name="T17" fmla="*/ 216 h 216"/>
                <a:gd name="T18" fmla="*/ 58 w 135"/>
                <a:gd name="T19" fmla="*/ 216 h 216"/>
                <a:gd name="T20" fmla="*/ 58 w 135"/>
                <a:gd name="T21" fmla="*/ 121 h 216"/>
                <a:gd name="T22" fmla="*/ 60 w 135"/>
                <a:gd name="T23" fmla="*/ 94 h 216"/>
                <a:gd name="T24" fmla="*/ 70 w 135"/>
                <a:gd name="T25" fmla="*/ 73 h 216"/>
                <a:gd name="T26" fmla="*/ 88 w 135"/>
                <a:gd name="T27" fmla="*/ 59 h 216"/>
                <a:gd name="T28" fmla="*/ 115 w 135"/>
                <a:gd name="T29" fmla="*/ 53 h 216"/>
                <a:gd name="T30" fmla="*/ 125 w 135"/>
                <a:gd name="T31" fmla="*/ 54 h 216"/>
                <a:gd name="T32" fmla="*/ 135 w 135"/>
                <a:gd name="T33" fmla="*/ 55 h 216"/>
                <a:gd name="T34" fmla="*/ 135 w 135"/>
                <a:gd name="T35" fmla="*/ 2 h 216"/>
                <a:gd name="T36" fmla="*/ 123 w 135"/>
                <a:gd name="T37" fmla="*/ 0 h 216"/>
                <a:gd name="T38" fmla="*/ 102 w 135"/>
                <a:gd name="T39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216">
                  <a:moveTo>
                    <a:pt x="102" y="3"/>
                  </a:moveTo>
                  <a:lnTo>
                    <a:pt x="102" y="3"/>
                  </a:lnTo>
                  <a:cubicBezTo>
                    <a:pt x="95" y="5"/>
                    <a:pt x="88" y="8"/>
                    <a:pt x="82" y="12"/>
                  </a:cubicBezTo>
                  <a:cubicBezTo>
                    <a:pt x="76" y="16"/>
                    <a:pt x="71" y="21"/>
                    <a:pt x="67" y="26"/>
                  </a:cubicBezTo>
                  <a:cubicBezTo>
                    <a:pt x="62" y="32"/>
                    <a:pt x="58" y="38"/>
                    <a:pt x="56" y="44"/>
                  </a:cubicBezTo>
                  <a:lnTo>
                    <a:pt x="55" y="44"/>
                  </a:lnTo>
                  <a:lnTo>
                    <a:pt x="55" y="5"/>
                  </a:lnTo>
                  <a:lnTo>
                    <a:pt x="0" y="5"/>
                  </a:lnTo>
                  <a:lnTo>
                    <a:pt x="0" y="216"/>
                  </a:lnTo>
                  <a:lnTo>
                    <a:pt x="58" y="216"/>
                  </a:lnTo>
                  <a:lnTo>
                    <a:pt x="58" y="121"/>
                  </a:lnTo>
                  <a:cubicBezTo>
                    <a:pt x="58" y="111"/>
                    <a:pt x="59" y="102"/>
                    <a:pt x="60" y="94"/>
                  </a:cubicBezTo>
                  <a:cubicBezTo>
                    <a:pt x="62" y="86"/>
                    <a:pt x="66" y="79"/>
                    <a:pt x="70" y="73"/>
                  </a:cubicBezTo>
                  <a:cubicBezTo>
                    <a:pt x="74" y="67"/>
                    <a:pt x="80" y="62"/>
                    <a:pt x="88" y="59"/>
                  </a:cubicBezTo>
                  <a:cubicBezTo>
                    <a:pt x="95" y="55"/>
                    <a:pt x="104" y="53"/>
                    <a:pt x="115" y="53"/>
                  </a:cubicBezTo>
                  <a:cubicBezTo>
                    <a:pt x="118" y="53"/>
                    <a:pt x="122" y="53"/>
                    <a:pt x="125" y="54"/>
                  </a:cubicBezTo>
                  <a:cubicBezTo>
                    <a:pt x="129" y="54"/>
                    <a:pt x="133" y="55"/>
                    <a:pt x="135" y="55"/>
                  </a:cubicBezTo>
                  <a:lnTo>
                    <a:pt x="135" y="2"/>
                  </a:lnTo>
                  <a:cubicBezTo>
                    <a:pt x="131" y="0"/>
                    <a:pt x="126" y="0"/>
                    <a:pt x="123" y="0"/>
                  </a:cubicBezTo>
                  <a:cubicBezTo>
                    <a:pt x="115" y="0"/>
                    <a:pt x="108" y="1"/>
                    <a:pt x="10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48">
              <a:extLst>
                <a:ext uri="{FF2B5EF4-FFF2-40B4-BE49-F238E27FC236}">
                  <a16:creationId xmlns:a16="http://schemas.microsoft.com/office/drawing/2014/main" id="{ADDFA712-2791-4B5C-97F9-B6915EDBB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8" y="3244"/>
              <a:ext cx="126" cy="133"/>
            </a:xfrm>
            <a:custGeom>
              <a:avLst/>
              <a:gdLst>
                <a:gd name="T0" fmla="*/ 155 w 210"/>
                <a:gd name="T1" fmla="*/ 150 h 221"/>
                <a:gd name="T2" fmla="*/ 155 w 210"/>
                <a:gd name="T3" fmla="*/ 150 h 221"/>
                <a:gd name="T4" fmla="*/ 139 w 210"/>
                <a:gd name="T5" fmla="*/ 169 h 221"/>
                <a:gd name="T6" fmla="*/ 109 w 210"/>
                <a:gd name="T7" fmla="*/ 178 h 221"/>
                <a:gd name="T8" fmla="*/ 72 w 210"/>
                <a:gd name="T9" fmla="*/ 165 h 221"/>
                <a:gd name="T10" fmla="*/ 57 w 210"/>
                <a:gd name="T11" fmla="*/ 124 h 221"/>
                <a:gd name="T12" fmla="*/ 209 w 210"/>
                <a:gd name="T13" fmla="*/ 124 h 221"/>
                <a:gd name="T14" fmla="*/ 205 w 210"/>
                <a:gd name="T15" fmla="*/ 78 h 221"/>
                <a:gd name="T16" fmla="*/ 186 w 210"/>
                <a:gd name="T17" fmla="*/ 38 h 221"/>
                <a:gd name="T18" fmla="*/ 154 w 210"/>
                <a:gd name="T19" fmla="*/ 10 h 221"/>
                <a:gd name="T20" fmla="*/ 107 w 210"/>
                <a:gd name="T21" fmla="*/ 0 h 221"/>
                <a:gd name="T22" fmla="*/ 63 w 210"/>
                <a:gd name="T23" fmla="*/ 8 h 221"/>
                <a:gd name="T24" fmla="*/ 29 w 210"/>
                <a:gd name="T25" fmla="*/ 32 h 221"/>
                <a:gd name="T26" fmla="*/ 7 w 210"/>
                <a:gd name="T27" fmla="*/ 67 h 221"/>
                <a:gd name="T28" fmla="*/ 0 w 210"/>
                <a:gd name="T29" fmla="*/ 111 h 221"/>
                <a:gd name="T30" fmla="*/ 7 w 210"/>
                <a:gd name="T31" fmla="*/ 155 h 221"/>
                <a:gd name="T32" fmla="*/ 29 w 210"/>
                <a:gd name="T33" fmla="*/ 190 h 221"/>
                <a:gd name="T34" fmla="*/ 62 w 210"/>
                <a:gd name="T35" fmla="*/ 213 h 221"/>
                <a:gd name="T36" fmla="*/ 107 w 210"/>
                <a:gd name="T37" fmla="*/ 221 h 221"/>
                <a:gd name="T38" fmla="*/ 168 w 210"/>
                <a:gd name="T39" fmla="*/ 205 h 221"/>
                <a:gd name="T40" fmla="*/ 205 w 210"/>
                <a:gd name="T41" fmla="*/ 150 h 221"/>
                <a:gd name="T42" fmla="*/ 155 w 210"/>
                <a:gd name="T43" fmla="*/ 150 h 221"/>
                <a:gd name="T44" fmla="*/ 155 w 210"/>
                <a:gd name="T45" fmla="*/ 150 h 221"/>
                <a:gd name="T46" fmla="*/ 60 w 210"/>
                <a:gd name="T47" fmla="*/ 74 h 221"/>
                <a:gd name="T48" fmla="*/ 60 w 210"/>
                <a:gd name="T49" fmla="*/ 74 h 221"/>
                <a:gd name="T50" fmla="*/ 68 w 210"/>
                <a:gd name="T51" fmla="*/ 59 h 221"/>
                <a:gd name="T52" fmla="*/ 82 w 210"/>
                <a:gd name="T53" fmla="*/ 48 h 221"/>
                <a:gd name="T54" fmla="*/ 105 w 210"/>
                <a:gd name="T55" fmla="*/ 43 h 221"/>
                <a:gd name="T56" fmla="*/ 137 w 210"/>
                <a:gd name="T57" fmla="*/ 55 h 221"/>
                <a:gd name="T58" fmla="*/ 151 w 210"/>
                <a:gd name="T59" fmla="*/ 88 h 221"/>
                <a:gd name="T60" fmla="*/ 57 w 210"/>
                <a:gd name="T61" fmla="*/ 88 h 221"/>
                <a:gd name="T62" fmla="*/ 60 w 210"/>
                <a:gd name="T63" fmla="*/ 7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221">
                  <a:moveTo>
                    <a:pt x="155" y="150"/>
                  </a:moveTo>
                  <a:lnTo>
                    <a:pt x="155" y="150"/>
                  </a:lnTo>
                  <a:cubicBezTo>
                    <a:pt x="153" y="157"/>
                    <a:pt x="147" y="163"/>
                    <a:pt x="139" y="169"/>
                  </a:cubicBezTo>
                  <a:cubicBezTo>
                    <a:pt x="131" y="175"/>
                    <a:pt x="121" y="178"/>
                    <a:pt x="109" y="178"/>
                  </a:cubicBezTo>
                  <a:cubicBezTo>
                    <a:pt x="93" y="178"/>
                    <a:pt x="80" y="174"/>
                    <a:pt x="72" y="165"/>
                  </a:cubicBezTo>
                  <a:cubicBezTo>
                    <a:pt x="63" y="157"/>
                    <a:pt x="58" y="143"/>
                    <a:pt x="57" y="124"/>
                  </a:cubicBezTo>
                  <a:lnTo>
                    <a:pt x="209" y="124"/>
                  </a:lnTo>
                  <a:cubicBezTo>
                    <a:pt x="210" y="108"/>
                    <a:pt x="209" y="93"/>
                    <a:pt x="205" y="78"/>
                  </a:cubicBezTo>
                  <a:cubicBezTo>
                    <a:pt x="201" y="63"/>
                    <a:pt x="195" y="50"/>
                    <a:pt x="186" y="38"/>
                  </a:cubicBezTo>
                  <a:cubicBezTo>
                    <a:pt x="178" y="26"/>
                    <a:pt x="167" y="17"/>
                    <a:pt x="154" y="10"/>
                  </a:cubicBezTo>
                  <a:cubicBezTo>
                    <a:pt x="140" y="3"/>
                    <a:pt x="125" y="0"/>
                    <a:pt x="107" y="0"/>
                  </a:cubicBezTo>
                  <a:cubicBezTo>
                    <a:pt x="91" y="0"/>
                    <a:pt x="76" y="2"/>
                    <a:pt x="63" y="8"/>
                  </a:cubicBezTo>
                  <a:cubicBezTo>
                    <a:pt x="50" y="14"/>
                    <a:pt x="39" y="22"/>
                    <a:pt x="29" y="32"/>
                  </a:cubicBezTo>
                  <a:cubicBezTo>
                    <a:pt x="20" y="41"/>
                    <a:pt x="13" y="53"/>
                    <a:pt x="7" y="67"/>
                  </a:cubicBezTo>
                  <a:cubicBezTo>
                    <a:pt x="2" y="80"/>
                    <a:pt x="0" y="95"/>
                    <a:pt x="0" y="111"/>
                  </a:cubicBezTo>
                  <a:cubicBezTo>
                    <a:pt x="0" y="127"/>
                    <a:pt x="2" y="142"/>
                    <a:pt x="7" y="155"/>
                  </a:cubicBezTo>
                  <a:cubicBezTo>
                    <a:pt x="12" y="169"/>
                    <a:pt x="19" y="181"/>
                    <a:pt x="29" y="190"/>
                  </a:cubicBezTo>
                  <a:cubicBezTo>
                    <a:pt x="38" y="200"/>
                    <a:pt x="49" y="208"/>
                    <a:pt x="62" y="213"/>
                  </a:cubicBezTo>
                  <a:cubicBezTo>
                    <a:pt x="76" y="218"/>
                    <a:pt x="90" y="221"/>
                    <a:pt x="107" y="221"/>
                  </a:cubicBezTo>
                  <a:cubicBezTo>
                    <a:pt x="131" y="221"/>
                    <a:pt x="151" y="215"/>
                    <a:pt x="168" y="205"/>
                  </a:cubicBezTo>
                  <a:cubicBezTo>
                    <a:pt x="185" y="194"/>
                    <a:pt x="197" y="176"/>
                    <a:pt x="205" y="150"/>
                  </a:cubicBezTo>
                  <a:lnTo>
                    <a:pt x="155" y="150"/>
                  </a:lnTo>
                  <a:lnTo>
                    <a:pt x="155" y="150"/>
                  </a:lnTo>
                  <a:close/>
                  <a:moveTo>
                    <a:pt x="60" y="74"/>
                  </a:moveTo>
                  <a:lnTo>
                    <a:pt x="60" y="74"/>
                  </a:lnTo>
                  <a:cubicBezTo>
                    <a:pt x="62" y="69"/>
                    <a:pt x="64" y="64"/>
                    <a:pt x="68" y="59"/>
                  </a:cubicBezTo>
                  <a:cubicBezTo>
                    <a:pt x="71" y="55"/>
                    <a:pt x="76" y="51"/>
                    <a:pt x="82" y="48"/>
                  </a:cubicBezTo>
                  <a:cubicBezTo>
                    <a:pt x="88" y="45"/>
                    <a:pt x="96" y="43"/>
                    <a:pt x="105" y="43"/>
                  </a:cubicBezTo>
                  <a:cubicBezTo>
                    <a:pt x="119" y="43"/>
                    <a:pt x="130" y="47"/>
                    <a:pt x="137" y="55"/>
                  </a:cubicBezTo>
                  <a:cubicBezTo>
                    <a:pt x="144" y="62"/>
                    <a:pt x="149" y="73"/>
                    <a:pt x="151" y="88"/>
                  </a:cubicBezTo>
                  <a:lnTo>
                    <a:pt x="57" y="88"/>
                  </a:lnTo>
                  <a:cubicBezTo>
                    <a:pt x="58" y="84"/>
                    <a:pt x="59" y="79"/>
                    <a:pt x="60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49">
              <a:extLst>
                <a:ext uri="{FF2B5EF4-FFF2-40B4-BE49-F238E27FC236}">
                  <a16:creationId xmlns:a16="http://schemas.microsoft.com/office/drawing/2014/main" id="{515A6296-60F9-45FA-ACBB-5399E1515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" y="3244"/>
              <a:ext cx="116" cy="133"/>
            </a:xfrm>
            <a:custGeom>
              <a:avLst/>
              <a:gdLst>
                <a:gd name="T0" fmla="*/ 189 w 194"/>
                <a:gd name="T1" fmla="*/ 123 h 221"/>
                <a:gd name="T2" fmla="*/ 189 w 194"/>
                <a:gd name="T3" fmla="*/ 123 h 221"/>
                <a:gd name="T4" fmla="*/ 174 w 194"/>
                <a:gd name="T5" fmla="*/ 107 h 221"/>
                <a:gd name="T6" fmla="*/ 152 w 194"/>
                <a:gd name="T7" fmla="*/ 96 h 221"/>
                <a:gd name="T8" fmla="*/ 128 w 194"/>
                <a:gd name="T9" fmla="*/ 89 h 221"/>
                <a:gd name="T10" fmla="*/ 104 w 194"/>
                <a:gd name="T11" fmla="*/ 84 h 221"/>
                <a:gd name="T12" fmla="*/ 83 w 194"/>
                <a:gd name="T13" fmla="*/ 78 h 221"/>
                <a:gd name="T14" fmla="*/ 68 w 194"/>
                <a:gd name="T15" fmla="*/ 70 h 221"/>
                <a:gd name="T16" fmla="*/ 62 w 194"/>
                <a:gd name="T17" fmla="*/ 58 h 221"/>
                <a:gd name="T18" fmla="*/ 66 w 194"/>
                <a:gd name="T19" fmla="*/ 47 h 221"/>
                <a:gd name="T20" fmla="*/ 73 w 194"/>
                <a:gd name="T21" fmla="*/ 42 h 221"/>
                <a:gd name="T22" fmla="*/ 84 w 194"/>
                <a:gd name="T23" fmla="*/ 39 h 221"/>
                <a:gd name="T24" fmla="*/ 94 w 194"/>
                <a:gd name="T25" fmla="*/ 38 h 221"/>
                <a:gd name="T26" fmla="*/ 121 w 194"/>
                <a:gd name="T27" fmla="*/ 44 h 221"/>
                <a:gd name="T28" fmla="*/ 134 w 194"/>
                <a:gd name="T29" fmla="*/ 67 h 221"/>
                <a:gd name="T30" fmla="*/ 189 w 194"/>
                <a:gd name="T31" fmla="*/ 67 h 221"/>
                <a:gd name="T32" fmla="*/ 179 w 194"/>
                <a:gd name="T33" fmla="*/ 34 h 221"/>
                <a:gd name="T34" fmla="*/ 158 w 194"/>
                <a:gd name="T35" fmla="*/ 14 h 221"/>
                <a:gd name="T36" fmla="*/ 129 w 194"/>
                <a:gd name="T37" fmla="*/ 3 h 221"/>
                <a:gd name="T38" fmla="*/ 96 w 194"/>
                <a:gd name="T39" fmla="*/ 0 h 221"/>
                <a:gd name="T40" fmla="*/ 63 w 194"/>
                <a:gd name="T41" fmla="*/ 3 h 221"/>
                <a:gd name="T42" fmla="*/ 33 w 194"/>
                <a:gd name="T43" fmla="*/ 13 h 221"/>
                <a:gd name="T44" fmla="*/ 12 w 194"/>
                <a:gd name="T45" fmla="*/ 34 h 221"/>
                <a:gd name="T46" fmla="*/ 5 w 194"/>
                <a:gd name="T47" fmla="*/ 67 h 221"/>
                <a:gd name="T48" fmla="*/ 10 w 194"/>
                <a:gd name="T49" fmla="*/ 90 h 221"/>
                <a:gd name="T50" fmla="*/ 25 w 194"/>
                <a:gd name="T51" fmla="*/ 106 h 221"/>
                <a:gd name="T52" fmla="*/ 47 w 194"/>
                <a:gd name="T53" fmla="*/ 117 h 221"/>
                <a:gd name="T54" fmla="*/ 71 w 194"/>
                <a:gd name="T55" fmla="*/ 123 h 221"/>
                <a:gd name="T56" fmla="*/ 119 w 194"/>
                <a:gd name="T57" fmla="*/ 136 h 221"/>
                <a:gd name="T58" fmla="*/ 137 w 194"/>
                <a:gd name="T59" fmla="*/ 156 h 221"/>
                <a:gd name="T60" fmla="*/ 133 w 194"/>
                <a:gd name="T61" fmla="*/ 169 h 221"/>
                <a:gd name="T62" fmla="*/ 124 w 194"/>
                <a:gd name="T63" fmla="*/ 177 h 221"/>
                <a:gd name="T64" fmla="*/ 112 w 194"/>
                <a:gd name="T65" fmla="*/ 181 h 221"/>
                <a:gd name="T66" fmla="*/ 99 w 194"/>
                <a:gd name="T67" fmla="*/ 183 h 221"/>
                <a:gd name="T68" fmla="*/ 82 w 194"/>
                <a:gd name="T69" fmla="*/ 181 h 221"/>
                <a:gd name="T70" fmla="*/ 68 w 194"/>
                <a:gd name="T71" fmla="*/ 174 h 221"/>
                <a:gd name="T72" fmla="*/ 58 w 194"/>
                <a:gd name="T73" fmla="*/ 163 h 221"/>
                <a:gd name="T74" fmla="*/ 55 w 194"/>
                <a:gd name="T75" fmla="*/ 147 h 221"/>
                <a:gd name="T76" fmla="*/ 0 w 194"/>
                <a:gd name="T77" fmla="*/ 147 h 221"/>
                <a:gd name="T78" fmla="*/ 9 w 194"/>
                <a:gd name="T79" fmla="*/ 182 h 221"/>
                <a:gd name="T80" fmla="*/ 32 w 194"/>
                <a:gd name="T81" fmla="*/ 205 h 221"/>
                <a:gd name="T82" fmla="*/ 63 w 194"/>
                <a:gd name="T83" fmla="*/ 217 h 221"/>
                <a:gd name="T84" fmla="*/ 98 w 194"/>
                <a:gd name="T85" fmla="*/ 221 h 221"/>
                <a:gd name="T86" fmla="*/ 134 w 194"/>
                <a:gd name="T87" fmla="*/ 217 h 221"/>
                <a:gd name="T88" fmla="*/ 164 w 194"/>
                <a:gd name="T89" fmla="*/ 205 h 221"/>
                <a:gd name="T90" fmla="*/ 186 w 194"/>
                <a:gd name="T91" fmla="*/ 183 h 221"/>
                <a:gd name="T92" fmla="*/ 194 w 194"/>
                <a:gd name="T93" fmla="*/ 148 h 221"/>
                <a:gd name="T94" fmla="*/ 189 w 194"/>
                <a:gd name="T95" fmla="*/ 12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221">
                  <a:moveTo>
                    <a:pt x="189" y="123"/>
                  </a:moveTo>
                  <a:lnTo>
                    <a:pt x="189" y="123"/>
                  </a:lnTo>
                  <a:cubicBezTo>
                    <a:pt x="185" y="117"/>
                    <a:pt x="180" y="111"/>
                    <a:pt x="174" y="107"/>
                  </a:cubicBezTo>
                  <a:cubicBezTo>
                    <a:pt x="167" y="102"/>
                    <a:pt x="160" y="99"/>
                    <a:pt x="152" y="96"/>
                  </a:cubicBezTo>
                  <a:cubicBezTo>
                    <a:pt x="144" y="93"/>
                    <a:pt x="136" y="91"/>
                    <a:pt x="128" y="89"/>
                  </a:cubicBezTo>
                  <a:cubicBezTo>
                    <a:pt x="120" y="87"/>
                    <a:pt x="112" y="85"/>
                    <a:pt x="104" y="84"/>
                  </a:cubicBezTo>
                  <a:cubicBezTo>
                    <a:pt x="96" y="82"/>
                    <a:pt x="89" y="80"/>
                    <a:pt x="83" y="78"/>
                  </a:cubicBezTo>
                  <a:cubicBezTo>
                    <a:pt x="77" y="76"/>
                    <a:pt x="72" y="74"/>
                    <a:pt x="68" y="70"/>
                  </a:cubicBezTo>
                  <a:cubicBezTo>
                    <a:pt x="64" y="67"/>
                    <a:pt x="62" y="63"/>
                    <a:pt x="62" y="58"/>
                  </a:cubicBezTo>
                  <a:cubicBezTo>
                    <a:pt x="62" y="53"/>
                    <a:pt x="63" y="50"/>
                    <a:pt x="66" y="47"/>
                  </a:cubicBezTo>
                  <a:cubicBezTo>
                    <a:pt x="68" y="45"/>
                    <a:pt x="70" y="43"/>
                    <a:pt x="73" y="42"/>
                  </a:cubicBezTo>
                  <a:cubicBezTo>
                    <a:pt x="77" y="40"/>
                    <a:pt x="80" y="39"/>
                    <a:pt x="84" y="39"/>
                  </a:cubicBezTo>
                  <a:cubicBezTo>
                    <a:pt x="88" y="38"/>
                    <a:pt x="91" y="38"/>
                    <a:pt x="94" y="38"/>
                  </a:cubicBezTo>
                  <a:cubicBezTo>
                    <a:pt x="105" y="38"/>
                    <a:pt x="114" y="40"/>
                    <a:pt x="121" y="44"/>
                  </a:cubicBezTo>
                  <a:cubicBezTo>
                    <a:pt x="129" y="48"/>
                    <a:pt x="133" y="56"/>
                    <a:pt x="134" y="67"/>
                  </a:cubicBezTo>
                  <a:lnTo>
                    <a:pt x="189" y="67"/>
                  </a:lnTo>
                  <a:cubicBezTo>
                    <a:pt x="188" y="54"/>
                    <a:pt x="184" y="43"/>
                    <a:pt x="179" y="34"/>
                  </a:cubicBezTo>
                  <a:cubicBezTo>
                    <a:pt x="173" y="26"/>
                    <a:pt x="166" y="19"/>
                    <a:pt x="158" y="14"/>
                  </a:cubicBezTo>
                  <a:cubicBezTo>
                    <a:pt x="149" y="9"/>
                    <a:pt x="140" y="5"/>
                    <a:pt x="129" y="3"/>
                  </a:cubicBezTo>
                  <a:cubicBezTo>
                    <a:pt x="118" y="1"/>
                    <a:pt x="107" y="0"/>
                    <a:pt x="96" y="0"/>
                  </a:cubicBezTo>
                  <a:cubicBezTo>
                    <a:pt x="85" y="0"/>
                    <a:pt x="74" y="1"/>
                    <a:pt x="63" y="3"/>
                  </a:cubicBezTo>
                  <a:cubicBezTo>
                    <a:pt x="52" y="5"/>
                    <a:pt x="42" y="8"/>
                    <a:pt x="33" y="13"/>
                  </a:cubicBezTo>
                  <a:cubicBezTo>
                    <a:pt x="25" y="18"/>
                    <a:pt x="18" y="25"/>
                    <a:pt x="12" y="34"/>
                  </a:cubicBezTo>
                  <a:cubicBezTo>
                    <a:pt x="7" y="42"/>
                    <a:pt x="5" y="54"/>
                    <a:pt x="5" y="67"/>
                  </a:cubicBezTo>
                  <a:cubicBezTo>
                    <a:pt x="5" y="76"/>
                    <a:pt x="6" y="84"/>
                    <a:pt x="10" y="90"/>
                  </a:cubicBezTo>
                  <a:cubicBezTo>
                    <a:pt x="14" y="97"/>
                    <a:pt x="19" y="102"/>
                    <a:pt x="25" y="106"/>
                  </a:cubicBezTo>
                  <a:cubicBezTo>
                    <a:pt x="32" y="111"/>
                    <a:pt x="39" y="114"/>
                    <a:pt x="47" y="117"/>
                  </a:cubicBezTo>
                  <a:cubicBezTo>
                    <a:pt x="55" y="119"/>
                    <a:pt x="63" y="121"/>
                    <a:pt x="71" y="123"/>
                  </a:cubicBezTo>
                  <a:cubicBezTo>
                    <a:pt x="92" y="128"/>
                    <a:pt x="108" y="132"/>
                    <a:pt x="119" y="136"/>
                  </a:cubicBezTo>
                  <a:cubicBezTo>
                    <a:pt x="131" y="141"/>
                    <a:pt x="137" y="147"/>
                    <a:pt x="137" y="156"/>
                  </a:cubicBezTo>
                  <a:cubicBezTo>
                    <a:pt x="137" y="161"/>
                    <a:pt x="135" y="165"/>
                    <a:pt x="133" y="169"/>
                  </a:cubicBezTo>
                  <a:cubicBezTo>
                    <a:pt x="131" y="172"/>
                    <a:pt x="128" y="175"/>
                    <a:pt x="124" y="177"/>
                  </a:cubicBezTo>
                  <a:cubicBezTo>
                    <a:pt x="120" y="179"/>
                    <a:pt x="116" y="180"/>
                    <a:pt x="112" y="181"/>
                  </a:cubicBezTo>
                  <a:cubicBezTo>
                    <a:pt x="107" y="182"/>
                    <a:pt x="103" y="183"/>
                    <a:pt x="99" y="183"/>
                  </a:cubicBezTo>
                  <a:cubicBezTo>
                    <a:pt x="93" y="183"/>
                    <a:pt x="88" y="182"/>
                    <a:pt x="82" y="181"/>
                  </a:cubicBezTo>
                  <a:cubicBezTo>
                    <a:pt x="77" y="179"/>
                    <a:pt x="72" y="177"/>
                    <a:pt x="68" y="174"/>
                  </a:cubicBezTo>
                  <a:cubicBezTo>
                    <a:pt x="64" y="171"/>
                    <a:pt x="61" y="168"/>
                    <a:pt x="58" y="163"/>
                  </a:cubicBezTo>
                  <a:cubicBezTo>
                    <a:pt x="56" y="159"/>
                    <a:pt x="55" y="153"/>
                    <a:pt x="55" y="147"/>
                  </a:cubicBezTo>
                  <a:lnTo>
                    <a:pt x="0" y="147"/>
                  </a:lnTo>
                  <a:cubicBezTo>
                    <a:pt x="0" y="161"/>
                    <a:pt x="3" y="173"/>
                    <a:pt x="9" y="182"/>
                  </a:cubicBezTo>
                  <a:cubicBezTo>
                    <a:pt x="15" y="192"/>
                    <a:pt x="23" y="199"/>
                    <a:pt x="32" y="205"/>
                  </a:cubicBezTo>
                  <a:cubicBezTo>
                    <a:pt x="41" y="211"/>
                    <a:pt x="51" y="215"/>
                    <a:pt x="63" y="217"/>
                  </a:cubicBezTo>
                  <a:cubicBezTo>
                    <a:pt x="74" y="220"/>
                    <a:pt x="86" y="221"/>
                    <a:pt x="98" y="221"/>
                  </a:cubicBezTo>
                  <a:cubicBezTo>
                    <a:pt x="110" y="221"/>
                    <a:pt x="122" y="220"/>
                    <a:pt x="134" y="217"/>
                  </a:cubicBezTo>
                  <a:cubicBezTo>
                    <a:pt x="145" y="215"/>
                    <a:pt x="155" y="211"/>
                    <a:pt x="164" y="205"/>
                  </a:cubicBezTo>
                  <a:cubicBezTo>
                    <a:pt x="173" y="200"/>
                    <a:pt x="181" y="192"/>
                    <a:pt x="186" y="183"/>
                  </a:cubicBezTo>
                  <a:cubicBezTo>
                    <a:pt x="192" y="173"/>
                    <a:pt x="194" y="162"/>
                    <a:pt x="194" y="148"/>
                  </a:cubicBezTo>
                  <a:cubicBezTo>
                    <a:pt x="194" y="138"/>
                    <a:pt x="193" y="130"/>
                    <a:pt x="189" y="1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50">
              <a:extLst>
                <a:ext uri="{FF2B5EF4-FFF2-40B4-BE49-F238E27FC236}">
                  <a16:creationId xmlns:a16="http://schemas.microsoft.com/office/drawing/2014/main" id="{F67F8EA9-1C12-4451-9D3D-12CE26273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" y="3244"/>
              <a:ext cx="117" cy="133"/>
            </a:xfrm>
            <a:custGeom>
              <a:avLst/>
              <a:gdLst>
                <a:gd name="T0" fmla="*/ 165 w 195"/>
                <a:gd name="T1" fmla="*/ 205 h 221"/>
                <a:gd name="T2" fmla="*/ 165 w 195"/>
                <a:gd name="T3" fmla="*/ 205 h 221"/>
                <a:gd name="T4" fmla="*/ 187 w 195"/>
                <a:gd name="T5" fmla="*/ 183 h 221"/>
                <a:gd name="T6" fmla="*/ 195 w 195"/>
                <a:gd name="T7" fmla="*/ 148 h 221"/>
                <a:gd name="T8" fmla="*/ 189 w 195"/>
                <a:gd name="T9" fmla="*/ 123 h 221"/>
                <a:gd name="T10" fmla="*/ 174 w 195"/>
                <a:gd name="T11" fmla="*/ 107 h 221"/>
                <a:gd name="T12" fmla="*/ 153 w 195"/>
                <a:gd name="T13" fmla="*/ 96 h 221"/>
                <a:gd name="T14" fmla="*/ 128 w 195"/>
                <a:gd name="T15" fmla="*/ 89 h 221"/>
                <a:gd name="T16" fmla="*/ 104 w 195"/>
                <a:gd name="T17" fmla="*/ 84 h 221"/>
                <a:gd name="T18" fmla="*/ 83 w 195"/>
                <a:gd name="T19" fmla="*/ 78 h 221"/>
                <a:gd name="T20" fmla="*/ 68 w 195"/>
                <a:gd name="T21" fmla="*/ 70 h 221"/>
                <a:gd name="T22" fmla="*/ 63 w 195"/>
                <a:gd name="T23" fmla="*/ 58 h 221"/>
                <a:gd name="T24" fmla="*/ 66 w 195"/>
                <a:gd name="T25" fmla="*/ 47 h 221"/>
                <a:gd name="T26" fmla="*/ 74 w 195"/>
                <a:gd name="T27" fmla="*/ 42 h 221"/>
                <a:gd name="T28" fmla="*/ 84 w 195"/>
                <a:gd name="T29" fmla="*/ 39 h 221"/>
                <a:gd name="T30" fmla="*/ 95 w 195"/>
                <a:gd name="T31" fmla="*/ 38 h 221"/>
                <a:gd name="T32" fmla="*/ 122 w 195"/>
                <a:gd name="T33" fmla="*/ 44 h 221"/>
                <a:gd name="T34" fmla="*/ 134 w 195"/>
                <a:gd name="T35" fmla="*/ 67 h 221"/>
                <a:gd name="T36" fmla="*/ 189 w 195"/>
                <a:gd name="T37" fmla="*/ 67 h 221"/>
                <a:gd name="T38" fmla="*/ 179 w 195"/>
                <a:gd name="T39" fmla="*/ 34 h 221"/>
                <a:gd name="T40" fmla="*/ 158 w 195"/>
                <a:gd name="T41" fmla="*/ 14 h 221"/>
                <a:gd name="T42" fmla="*/ 130 w 195"/>
                <a:gd name="T43" fmla="*/ 3 h 221"/>
                <a:gd name="T44" fmla="*/ 97 w 195"/>
                <a:gd name="T45" fmla="*/ 0 h 221"/>
                <a:gd name="T46" fmla="*/ 63 w 195"/>
                <a:gd name="T47" fmla="*/ 3 h 221"/>
                <a:gd name="T48" fmla="*/ 34 w 195"/>
                <a:gd name="T49" fmla="*/ 13 h 221"/>
                <a:gd name="T50" fmla="*/ 13 w 195"/>
                <a:gd name="T51" fmla="*/ 34 h 221"/>
                <a:gd name="T52" fmla="*/ 5 w 195"/>
                <a:gd name="T53" fmla="*/ 67 h 221"/>
                <a:gd name="T54" fmla="*/ 11 w 195"/>
                <a:gd name="T55" fmla="*/ 90 h 221"/>
                <a:gd name="T56" fmla="*/ 26 w 195"/>
                <a:gd name="T57" fmla="*/ 106 h 221"/>
                <a:gd name="T58" fmla="*/ 47 w 195"/>
                <a:gd name="T59" fmla="*/ 117 h 221"/>
                <a:gd name="T60" fmla="*/ 72 w 195"/>
                <a:gd name="T61" fmla="*/ 123 h 221"/>
                <a:gd name="T62" fmla="*/ 120 w 195"/>
                <a:gd name="T63" fmla="*/ 136 h 221"/>
                <a:gd name="T64" fmla="*/ 137 w 195"/>
                <a:gd name="T65" fmla="*/ 156 h 221"/>
                <a:gd name="T66" fmla="*/ 133 w 195"/>
                <a:gd name="T67" fmla="*/ 169 h 221"/>
                <a:gd name="T68" fmla="*/ 124 w 195"/>
                <a:gd name="T69" fmla="*/ 177 h 221"/>
                <a:gd name="T70" fmla="*/ 112 w 195"/>
                <a:gd name="T71" fmla="*/ 181 h 221"/>
                <a:gd name="T72" fmla="*/ 99 w 195"/>
                <a:gd name="T73" fmla="*/ 183 h 221"/>
                <a:gd name="T74" fmla="*/ 83 w 195"/>
                <a:gd name="T75" fmla="*/ 181 h 221"/>
                <a:gd name="T76" fmla="*/ 69 w 195"/>
                <a:gd name="T77" fmla="*/ 174 h 221"/>
                <a:gd name="T78" fmla="*/ 59 w 195"/>
                <a:gd name="T79" fmla="*/ 163 h 221"/>
                <a:gd name="T80" fmla="*/ 55 w 195"/>
                <a:gd name="T81" fmla="*/ 147 h 221"/>
                <a:gd name="T82" fmla="*/ 0 w 195"/>
                <a:gd name="T83" fmla="*/ 147 h 221"/>
                <a:gd name="T84" fmla="*/ 10 w 195"/>
                <a:gd name="T85" fmla="*/ 182 h 221"/>
                <a:gd name="T86" fmla="*/ 32 w 195"/>
                <a:gd name="T87" fmla="*/ 205 h 221"/>
                <a:gd name="T88" fmla="*/ 63 w 195"/>
                <a:gd name="T89" fmla="*/ 217 h 221"/>
                <a:gd name="T90" fmla="*/ 99 w 195"/>
                <a:gd name="T91" fmla="*/ 221 h 221"/>
                <a:gd name="T92" fmla="*/ 134 w 195"/>
                <a:gd name="T93" fmla="*/ 217 h 221"/>
                <a:gd name="T94" fmla="*/ 165 w 195"/>
                <a:gd name="T95" fmla="*/ 20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1">
                  <a:moveTo>
                    <a:pt x="165" y="205"/>
                  </a:moveTo>
                  <a:lnTo>
                    <a:pt x="165" y="205"/>
                  </a:lnTo>
                  <a:cubicBezTo>
                    <a:pt x="174" y="200"/>
                    <a:pt x="181" y="192"/>
                    <a:pt x="187" y="183"/>
                  </a:cubicBezTo>
                  <a:cubicBezTo>
                    <a:pt x="192" y="173"/>
                    <a:pt x="195" y="162"/>
                    <a:pt x="195" y="148"/>
                  </a:cubicBezTo>
                  <a:cubicBezTo>
                    <a:pt x="195" y="138"/>
                    <a:pt x="193" y="130"/>
                    <a:pt x="189" y="123"/>
                  </a:cubicBezTo>
                  <a:cubicBezTo>
                    <a:pt x="185" y="117"/>
                    <a:pt x="180" y="111"/>
                    <a:pt x="174" y="107"/>
                  </a:cubicBezTo>
                  <a:cubicBezTo>
                    <a:pt x="168" y="102"/>
                    <a:pt x="161" y="99"/>
                    <a:pt x="153" y="96"/>
                  </a:cubicBezTo>
                  <a:cubicBezTo>
                    <a:pt x="145" y="93"/>
                    <a:pt x="137" y="91"/>
                    <a:pt x="128" y="89"/>
                  </a:cubicBezTo>
                  <a:cubicBezTo>
                    <a:pt x="120" y="87"/>
                    <a:pt x="112" y="85"/>
                    <a:pt x="104" y="84"/>
                  </a:cubicBezTo>
                  <a:cubicBezTo>
                    <a:pt x="96" y="82"/>
                    <a:pt x="89" y="80"/>
                    <a:pt x="83" y="78"/>
                  </a:cubicBezTo>
                  <a:cubicBezTo>
                    <a:pt x="77" y="76"/>
                    <a:pt x="72" y="74"/>
                    <a:pt x="68" y="70"/>
                  </a:cubicBezTo>
                  <a:cubicBezTo>
                    <a:pt x="65" y="67"/>
                    <a:pt x="63" y="63"/>
                    <a:pt x="63" y="58"/>
                  </a:cubicBezTo>
                  <a:cubicBezTo>
                    <a:pt x="63" y="53"/>
                    <a:pt x="64" y="50"/>
                    <a:pt x="66" y="47"/>
                  </a:cubicBezTo>
                  <a:cubicBezTo>
                    <a:pt x="68" y="45"/>
                    <a:pt x="71" y="43"/>
                    <a:pt x="74" y="42"/>
                  </a:cubicBezTo>
                  <a:cubicBezTo>
                    <a:pt x="77" y="40"/>
                    <a:pt x="81" y="39"/>
                    <a:pt x="84" y="39"/>
                  </a:cubicBezTo>
                  <a:cubicBezTo>
                    <a:pt x="88" y="38"/>
                    <a:pt x="92" y="38"/>
                    <a:pt x="95" y="38"/>
                  </a:cubicBezTo>
                  <a:cubicBezTo>
                    <a:pt x="105" y="38"/>
                    <a:pt x="114" y="40"/>
                    <a:pt x="122" y="44"/>
                  </a:cubicBezTo>
                  <a:cubicBezTo>
                    <a:pt x="129" y="48"/>
                    <a:pt x="133" y="56"/>
                    <a:pt x="134" y="67"/>
                  </a:cubicBezTo>
                  <a:lnTo>
                    <a:pt x="189" y="67"/>
                  </a:lnTo>
                  <a:cubicBezTo>
                    <a:pt x="188" y="54"/>
                    <a:pt x="185" y="43"/>
                    <a:pt x="179" y="34"/>
                  </a:cubicBezTo>
                  <a:cubicBezTo>
                    <a:pt x="174" y="26"/>
                    <a:pt x="167" y="19"/>
                    <a:pt x="158" y="14"/>
                  </a:cubicBezTo>
                  <a:cubicBezTo>
                    <a:pt x="150" y="9"/>
                    <a:pt x="140" y="5"/>
                    <a:pt x="130" y="3"/>
                  </a:cubicBezTo>
                  <a:cubicBezTo>
                    <a:pt x="119" y="1"/>
                    <a:pt x="108" y="0"/>
                    <a:pt x="97" y="0"/>
                  </a:cubicBezTo>
                  <a:cubicBezTo>
                    <a:pt x="85" y="0"/>
                    <a:pt x="74" y="1"/>
                    <a:pt x="63" y="3"/>
                  </a:cubicBezTo>
                  <a:cubicBezTo>
                    <a:pt x="52" y="5"/>
                    <a:pt x="43" y="8"/>
                    <a:pt x="34" y="13"/>
                  </a:cubicBezTo>
                  <a:cubicBezTo>
                    <a:pt x="25" y="18"/>
                    <a:pt x="18" y="25"/>
                    <a:pt x="13" y="34"/>
                  </a:cubicBezTo>
                  <a:cubicBezTo>
                    <a:pt x="8" y="42"/>
                    <a:pt x="5" y="54"/>
                    <a:pt x="5" y="67"/>
                  </a:cubicBezTo>
                  <a:cubicBezTo>
                    <a:pt x="5" y="76"/>
                    <a:pt x="7" y="84"/>
                    <a:pt x="11" y="90"/>
                  </a:cubicBezTo>
                  <a:cubicBezTo>
                    <a:pt x="15" y="97"/>
                    <a:pt x="20" y="102"/>
                    <a:pt x="26" y="106"/>
                  </a:cubicBezTo>
                  <a:cubicBezTo>
                    <a:pt x="32" y="111"/>
                    <a:pt x="39" y="114"/>
                    <a:pt x="47" y="117"/>
                  </a:cubicBezTo>
                  <a:cubicBezTo>
                    <a:pt x="55" y="119"/>
                    <a:pt x="63" y="121"/>
                    <a:pt x="72" y="123"/>
                  </a:cubicBezTo>
                  <a:cubicBezTo>
                    <a:pt x="92" y="128"/>
                    <a:pt x="108" y="132"/>
                    <a:pt x="120" y="136"/>
                  </a:cubicBezTo>
                  <a:cubicBezTo>
                    <a:pt x="131" y="141"/>
                    <a:pt x="137" y="147"/>
                    <a:pt x="137" y="156"/>
                  </a:cubicBezTo>
                  <a:cubicBezTo>
                    <a:pt x="137" y="161"/>
                    <a:pt x="136" y="165"/>
                    <a:pt x="133" y="169"/>
                  </a:cubicBezTo>
                  <a:cubicBezTo>
                    <a:pt x="131" y="172"/>
                    <a:pt x="128" y="175"/>
                    <a:pt x="124" y="177"/>
                  </a:cubicBezTo>
                  <a:cubicBezTo>
                    <a:pt x="121" y="179"/>
                    <a:pt x="117" y="180"/>
                    <a:pt x="112" y="181"/>
                  </a:cubicBezTo>
                  <a:cubicBezTo>
                    <a:pt x="108" y="182"/>
                    <a:pt x="103" y="183"/>
                    <a:pt x="99" y="183"/>
                  </a:cubicBezTo>
                  <a:cubicBezTo>
                    <a:pt x="94" y="183"/>
                    <a:pt x="88" y="182"/>
                    <a:pt x="83" y="181"/>
                  </a:cubicBezTo>
                  <a:cubicBezTo>
                    <a:pt x="78" y="179"/>
                    <a:pt x="73" y="177"/>
                    <a:pt x="69" y="174"/>
                  </a:cubicBezTo>
                  <a:cubicBezTo>
                    <a:pt x="65" y="171"/>
                    <a:pt x="61" y="168"/>
                    <a:pt x="59" y="163"/>
                  </a:cubicBezTo>
                  <a:cubicBezTo>
                    <a:pt x="56" y="159"/>
                    <a:pt x="55" y="153"/>
                    <a:pt x="55" y="147"/>
                  </a:cubicBezTo>
                  <a:lnTo>
                    <a:pt x="0" y="147"/>
                  </a:lnTo>
                  <a:cubicBezTo>
                    <a:pt x="1" y="161"/>
                    <a:pt x="4" y="173"/>
                    <a:pt x="10" y="182"/>
                  </a:cubicBezTo>
                  <a:cubicBezTo>
                    <a:pt x="16" y="192"/>
                    <a:pt x="23" y="199"/>
                    <a:pt x="32" y="205"/>
                  </a:cubicBezTo>
                  <a:cubicBezTo>
                    <a:pt x="41" y="211"/>
                    <a:pt x="52" y="215"/>
                    <a:pt x="63" y="217"/>
                  </a:cubicBezTo>
                  <a:cubicBezTo>
                    <a:pt x="75" y="220"/>
                    <a:pt x="87" y="221"/>
                    <a:pt x="99" y="221"/>
                  </a:cubicBezTo>
                  <a:cubicBezTo>
                    <a:pt x="111" y="221"/>
                    <a:pt x="123" y="220"/>
                    <a:pt x="134" y="217"/>
                  </a:cubicBezTo>
                  <a:cubicBezTo>
                    <a:pt x="146" y="215"/>
                    <a:pt x="156" y="211"/>
                    <a:pt x="165" y="2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51">
              <a:extLst>
                <a:ext uri="{FF2B5EF4-FFF2-40B4-BE49-F238E27FC236}">
                  <a16:creationId xmlns:a16="http://schemas.microsoft.com/office/drawing/2014/main" id="{DEBB1C9A-8779-4E36-97C5-78B2ED4B3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3129"/>
              <a:ext cx="196" cy="361"/>
            </a:xfrm>
            <a:custGeom>
              <a:avLst/>
              <a:gdLst>
                <a:gd name="T0" fmla="*/ 281 w 326"/>
                <a:gd name="T1" fmla="*/ 35 h 600"/>
                <a:gd name="T2" fmla="*/ 281 w 326"/>
                <a:gd name="T3" fmla="*/ 35 h 600"/>
                <a:gd name="T4" fmla="*/ 174 w 326"/>
                <a:gd name="T5" fmla="*/ 0 h 600"/>
                <a:gd name="T6" fmla="*/ 0 w 326"/>
                <a:gd name="T7" fmla="*/ 0 h 600"/>
                <a:gd name="T8" fmla="*/ 0 w 326"/>
                <a:gd name="T9" fmla="*/ 538 h 600"/>
                <a:gd name="T10" fmla="*/ 62 w 326"/>
                <a:gd name="T11" fmla="*/ 600 h 600"/>
                <a:gd name="T12" fmla="*/ 62 w 326"/>
                <a:gd name="T13" fmla="*/ 300 h 600"/>
                <a:gd name="T14" fmla="*/ 174 w 326"/>
                <a:gd name="T15" fmla="*/ 300 h 600"/>
                <a:gd name="T16" fmla="*/ 282 w 326"/>
                <a:gd name="T17" fmla="*/ 263 h 600"/>
                <a:gd name="T18" fmla="*/ 326 w 326"/>
                <a:gd name="T19" fmla="*/ 149 h 600"/>
                <a:gd name="T20" fmla="*/ 281 w 326"/>
                <a:gd name="T21" fmla="*/ 35 h 600"/>
                <a:gd name="T22" fmla="*/ 241 w 326"/>
                <a:gd name="T23" fmla="*/ 217 h 600"/>
                <a:gd name="T24" fmla="*/ 241 w 326"/>
                <a:gd name="T25" fmla="*/ 217 h 600"/>
                <a:gd name="T26" fmla="*/ 174 w 326"/>
                <a:gd name="T27" fmla="*/ 238 h 600"/>
                <a:gd name="T28" fmla="*/ 62 w 326"/>
                <a:gd name="T29" fmla="*/ 238 h 600"/>
                <a:gd name="T30" fmla="*/ 62 w 326"/>
                <a:gd name="T31" fmla="*/ 62 h 600"/>
                <a:gd name="T32" fmla="*/ 174 w 326"/>
                <a:gd name="T33" fmla="*/ 62 h 600"/>
                <a:gd name="T34" fmla="*/ 241 w 326"/>
                <a:gd name="T35" fmla="*/ 82 h 600"/>
                <a:gd name="T36" fmla="*/ 264 w 326"/>
                <a:gd name="T37" fmla="*/ 149 h 600"/>
                <a:gd name="T38" fmla="*/ 241 w 326"/>
                <a:gd name="T39" fmla="*/ 217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6" h="600">
                  <a:moveTo>
                    <a:pt x="281" y="35"/>
                  </a:moveTo>
                  <a:lnTo>
                    <a:pt x="281" y="35"/>
                  </a:lnTo>
                  <a:cubicBezTo>
                    <a:pt x="253" y="12"/>
                    <a:pt x="218" y="0"/>
                    <a:pt x="174" y="0"/>
                  </a:cubicBezTo>
                  <a:lnTo>
                    <a:pt x="0" y="0"/>
                  </a:lnTo>
                  <a:lnTo>
                    <a:pt x="0" y="538"/>
                  </a:lnTo>
                  <a:lnTo>
                    <a:pt x="62" y="600"/>
                  </a:lnTo>
                  <a:lnTo>
                    <a:pt x="62" y="300"/>
                  </a:lnTo>
                  <a:lnTo>
                    <a:pt x="174" y="300"/>
                  </a:lnTo>
                  <a:cubicBezTo>
                    <a:pt x="219" y="300"/>
                    <a:pt x="255" y="287"/>
                    <a:pt x="282" y="263"/>
                  </a:cubicBezTo>
                  <a:cubicBezTo>
                    <a:pt x="312" y="236"/>
                    <a:pt x="326" y="198"/>
                    <a:pt x="326" y="149"/>
                  </a:cubicBezTo>
                  <a:cubicBezTo>
                    <a:pt x="326" y="99"/>
                    <a:pt x="311" y="60"/>
                    <a:pt x="281" y="35"/>
                  </a:cubicBezTo>
                  <a:close/>
                  <a:moveTo>
                    <a:pt x="241" y="217"/>
                  </a:moveTo>
                  <a:lnTo>
                    <a:pt x="241" y="217"/>
                  </a:lnTo>
                  <a:cubicBezTo>
                    <a:pt x="225" y="231"/>
                    <a:pt x="203" y="238"/>
                    <a:pt x="174" y="238"/>
                  </a:cubicBezTo>
                  <a:lnTo>
                    <a:pt x="62" y="238"/>
                  </a:lnTo>
                  <a:lnTo>
                    <a:pt x="62" y="62"/>
                  </a:lnTo>
                  <a:lnTo>
                    <a:pt x="174" y="62"/>
                  </a:lnTo>
                  <a:cubicBezTo>
                    <a:pt x="203" y="62"/>
                    <a:pt x="225" y="69"/>
                    <a:pt x="241" y="82"/>
                  </a:cubicBezTo>
                  <a:cubicBezTo>
                    <a:pt x="247" y="87"/>
                    <a:pt x="264" y="102"/>
                    <a:pt x="264" y="149"/>
                  </a:cubicBezTo>
                  <a:cubicBezTo>
                    <a:pt x="264" y="180"/>
                    <a:pt x="257" y="202"/>
                    <a:pt x="241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4B91FE-F338-4E20-9CC2-4EA943913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4089" y="5988795"/>
            <a:ext cx="11095200" cy="592085"/>
          </a:xfrm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405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8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with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A5AF29-8E46-4F8B-95FF-096779FAF6EF}"/>
              </a:ext>
            </a:extLst>
          </p:cNvPr>
          <p:cNvSpPr/>
          <p:nvPr userDrawn="1"/>
        </p:nvSpPr>
        <p:spPr>
          <a:xfrm>
            <a:off x="5749904" y="0"/>
            <a:ext cx="8880495" cy="82296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08CDDA08-BF0D-442E-918F-DFD6203BCF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0000" y="7127625"/>
            <a:ext cx="3783013" cy="561975"/>
            <a:chOff x="3416" y="2416"/>
            <a:chExt cx="2383" cy="354"/>
          </a:xfrm>
          <a:solidFill>
            <a:schemeClr val="bg1"/>
          </a:solidFill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B778582D-914E-4C7D-9506-BBF5FCAAD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" y="2536"/>
              <a:ext cx="85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3 w 142"/>
                <a:gd name="T5" fmla="*/ 79 h 178"/>
                <a:gd name="T6" fmla="*/ 82 w 142"/>
                <a:gd name="T7" fmla="*/ 82 h 178"/>
                <a:gd name="T8" fmla="*/ 69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69 w 142"/>
                <a:gd name="T15" fmla="*/ 30 h 178"/>
                <a:gd name="T16" fmla="*/ 82 w 142"/>
                <a:gd name="T17" fmla="*/ 31 h 178"/>
                <a:gd name="T18" fmla="*/ 93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7 w 142"/>
                <a:gd name="T27" fmla="*/ 96 h 178"/>
                <a:gd name="T28" fmla="*/ 127 w 142"/>
                <a:gd name="T29" fmla="*/ 96 h 178"/>
                <a:gd name="T30" fmla="*/ 138 w 142"/>
                <a:gd name="T31" fmla="*/ 78 h 178"/>
                <a:gd name="T32" fmla="*/ 142 w 142"/>
                <a:gd name="T33" fmla="*/ 57 h 178"/>
                <a:gd name="T34" fmla="*/ 138 w 142"/>
                <a:gd name="T35" fmla="*/ 36 h 178"/>
                <a:gd name="T36" fmla="*/ 127 w 142"/>
                <a:gd name="T37" fmla="*/ 17 h 178"/>
                <a:gd name="T38" fmla="*/ 108 w 142"/>
                <a:gd name="T39" fmla="*/ 4 h 178"/>
                <a:gd name="T40" fmla="*/ 80 w 142"/>
                <a:gd name="T41" fmla="*/ 0 h 178"/>
                <a:gd name="T42" fmla="*/ 0 w 142"/>
                <a:gd name="T43" fmla="*/ 0 h 178"/>
                <a:gd name="T44" fmla="*/ 0 w 142"/>
                <a:gd name="T45" fmla="*/ 178 h 178"/>
                <a:gd name="T46" fmla="*/ 39 w 142"/>
                <a:gd name="T47" fmla="*/ 178 h 178"/>
                <a:gd name="T48" fmla="*/ 39 w 142"/>
                <a:gd name="T49" fmla="*/ 114 h 178"/>
                <a:gd name="T50" fmla="*/ 80 w 142"/>
                <a:gd name="T51" fmla="*/ 114 h 178"/>
                <a:gd name="T52" fmla="*/ 108 w 142"/>
                <a:gd name="T53" fmla="*/ 109 h 178"/>
                <a:gd name="T54" fmla="*/ 127 w 142"/>
                <a:gd name="T55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6" y="77"/>
                    <a:pt x="93" y="79"/>
                  </a:cubicBezTo>
                  <a:cubicBezTo>
                    <a:pt x="90" y="80"/>
                    <a:pt x="86" y="82"/>
                    <a:pt x="82" y="82"/>
                  </a:cubicBezTo>
                  <a:cubicBezTo>
                    <a:pt x="78" y="83"/>
                    <a:pt x="74" y="83"/>
                    <a:pt x="69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69" y="30"/>
                  </a:lnTo>
                  <a:cubicBezTo>
                    <a:pt x="74" y="30"/>
                    <a:pt x="78" y="30"/>
                    <a:pt x="82" y="31"/>
                  </a:cubicBezTo>
                  <a:cubicBezTo>
                    <a:pt x="86" y="32"/>
                    <a:pt x="90" y="33"/>
                    <a:pt x="93" y="35"/>
                  </a:cubicBezTo>
                  <a:cubicBezTo>
                    <a:pt x="96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7" y="96"/>
                  </a:moveTo>
                  <a:lnTo>
                    <a:pt x="127" y="96"/>
                  </a:lnTo>
                  <a:cubicBezTo>
                    <a:pt x="132" y="91"/>
                    <a:pt x="136" y="85"/>
                    <a:pt x="138" y="78"/>
                  </a:cubicBezTo>
                  <a:cubicBezTo>
                    <a:pt x="140" y="71"/>
                    <a:pt x="142" y="64"/>
                    <a:pt x="142" y="57"/>
                  </a:cubicBezTo>
                  <a:cubicBezTo>
                    <a:pt x="142" y="49"/>
                    <a:pt x="140" y="42"/>
                    <a:pt x="138" y="36"/>
                  </a:cubicBezTo>
                  <a:cubicBezTo>
                    <a:pt x="136" y="29"/>
                    <a:pt x="132" y="23"/>
                    <a:pt x="127" y="17"/>
                  </a:cubicBezTo>
                  <a:cubicBezTo>
                    <a:pt x="123" y="12"/>
                    <a:pt x="116" y="8"/>
                    <a:pt x="108" y="4"/>
                  </a:cubicBezTo>
                  <a:cubicBezTo>
                    <a:pt x="101" y="1"/>
                    <a:pt x="91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1" y="114"/>
                    <a:pt x="101" y="112"/>
                    <a:pt x="108" y="109"/>
                  </a:cubicBezTo>
                  <a:cubicBezTo>
                    <a:pt x="116" y="106"/>
                    <a:pt x="123" y="101"/>
                    <a:pt x="127" y="9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8CD107BD-26C0-4B10-8F00-DF55DBCB31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" y="2563"/>
              <a:ext cx="81" cy="85"/>
            </a:xfrm>
            <a:custGeom>
              <a:avLst/>
              <a:gdLst>
                <a:gd name="T0" fmla="*/ 82 w 134"/>
                <a:gd name="T1" fmla="*/ 106 h 136"/>
                <a:gd name="T2" fmla="*/ 82 w 134"/>
                <a:gd name="T3" fmla="*/ 106 h 136"/>
                <a:gd name="T4" fmla="*/ 67 w 134"/>
                <a:gd name="T5" fmla="*/ 110 h 136"/>
                <a:gd name="T6" fmla="*/ 52 w 134"/>
                <a:gd name="T7" fmla="*/ 106 h 136"/>
                <a:gd name="T8" fmla="*/ 42 w 134"/>
                <a:gd name="T9" fmla="*/ 97 h 136"/>
                <a:gd name="T10" fmla="*/ 37 w 134"/>
                <a:gd name="T11" fmla="*/ 83 h 136"/>
                <a:gd name="T12" fmla="*/ 36 w 134"/>
                <a:gd name="T13" fmla="*/ 68 h 136"/>
                <a:gd name="T14" fmla="*/ 37 w 134"/>
                <a:gd name="T15" fmla="*/ 53 h 136"/>
                <a:gd name="T16" fmla="*/ 42 w 134"/>
                <a:gd name="T17" fmla="*/ 40 h 136"/>
                <a:gd name="T18" fmla="*/ 52 w 134"/>
                <a:gd name="T19" fmla="*/ 31 h 136"/>
                <a:gd name="T20" fmla="*/ 67 w 134"/>
                <a:gd name="T21" fmla="*/ 27 h 136"/>
                <a:gd name="T22" fmla="*/ 82 w 134"/>
                <a:gd name="T23" fmla="*/ 31 h 136"/>
                <a:gd name="T24" fmla="*/ 92 w 134"/>
                <a:gd name="T25" fmla="*/ 40 h 136"/>
                <a:gd name="T26" fmla="*/ 97 w 134"/>
                <a:gd name="T27" fmla="*/ 53 h 136"/>
                <a:gd name="T28" fmla="*/ 98 w 134"/>
                <a:gd name="T29" fmla="*/ 68 h 136"/>
                <a:gd name="T30" fmla="*/ 97 w 134"/>
                <a:gd name="T31" fmla="*/ 83 h 136"/>
                <a:gd name="T32" fmla="*/ 92 w 134"/>
                <a:gd name="T33" fmla="*/ 97 h 136"/>
                <a:gd name="T34" fmla="*/ 82 w 134"/>
                <a:gd name="T35" fmla="*/ 106 h 136"/>
                <a:gd name="T36" fmla="*/ 115 w 134"/>
                <a:gd name="T37" fmla="*/ 118 h 136"/>
                <a:gd name="T38" fmla="*/ 115 w 134"/>
                <a:gd name="T39" fmla="*/ 118 h 136"/>
                <a:gd name="T40" fmla="*/ 129 w 134"/>
                <a:gd name="T41" fmla="*/ 96 h 136"/>
                <a:gd name="T42" fmla="*/ 134 w 134"/>
                <a:gd name="T43" fmla="*/ 68 h 136"/>
                <a:gd name="T44" fmla="*/ 129 w 134"/>
                <a:gd name="T45" fmla="*/ 40 h 136"/>
                <a:gd name="T46" fmla="*/ 115 w 134"/>
                <a:gd name="T47" fmla="*/ 19 h 136"/>
                <a:gd name="T48" fmla="*/ 94 w 134"/>
                <a:gd name="T49" fmla="*/ 5 h 136"/>
                <a:gd name="T50" fmla="*/ 67 w 134"/>
                <a:gd name="T51" fmla="*/ 0 h 136"/>
                <a:gd name="T52" fmla="*/ 39 w 134"/>
                <a:gd name="T53" fmla="*/ 5 h 136"/>
                <a:gd name="T54" fmla="*/ 18 w 134"/>
                <a:gd name="T55" fmla="*/ 19 h 136"/>
                <a:gd name="T56" fmla="*/ 5 w 134"/>
                <a:gd name="T57" fmla="*/ 40 h 136"/>
                <a:gd name="T58" fmla="*/ 0 w 134"/>
                <a:gd name="T59" fmla="*/ 68 h 136"/>
                <a:gd name="T60" fmla="*/ 5 w 134"/>
                <a:gd name="T61" fmla="*/ 96 h 136"/>
                <a:gd name="T62" fmla="*/ 18 w 134"/>
                <a:gd name="T63" fmla="*/ 118 h 136"/>
                <a:gd name="T64" fmla="*/ 39 w 134"/>
                <a:gd name="T65" fmla="*/ 131 h 136"/>
                <a:gd name="T66" fmla="*/ 67 w 134"/>
                <a:gd name="T67" fmla="*/ 136 h 136"/>
                <a:gd name="T68" fmla="*/ 94 w 134"/>
                <a:gd name="T69" fmla="*/ 131 h 136"/>
                <a:gd name="T70" fmla="*/ 115 w 134"/>
                <a:gd name="T71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" h="136">
                  <a:moveTo>
                    <a:pt x="82" y="106"/>
                  </a:moveTo>
                  <a:lnTo>
                    <a:pt x="82" y="106"/>
                  </a:lnTo>
                  <a:cubicBezTo>
                    <a:pt x="78" y="108"/>
                    <a:pt x="73" y="110"/>
                    <a:pt x="67" y="110"/>
                  </a:cubicBezTo>
                  <a:cubicBezTo>
                    <a:pt x="61" y="110"/>
                    <a:pt x="56" y="108"/>
                    <a:pt x="52" y="106"/>
                  </a:cubicBezTo>
                  <a:cubicBezTo>
                    <a:pt x="48" y="104"/>
                    <a:pt x="45" y="101"/>
                    <a:pt x="42" y="97"/>
                  </a:cubicBezTo>
                  <a:cubicBezTo>
                    <a:pt x="40" y="93"/>
                    <a:pt x="38" y="88"/>
                    <a:pt x="37" y="83"/>
                  </a:cubicBezTo>
                  <a:cubicBezTo>
                    <a:pt x="36" y="79"/>
                    <a:pt x="36" y="74"/>
                    <a:pt x="36" y="68"/>
                  </a:cubicBezTo>
                  <a:cubicBezTo>
                    <a:pt x="36" y="63"/>
                    <a:pt x="36" y="58"/>
                    <a:pt x="37" y="53"/>
                  </a:cubicBezTo>
                  <a:cubicBezTo>
                    <a:pt x="38" y="48"/>
                    <a:pt x="40" y="44"/>
                    <a:pt x="42" y="40"/>
                  </a:cubicBezTo>
                  <a:cubicBezTo>
                    <a:pt x="45" y="36"/>
                    <a:pt x="48" y="33"/>
                    <a:pt x="52" y="31"/>
                  </a:cubicBezTo>
                  <a:cubicBezTo>
                    <a:pt x="56" y="28"/>
                    <a:pt x="61" y="27"/>
                    <a:pt x="67" y="27"/>
                  </a:cubicBezTo>
                  <a:cubicBezTo>
                    <a:pt x="73" y="27"/>
                    <a:pt x="78" y="28"/>
                    <a:pt x="82" y="31"/>
                  </a:cubicBezTo>
                  <a:cubicBezTo>
                    <a:pt x="86" y="33"/>
                    <a:pt x="89" y="36"/>
                    <a:pt x="92" y="40"/>
                  </a:cubicBezTo>
                  <a:cubicBezTo>
                    <a:pt x="94" y="44"/>
                    <a:pt x="96" y="48"/>
                    <a:pt x="97" y="53"/>
                  </a:cubicBezTo>
                  <a:cubicBezTo>
                    <a:pt x="98" y="58"/>
                    <a:pt x="98" y="63"/>
                    <a:pt x="98" y="68"/>
                  </a:cubicBezTo>
                  <a:cubicBezTo>
                    <a:pt x="98" y="74"/>
                    <a:pt x="98" y="79"/>
                    <a:pt x="97" y="83"/>
                  </a:cubicBezTo>
                  <a:cubicBezTo>
                    <a:pt x="96" y="88"/>
                    <a:pt x="94" y="93"/>
                    <a:pt x="92" y="97"/>
                  </a:cubicBezTo>
                  <a:cubicBezTo>
                    <a:pt x="89" y="101"/>
                    <a:pt x="86" y="104"/>
                    <a:pt x="82" y="106"/>
                  </a:cubicBezTo>
                  <a:close/>
                  <a:moveTo>
                    <a:pt x="115" y="118"/>
                  </a:moveTo>
                  <a:lnTo>
                    <a:pt x="115" y="118"/>
                  </a:lnTo>
                  <a:cubicBezTo>
                    <a:pt x="121" y="112"/>
                    <a:pt x="126" y="105"/>
                    <a:pt x="129" y="96"/>
                  </a:cubicBezTo>
                  <a:cubicBezTo>
                    <a:pt x="132" y="88"/>
                    <a:pt x="134" y="79"/>
                    <a:pt x="134" y="68"/>
                  </a:cubicBezTo>
                  <a:cubicBezTo>
                    <a:pt x="134" y="58"/>
                    <a:pt x="132" y="49"/>
                    <a:pt x="129" y="40"/>
                  </a:cubicBezTo>
                  <a:cubicBezTo>
                    <a:pt x="126" y="32"/>
                    <a:pt x="121" y="25"/>
                    <a:pt x="115" y="19"/>
                  </a:cubicBezTo>
                  <a:cubicBezTo>
                    <a:pt x="110" y="13"/>
                    <a:pt x="103" y="8"/>
                    <a:pt x="94" y="5"/>
                  </a:cubicBezTo>
                  <a:cubicBezTo>
                    <a:pt x="86" y="2"/>
                    <a:pt x="77" y="0"/>
                    <a:pt x="67" y="0"/>
                  </a:cubicBezTo>
                  <a:cubicBezTo>
                    <a:pt x="57" y="0"/>
                    <a:pt x="48" y="2"/>
                    <a:pt x="39" y="5"/>
                  </a:cubicBezTo>
                  <a:cubicBezTo>
                    <a:pt x="31" y="8"/>
                    <a:pt x="24" y="13"/>
                    <a:pt x="18" y="19"/>
                  </a:cubicBezTo>
                  <a:cubicBezTo>
                    <a:pt x="13" y="25"/>
                    <a:pt x="8" y="32"/>
                    <a:pt x="5" y="40"/>
                  </a:cubicBezTo>
                  <a:cubicBezTo>
                    <a:pt x="2" y="49"/>
                    <a:pt x="0" y="58"/>
                    <a:pt x="0" y="68"/>
                  </a:cubicBezTo>
                  <a:cubicBezTo>
                    <a:pt x="0" y="79"/>
                    <a:pt x="2" y="88"/>
                    <a:pt x="5" y="96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4"/>
                    <a:pt x="31" y="128"/>
                    <a:pt x="39" y="131"/>
                  </a:cubicBezTo>
                  <a:cubicBezTo>
                    <a:pt x="48" y="134"/>
                    <a:pt x="57" y="136"/>
                    <a:pt x="67" y="136"/>
                  </a:cubicBezTo>
                  <a:cubicBezTo>
                    <a:pt x="77" y="136"/>
                    <a:pt x="86" y="134"/>
                    <a:pt x="94" y="131"/>
                  </a:cubicBezTo>
                  <a:cubicBezTo>
                    <a:pt x="103" y="128"/>
                    <a:pt x="110" y="124"/>
                    <a:pt x="115" y="1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EE8FC08F-7C28-43E1-A71E-D21D9D039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2536"/>
              <a:ext cx="22" cy="110"/>
            </a:xfrm>
            <a:custGeom>
              <a:avLst/>
              <a:gdLst>
                <a:gd name="T0" fmla="*/ 0 w 36"/>
                <a:gd name="T1" fmla="*/ 0 h 178"/>
                <a:gd name="T2" fmla="*/ 0 w 36"/>
                <a:gd name="T3" fmla="*/ 0 h 178"/>
                <a:gd name="T4" fmla="*/ 36 w 36"/>
                <a:gd name="T5" fmla="*/ 0 h 178"/>
                <a:gd name="T6" fmla="*/ 36 w 36"/>
                <a:gd name="T7" fmla="*/ 178 h 178"/>
                <a:gd name="T8" fmla="*/ 0 w 36"/>
                <a:gd name="T9" fmla="*/ 178 h 178"/>
                <a:gd name="T10" fmla="*/ 0 w 36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8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78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7975B2D7-E2B3-4E5A-A0AD-7C89CED8A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36"/>
              <a:ext cx="22" cy="18"/>
            </a:xfrm>
            <a:custGeom>
              <a:avLst/>
              <a:gdLst>
                <a:gd name="T0" fmla="*/ 0 w 36"/>
                <a:gd name="T1" fmla="*/ 0 h 29"/>
                <a:gd name="T2" fmla="*/ 0 w 36"/>
                <a:gd name="T3" fmla="*/ 0 h 29"/>
                <a:gd name="T4" fmla="*/ 36 w 36"/>
                <a:gd name="T5" fmla="*/ 0 h 29"/>
                <a:gd name="T6" fmla="*/ 36 w 36"/>
                <a:gd name="T7" fmla="*/ 29 h 29"/>
                <a:gd name="T8" fmla="*/ 0 w 36"/>
                <a:gd name="T9" fmla="*/ 29 h 29"/>
                <a:gd name="T10" fmla="*/ 0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76878E93-4261-418E-BF1D-A2888CC60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566"/>
              <a:ext cx="22" cy="80"/>
            </a:xfrm>
            <a:custGeom>
              <a:avLst/>
              <a:gdLst>
                <a:gd name="T0" fmla="*/ 0 w 36"/>
                <a:gd name="T1" fmla="*/ 0 h 129"/>
                <a:gd name="T2" fmla="*/ 0 w 36"/>
                <a:gd name="T3" fmla="*/ 0 h 129"/>
                <a:gd name="T4" fmla="*/ 36 w 36"/>
                <a:gd name="T5" fmla="*/ 0 h 129"/>
                <a:gd name="T6" fmla="*/ 36 w 36"/>
                <a:gd name="T7" fmla="*/ 129 h 129"/>
                <a:gd name="T8" fmla="*/ 0 w 36"/>
                <a:gd name="T9" fmla="*/ 129 h 129"/>
                <a:gd name="T10" fmla="*/ 0 w 3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F102AA05-D6BD-4D51-9655-66AAB0C9B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563"/>
              <a:ext cx="76" cy="85"/>
            </a:xfrm>
            <a:custGeom>
              <a:avLst/>
              <a:gdLst>
                <a:gd name="T0" fmla="*/ 85 w 127"/>
                <a:gd name="T1" fmla="*/ 102 h 136"/>
                <a:gd name="T2" fmla="*/ 85 w 127"/>
                <a:gd name="T3" fmla="*/ 102 h 136"/>
                <a:gd name="T4" fmla="*/ 65 w 127"/>
                <a:gd name="T5" fmla="*/ 110 h 136"/>
                <a:gd name="T6" fmla="*/ 51 w 127"/>
                <a:gd name="T7" fmla="*/ 106 h 136"/>
                <a:gd name="T8" fmla="*/ 42 w 127"/>
                <a:gd name="T9" fmla="*/ 96 h 136"/>
                <a:gd name="T10" fmla="*/ 37 w 127"/>
                <a:gd name="T11" fmla="*/ 83 h 136"/>
                <a:gd name="T12" fmla="*/ 36 w 127"/>
                <a:gd name="T13" fmla="*/ 69 h 136"/>
                <a:gd name="T14" fmla="*/ 37 w 127"/>
                <a:gd name="T15" fmla="*/ 54 h 136"/>
                <a:gd name="T16" fmla="*/ 42 w 127"/>
                <a:gd name="T17" fmla="*/ 41 h 136"/>
                <a:gd name="T18" fmla="*/ 52 w 127"/>
                <a:gd name="T19" fmla="*/ 31 h 136"/>
                <a:gd name="T20" fmla="*/ 66 w 127"/>
                <a:gd name="T21" fmla="*/ 27 h 136"/>
                <a:gd name="T22" fmla="*/ 92 w 127"/>
                <a:gd name="T23" fmla="*/ 49 h 136"/>
                <a:gd name="T24" fmla="*/ 127 w 127"/>
                <a:gd name="T25" fmla="*/ 49 h 136"/>
                <a:gd name="T26" fmla="*/ 121 w 127"/>
                <a:gd name="T27" fmla="*/ 28 h 136"/>
                <a:gd name="T28" fmla="*/ 107 w 127"/>
                <a:gd name="T29" fmla="*/ 12 h 136"/>
                <a:gd name="T30" fmla="*/ 88 w 127"/>
                <a:gd name="T31" fmla="*/ 3 h 136"/>
                <a:gd name="T32" fmla="*/ 66 w 127"/>
                <a:gd name="T33" fmla="*/ 0 h 136"/>
                <a:gd name="T34" fmla="*/ 38 w 127"/>
                <a:gd name="T35" fmla="*/ 5 h 136"/>
                <a:gd name="T36" fmla="*/ 17 w 127"/>
                <a:gd name="T37" fmla="*/ 20 h 136"/>
                <a:gd name="T38" fmla="*/ 5 w 127"/>
                <a:gd name="T39" fmla="*/ 42 h 136"/>
                <a:gd name="T40" fmla="*/ 0 w 127"/>
                <a:gd name="T41" fmla="*/ 70 h 136"/>
                <a:gd name="T42" fmla="*/ 5 w 127"/>
                <a:gd name="T43" fmla="*/ 97 h 136"/>
                <a:gd name="T44" fmla="*/ 18 w 127"/>
                <a:gd name="T45" fmla="*/ 118 h 136"/>
                <a:gd name="T46" fmla="*/ 39 w 127"/>
                <a:gd name="T47" fmla="*/ 131 h 136"/>
                <a:gd name="T48" fmla="*/ 65 w 127"/>
                <a:gd name="T49" fmla="*/ 136 h 136"/>
                <a:gd name="T50" fmla="*/ 108 w 127"/>
                <a:gd name="T51" fmla="*/ 122 h 136"/>
                <a:gd name="T52" fmla="*/ 127 w 127"/>
                <a:gd name="T53" fmla="*/ 83 h 136"/>
                <a:gd name="T54" fmla="*/ 93 w 127"/>
                <a:gd name="T55" fmla="*/ 83 h 136"/>
                <a:gd name="T56" fmla="*/ 85 w 127"/>
                <a:gd name="T57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7" h="136">
                  <a:moveTo>
                    <a:pt x="85" y="102"/>
                  </a:moveTo>
                  <a:lnTo>
                    <a:pt x="85" y="102"/>
                  </a:lnTo>
                  <a:cubicBezTo>
                    <a:pt x="80" y="107"/>
                    <a:pt x="74" y="110"/>
                    <a:pt x="65" y="110"/>
                  </a:cubicBezTo>
                  <a:cubicBezTo>
                    <a:pt x="60" y="110"/>
                    <a:pt x="55" y="108"/>
                    <a:pt x="51" y="106"/>
                  </a:cubicBezTo>
                  <a:cubicBezTo>
                    <a:pt x="47" y="103"/>
                    <a:pt x="44" y="100"/>
                    <a:pt x="42" y="96"/>
                  </a:cubicBezTo>
                  <a:cubicBezTo>
                    <a:pt x="40" y="92"/>
                    <a:pt x="38" y="88"/>
                    <a:pt x="37" y="83"/>
                  </a:cubicBezTo>
                  <a:cubicBezTo>
                    <a:pt x="36" y="78"/>
                    <a:pt x="36" y="74"/>
                    <a:pt x="36" y="69"/>
                  </a:cubicBezTo>
                  <a:cubicBezTo>
                    <a:pt x="36" y="64"/>
                    <a:pt x="36" y="59"/>
                    <a:pt x="37" y="54"/>
                  </a:cubicBezTo>
                  <a:cubicBezTo>
                    <a:pt x="38" y="49"/>
                    <a:pt x="40" y="45"/>
                    <a:pt x="42" y="41"/>
                  </a:cubicBezTo>
                  <a:cubicBezTo>
                    <a:pt x="45" y="37"/>
                    <a:pt x="48" y="33"/>
                    <a:pt x="52" y="31"/>
                  </a:cubicBezTo>
                  <a:cubicBezTo>
                    <a:pt x="55" y="28"/>
                    <a:pt x="60" y="27"/>
                    <a:pt x="66" y="27"/>
                  </a:cubicBezTo>
                  <a:cubicBezTo>
                    <a:pt x="81" y="27"/>
                    <a:pt x="90" y="34"/>
                    <a:pt x="92" y="49"/>
                  </a:cubicBezTo>
                  <a:lnTo>
                    <a:pt x="127" y="49"/>
                  </a:lnTo>
                  <a:cubicBezTo>
                    <a:pt x="126" y="41"/>
                    <a:pt x="124" y="34"/>
                    <a:pt x="121" y="28"/>
                  </a:cubicBezTo>
                  <a:cubicBezTo>
                    <a:pt x="117" y="21"/>
                    <a:pt x="113" y="16"/>
                    <a:pt x="107" y="12"/>
                  </a:cubicBezTo>
                  <a:cubicBezTo>
                    <a:pt x="102" y="8"/>
                    <a:pt x="95" y="5"/>
                    <a:pt x="88" y="3"/>
                  </a:cubicBezTo>
                  <a:cubicBezTo>
                    <a:pt x="81" y="1"/>
                    <a:pt x="74" y="0"/>
                    <a:pt x="66" y="0"/>
                  </a:cubicBezTo>
                  <a:cubicBezTo>
                    <a:pt x="56" y="0"/>
                    <a:pt x="46" y="2"/>
                    <a:pt x="38" y="5"/>
                  </a:cubicBezTo>
                  <a:cubicBezTo>
                    <a:pt x="30" y="9"/>
                    <a:pt x="23" y="14"/>
                    <a:pt x="17" y="20"/>
                  </a:cubicBezTo>
                  <a:cubicBezTo>
                    <a:pt x="12" y="26"/>
                    <a:pt x="8" y="34"/>
                    <a:pt x="5" y="42"/>
                  </a:cubicBezTo>
                  <a:cubicBezTo>
                    <a:pt x="2" y="51"/>
                    <a:pt x="0" y="60"/>
                    <a:pt x="0" y="70"/>
                  </a:cubicBezTo>
                  <a:cubicBezTo>
                    <a:pt x="0" y="80"/>
                    <a:pt x="2" y="89"/>
                    <a:pt x="5" y="97"/>
                  </a:cubicBezTo>
                  <a:cubicBezTo>
                    <a:pt x="8" y="105"/>
                    <a:pt x="13" y="112"/>
                    <a:pt x="18" y="118"/>
                  </a:cubicBezTo>
                  <a:cubicBezTo>
                    <a:pt x="24" y="123"/>
                    <a:pt x="31" y="128"/>
                    <a:pt x="39" y="131"/>
                  </a:cubicBezTo>
                  <a:cubicBezTo>
                    <a:pt x="47" y="134"/>
                    <a:pt x="56" y="136"/>
                    <a:pt x="65" y="136"/>
                  </a:cubicBezTo>
                  <a:cubicBezTo>
                    <a:pt x="82" y="136"/>
                    <a:pt x="97" y="131"/>
                    <a:pt x="108" y="122"/>
                  </a:cubicBezTo>
                  <a:cubicBezTo>
                    <a:pt x="119" y="114"/>
                    <a:pt x="125" y="100"/>
                    <a:pt x="127" y="83"/>
                  </a:cubicBezTo>
                  <a:lnTo>
                    <a:pt x="93" y="83"/>
                  </a:lnTo>
                  <a:cubicBezTo>
                    <a:pt x="92" y="91"/>
                    <a:pt x="89" y="98"/>
                    <a:pt x="85" y="1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A978E547-BA91-46A0-A6A9-A4DBC5681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566"/>
              <a:ext cx="79" cy="107"/>
            </a:xfrm>
            <a:custGeom>
              <a:avLst/>
              <a:gdLst>
                <a:gd name="T0" fmla="*/ 95 w 132"/>
                <a:gd name="T1" fmla="*/ 0 h 174"/>
                <a:gd name="T2" fmla="*/ 95 w 132"/>
                <a:gd name="T3" fmla="*/ 0 h 174"/>
                <a:gd name="T4" fmla="*/ 67 w 132"/>
                <a:gd name="T5" fmla="*/ 88 h 174"/>
                <a:gd name="T6" fmla="*/ 67 w 132"/>
                <a:gd name="T7" fmla="*/ 88 h 174"/>
                <a:gd name="T8" fmla="*/ 37 w 132"/>
                <a:gd name="T9" fmla="*/ 0 h 174"/>
                <a:gd name="T10" fmla="*/ 0 w 132"/>
                <a:gd name="T11" fmla="*/ 0 h 174"/>
                <a:gd name="T12" fmla="*/ 45 w 132"/>
                <a:gd name="T13" fmla="*/ 121 h 174"/>
                <a:gd name="T14" fmla="*/ 46 w 132"/>
                <a:gd name="T15" fmla="*/ 129 h 174"/>
                <a:gd name="T16" fmla="*/ 43 w 132"/>
                <a:gd name="T17" fmla="*/ 139 h 174"/>
                <a:gd name="T18" fmla="*/ 33 w 132"/>
                <a:gd name="T19" fmla="*/ 145 h 174"/>
                <a:gd name="T20" fmla="*/ 22 w 132"/>
                <a:gd name="T21" fmla="*/ 144 h 174"/>
                <a:gd name="T22" fmla="*/ 12 w 132"/>
                <a:gd name="T23" fmla="*/ 143 h 174"/>
                <a:gd name="T24" fmla="*/ 12 w 132"/>
                <a:gd name="T25" fmla="*/ 173 h 174"/>
                <a:gd name="T26" fmla="*/ 23 w 132"/>
                <a:gd name="T27" fmla="*/ 174 h 174"/>
                <a:gd name="T28" fmla="*/ 34 w 132"/>
                <a:gd name="T29" fmla="*/ 174 h 174"/>
                <a:gd name="T30" fmla="*/ 62 w 132"/>
                <a:gd name="T31" fmla="*/ 167 h 174"/>
                <a:gd name="T32" fmla="*/ 78 w 132"/>
                <a:gd name="T33" fmla="*/ 145 h 174"/>
                <a:gd name="T34" fmla="*/ 132 w 132"/>
                <a:gd name="T35" fmla="*/ 0 h 174"/>
                <a:gd name="T36" fmla="*/ 95 w 132"/>
                <a:gd name="T3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4">
                  <a:moveTo>
                    <a:pt x="95" y="0"/>
                  </a:moveTo>
                  <a:lnTo>
                    <a:pt x="95" y="0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37" y="0"/>
                  </a:lnTo>
                  <a:lnTo>
                    <a:pt x="0" y="0"/>
                  </a:lnTo>
                  <a:lnTo>
                    <a:pt x="45" y="121"/>
                  </a:lnTo>
                  <a:cubicBezTo>
                    <a:pt x="46" y="123"/>
                    <a:pt x="46" y="126"/>
                    <a:pt x="46" y="129"/>
                  </a:cubicBezTo>
                  <a:cubicBezTo>
                    <a:pt x="46" y="133"/>
                    <a:pt x="45" y="136"/>
                    <a:pt x="43" y="139"/>
                  </a:cubicBezTo>
                  <a:cubicBezTo>
                    <a:pt x="41" y="142"/>
                    <a:pt x="37" y="144"/>
                    <a:pt x="33" y="145"/>
                  </a:cubicBezTo>
                  <a:cubicBezTo>
                    <a:pt x="29" y="145"/>
                    <a:pt x="26" y="145"/>
                    <a:pt x="22" y="144"/>
                  </a:cubicBezTo>
                  <a:cubicBezTo>
                    <a:pt x="19" y="144"/>
                    <a:pt x="15" y="144"/>
                    <a:pt x="12" y="143"/>
                  </a:cubicBezTo>
                  <a:lnTo>
                    <a:pt x="12" y="173"/>
                  </a:lnTo>
                  <a:cubicBezTo>
                    <a:pt x="16" y="173"/>
                    <a:pt x="19" y="173"/>
                    <a:pt x="23" y="174"/>
                  </a:cubicBezTo>
                  <a:cubicBezTo>
                    <a:pt x="26" y="174"/>
                    <a:pt x="30" y="174"/>
                    <a:pt x="34" y="174"/>
                  </a:cubicBezTo>
                  <a:cubicBezTo>
                    <a:pt x="46" y="174"/>
                    <a:pt x="55" y="172"/>
                    <a:pt x="62" y="167"/>
                  </a:cubicBezTo>
                  <a:cubicBezTo>
                    <a:pt x="69" y="163"/>
                    <a:pt x="74" y="155"/>
                    <a:pt x="78" y="145"/>
                  </a:cubicBezTo>
                  <a:lnTo>
                    <a:pt x="132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1EB4B639-600F-4754-9911-5819E569CF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" y="2536"/>
              <a:ext cx="86" cy="110"/>
            </a:xfrm>
            <a:custGeom>
              <a:avLst/>
              <a:gdLst>
                <a:gd name="T0" fmla="*/ 101 w 142"/>
                <a:gd name="T1" fmla="*/ 70 h 178"/>
                <a:gd name="T2" fmla="*/ 101 w 142"/>
                <a:gd name="T3" fmla="*/ 70 h 178"/>
                <a:gd name="T4" fmla="*/ 94 w 142"/>
                <a:gd name="T5" fmla="*/ 79 h 178"/>
                <a:gd name="T6" fmla="*/ 83 w 142"/>
                <a:gd name="T7" fmla="*/ 82 h 178"/>
                <a:gd name="T8" fmla="*/ 70 w 142"/>
                <a:gd name="T9" fmla="*/ 83 h 178"/>
                <a:gd name="T10" fmla="*/ 39 w 142"/>
                <a:gd name="T11" fmla="*/ 83 h 178"/>
                <a:gd name="T12" fmla="*/ 39 w 142"/>
                <a:gd name="T13" fmla="*/ 30 h 178"/>
                <a:gd name="T14" fmla="*/ 70 w 142"/>
                <a:gd name="T15" fmla="*/ 30 h 178"/>
                <a:gd name="T16" fmla="*/ 83 w 142"/>
                <a:gd name="T17" fmla="*/ 31 h 178"/>
                <a:gd name="T18" fmla="*/ 94 w 142"/>
                <a:gd name="T19" fmla="*/ 35 h 178"/>
                <a:gd name="T20" fmla="*/ 101 w 142"/>
                <a:gd name="T21" fmla="*/ 43 h 178"/>
                <a:gd name="T22" fmla="*/ 104 w 142"/>
                <a:gd name="T23" fmla="*/ 57 h 178"/>
                <a:gd name="T24" fmla="*/ 101 w 142"/>
                <a:gd name="T25" fmla="*/ 70 h 178"/>
                <a:gd name="T26" fmla="*/ 128 w 142"/>
                <a:gd name="T27" fmla="*/ 17 h 178"/>
                <a:gd name="T28" fmla="*/ 128 w 142"/>
                <a:gd name="T29" fmla="*/ 17 h 178"/>
                <a:gd name="T30" fmla="*/ 109 w 142"/>
                <a:gd name="T31" fmla="*/ 4 h 178"/>
                <a:gd name="T32" fmla="*/ 80 w 142"/>
                <a:gd name="T33" fmla="*/ 0 h 178"/>
                <a:gd name="T34" fmla="*/ 0 w 142"/>
                <a:gd name="T35" fmla="*/ 0 h 178"/>
                <a:gd name="T36" fmla="*/ 0 w 142"/>
                <a:gd name="T37" fmla="*/ 178 h 178"/>
                <a:gd name="T38" fmla="*/ 39 w 142"/>
                <a:gd name="T39" fmla="*/ 178 h 178"/>
                <a:gd name="T40" fmla="*/ 39 w 142"/>
                <a:gd name="T41" fmla="*/ 114 h 178"/>
                <a:gd name="T42" fmla="*/ 80 w 142"/>
                <a:gd name="T43" fmla="*/ 114 h 178"/>
                <a:gd name="T44" fmla="*/ 109 w 142"/>
                <a:gd name="T45" fmla="*/ 109 h 178"/>
                <a:gd name="T46" fmla="*/ 128 w 142"/>
                <a:gd name="T47" fmla="*/ 96 h 178"/>
                <a:gd name="T48" fmla="*/ 139 w 142"/>
                <a:gd name="T49" fmla="*/ 78 h 178"/>
                <a:gd name="T50" fmla="*/ 142 w 142"/>
                <a:gd name="T51" fmla="*/ 57 h 178"/>
                <a:gd name="T52" fmla="*/ 139 w 142"/>
                <a:gd name="T53" fmla="*/ 36 h 178"/>
                <a:gd name="T54" fmla="*/ 128 w 142"/>
                <a:gd name="T55" fmla="*/ 1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78">
                  <a:moveTo>
                    <a:pt x="101" y="70"/>
                  </a:moveTo>
                  <a:lnTo>
                    <a:pt x="101" y="70"/>
                  </a:lnTo>
                  <a:cubicBezTo>
                    <a:pt x="99" y="74"/>
                    <a:pt x="97" y="77"/>
                    <a:pt x="94" y="79"/>
                  </a:cubicBezTo>
                  <a:cubicBezTo>
                    <a:pt x="91" y="80"/>
                    <a:pt x="87" y="82"/>
                    <a:pt x="83" y="82"/>
                  </a:cubicBezTo>
                  <a:cubicBezTo>
                    <a:pt x="79" y="83"/>
                    <a:pt x="74" y="83"/>
                    <a:pt x="70" y="83"/>
                  </a:cubicBezTo>
                  <a:lnTo>
                    <a:pt x="39" y="83"/>
                  </a:lnTo>
                  <a:lnTo>
                    <a:pt x="39" y="30"/>
                  </a:lnTo>
                  <a:lnTo>
                    <a:pt x="70" y="30"/>
                  </a:lnTo>
                  <a:cubicBezTo>
                    <a:pt x="74" y="30"/>
                    <a:pt x="79" y="30"/>
                    <a:pt x="83" y="31"/>
                  </a:cubicBezTo>
                  <a:cubicBezTo>
                    <a:pt x="87" y="32"/>
                    <a:pt x="91" y="33"/>
                    <a:pt x="94" y="35"/>
                  </a:cubicBezTo>
                  <a:cubicBezTo>
                    <a:pt x="97" y="37"/>
                    <a:pt x="99" y="39"/>
                    <a:pt x="101" y="43"/>
                  </a:cubicBezTo>
                  <a:cubicBezTo>
                    <a:pt x="103" y="46"/>
                    <a:pt x="104" y="51"/>
                    <a:pt x="104" y="57"/>
                  </a:cubicBezTo>
                  <a:cubicBezTo>
                    <a:pt x="104" y="62"/>
                    <a:pt x="103" y="67"/>
                    <a:pt x="101" y="70"/>
                  </a:cubicBezTo>
                  <a:close/>
                  <a:moveTo>
                    <a:pt x="128" y="17"/>
                  </a:moveTo>
                  <a:lnTo>
                    <a:pt x="128" y="17"/>
                  </a:lnTo>
                  <a:cubicBezTo>
                    <a:pt x="123" y="12"/>
                    <a:pt x="117" y="8"/>
                    <a:pt x="109" y="4"/>
                  </a:cubicBezTo>
                  <a:cubicBezTo>
                    <a:pt x="101" y="1"/>
                    <a:pt x="92" y="0"/>
                    <a:pt x="80" y="0"/>
                  </a:cubicBezTo>
                  <a:lnTo>
                    <a:pt x="0" y="0"/>
                  </a:lnTo>
                  <a:lnTo>
                    <a:pt x="0" y="178"/>
                  </a:lnTo>
                  <a:lnTo>
                    <a:pt x="39" y="178"/>
                  </a:lnTo>
                  <a:lnTo>
                    <a:pt x="39" y="114"/>
                  </a:lnTo>
                  <a:lnTo>
                    <a:pt x="80" y="114"/>
                  </a:lnTo>
                  <a:cubicBezTo>
                    <a:pt x="92" y="114"/>
                    <a:pt x="101" y="112"/>
                    <a:pt x="109" y="109"/>
                  </a:cubicBezTo>
                  <a:cubicBezTo>
                    <a:pt x="117" y="106"/>
                    <a:pt x="123" y="101"/>
                    <a:pt x="128" y="96"/>
                  </a:cubicBezTo>
                  <a:cubicBezTo>
                    <a:pt x="133" y="91"/>
                    <a:pt x="136" y="85"/>
                    <a:pt x="139" y="78"/>
                  </a:cubicBezTo>
                  <a:cubicBezTo>
                    <a:pt x="141" y="71"/>
                    <a:pt x="142" y="64"/>
                    <a:pt x="142" y="57"/>
                  </a:cubicBezTo>
                  <a:cubicBezTo>
                    <a:pt x="142" y="49"/>
                    <a:pt x="141" y="42"/>
                    <a:pt x="139" y="36"/>
                  </a:cubicBezTo>
                  <a:cubicBezTo>
                    <a:pt x="136" y="29"/>
                    <a:pt x="133" y="23"/>
                    <a:pt x="128" y="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C4F20F15-50F5-425E-A73A-147A7AEE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563"/>
              <a:ext cx="51" cy="83"/>
            </a:xfrm>
            <a:custGeom>
              <a:avLst/>
              <a:gdLst>
                <a:gd name="T0" fmla="*/ 63 w 84"/>
                <a:gd name="T1" fmla="*/ 2 h 133"/>
                <a:gd name="T2" fmla="*/ 63 w 84"/>
                <a:gd name="T3" fmla="*/ 2 h 133"/>
                <a:gd name="T4" fmla="*/ 51 w 84"/>
                <a:gd name="T5" fmla="*/ 8 h 133"/>
                <a:gd name="T6" fmla="*/ 41 w 84"/>
                <a:gd name="T7" fmla="*/ 17 h 133"/>
                <a:gd name="T8" fmla="*/ 35 w 84"/>
                <a:gd name="T9" fmla="*/ 28 h 133"/>
                <a:gd name="T10" fmla="*/ 34 w 84"/>
                <a:gd name="T11" fmla="*/ 28 h 133"/>
                <a:gd name="T12" fmla="*/ 34 w 84"/>
                <a:gd name="T13" fmla="*/ 4 h 133"/>
                <a:gd name="T14" fmla="*/ 0 w 84"/>
                <a:gd name="T15" fmla="*/ 4 h 133"/>
                <a:gd name="T16" fmla="*/ 0 w 84"/>
                <a:gd name="T17" fmla="*/ 133 h 133"/>
                <a:gd name="T18" fmla="*/ 36 w 84"/>
                <a:gd name="T19" fmla="*/ 133 h 133"/>
                <a:gd name="T20" fmla="*/ 36 w 84"/>
                <a:gd name="T21" fmla="*/ 75 h 133"/>
                <a:gd name="T22" fmla="*/ 38 w 84"/>
                <a:gd name="T23" fmla="*/ 58 h 133"/>
                <a:gd name="T24" fmla="*/ 43 w 84"/>
                <a:gd name="T25" fmla="*/ 45 h 133"/>
                <a:gd name="T26" fmla="*/ 54 w 84"/>
                <a:gd name="T27" fmla="*/ 36 h 133"/>
                <a:gd name="T28" fmla="*/ 71 w 84"/>
                <a:gd name="T29" fmla="*/ 33 h 133"/>
                <a:gd name="T30" fmla="*/ 78 w 84"/>
                <a:gd name="T31" fmla="*/ 34 h 133"/>
                <a:gd name="T32" fmla="*/ 84 w 84"/>
                <a:gd name="T33" fmla="*/ 34 h 133"/>
                <a:gd name="T34" fmla="*/ 84 w 84"/>
                <a:gd name="T35" fmla="*/ 1 h 133"/>
                <a:gd name="T36" fmla="*/ 76 w 84"/>
                <a:gd name="T37" fmla="*/ 0 h 133"/>
                <a:gd name="T38" fmla="*/ 63 w 84"/>
                <a:gd name="T39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3" y="2"/>
                  </a:moveTo>
                  <a:lnTo>
                    <a:pt x="63" y="2"/>
                  </a:lnTo>
                  <a:cubicBezTo>
                    <a:pt x="59" y="4"/>
                    <a:pt x="55" y="5"/>
                    <a:pt x="51" y="8"/>
                  </a:cubicBezTo>
                  <a:cubicBezTo>
                    <a:pt x="47" y="10"/>
                    <a:pt x="44" y="13"/>
                    <a:pt x="41" y="17"/>
                  </a:cubicBezTo>
                  <a:cubicBezTo>
                    <a:pt x="39" y="20"/>
                    <a:pt x="36" y="24"/>
                    <a:pt x="35" y="28"/>
                  </a:cubicBezTo>
                  <a:lnTo>
                    <a:pt x="34" y="28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133"/>
                  </a:lnTo>
                  <a:lnTo>
                    <a:pt x="36" y="133"/>
                  </a:lnTo>
                  <a:lnTo>
                    <a:pt x="36" y="75"/>
                  </a:lnTo>
                  <a:cubicBezTo>
                    <a:pt x="36" y="69"/>
                    <a:pt x="36" y="63"/>
                    <a:pt x="38" y="58"/>
                  </a:cubicBezTo>
                  <a:cubicBezTo>
                    <a:pt x="39" y="53"/>
                    <a:pt x="41" y="49"/>
                    <a:pt x="43" y="45"/>
                  </a:cubicBezTo>
                  <a:cubicBezTo>
                    <a:pt x="46" y="42"/>
                    <a:pt x="50" y="39"/>
                    <a:pt x="54" y="36"/>
                  </a:cubicBezTo>
                  <a:cubicBezTo>
                    <a:pt x="59" y="34"/>
                    <a:pt x="64" y="33"/>
                    <a:pt x="71" y="33"/>
                  </a:cubicBezTo>
                  <a:cubicBezTo>
                    <a:pt x="73" y="33"/>
                    <a:pt x="75" y="33"/>
                    <a:pt x="78" y="34"/>
                  </a:cubicBezTo>
                  <a:cubicBezTo>
                    <a:pt x="80" y="34"/>
                    <a:pt x="82" y="34"/>
                    <a:pt x="84" y="34"/>
                  </a:cubicBezTo>
                  <a:lnTo>
                    <a:pt x="84" y="1"/>
                  </a:lnTo>
                  <a:cubicBezTo>
                    <a:pt x="81" y="1"/>
                    <a:pt x="78" y="0"/>
                    <a:pt x="76" y="0"/>
                  </a:cubicBezTo>
                  <a:cubicBezTo>
                    <a:pt x="71" y="0"/>
                    <a:pt x="67" y="1"/>
                    <a:pt x="6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EB80737F-560A-4CAB-B786-E8C8CADFD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" y="2563"/>
              <a:ext cx="78" cy="85"/>
            </a:xfrm>
            <a:custGeom>
              <a:avLst/>
              <a:gdLst>
                <a:gd name="T0" fmla="*/ 37 w 129"/>
                <a:gd name="T1" fmla="*/ 46 h 136"/>
                <a:gd name="T2" fmla="*/ 37 w 129"/>
                <a:gd name="T3" fmla="*/ 46 h 136"/>
                <a:gd name="T4" fmla="*/ 42 w 129"/>
                <a:gd name="T5" fmla="*/ 37 h 136"/>
                <a:gd name="T6" fmla="*/ 51 w 129"/>
                <a:gd name="T7" fmla="*/ 30 h 136"/>
                <a:gd name="T8" fmla="*/ 65 w 129"/>
                <a:gd name="T9" fmla="*/ 27 h 136"/>
                <a:gd name="T10" fmla="*/ 84 w 129"/>
                <a:gd name="T11" fmla="*/ 34 h 136"/>
                <a:gd name="T12" fmla="*/ 93 w 129"/>
                <a:gd name="T13" fmla="*/ 54 h 136"/>
                <a:gd name="T14" fmla="*/ 35 w 129"/>
                <a:gd name="T15" fmla="*/ 54 h 136"/>
                <a:gd name="T16" fmla="*/ 37 w 129"/>
                <a:gd name="T17" fmla="*/ 46 h 136"/>
                <a:gd name="T18" fmla="*/ 95 w 129"/>
                <a:gd name="T19" fmla="*/ 93 h 136"/>
                <a:gd name="T20" fmla="*/ 95 w 129"/>
                <a:gd name="T21" fmla="*/ 93 h 136"/>
                <a:gd name="T22" fmla="*/ 85 w 129"/>
                <a:gd name="T23" fmla="*/ 104 h 136"/>
                <a:gd name="T24" fmla="*/ 67 w 129"/>
                <a:gd name="T25" fmla="*/ 110 h 136"/>
                <a:gd name="T26" fmla="*/ 44 w 129"/>
                <a:gd name="T27" fmla="*/ 102 h 136"/>
                <a:gd name="T28" fmla="*/ 35 w 129"/>
                <a:gd name="T29" fmla="*/ 77 h 136"/>
                <a:gd name="T30" fmla="*/ 128 w 129"/>
                <a:gd name="T31" fmla="*/ 77 h 136"/>
                <a:gd name="T32" fmla="*/ 126 w 129"/>
                <a:gd name="T33" fmla="*/ 48 h 136"/>
                <a:gd name="T34" fmla="*/ 114 w 129"/>
                <a:gd name="T35" fmla="*/ 24 h 136"/>
                <a:gd name="T36" fmla="*/ 94 w 129"/>
                <a:gd name="T37" fmla="*/ 7 h 136"/>
                <a:gd name="T38" fmla="*/ 66 w 129"/>
                <a:gd name="T39" fmla="*/ 0 h 136"/>
                <a:gd name="T40" fmla="*/ 39 w 129"/>
                <a:gd name="T41" fmla="*/ 5 h 136"/>
                <a:gd name="T42" fmla="*/ 18 w 129"/>
                <a:gd name="T43" fmla="*/ 20 h 136"/>
                <a:gd name="T44" fmla="*/ 5 w 129"/>
                <a:gd name="T45" fmla="*/ 41 h 136"/>
                <a:gd name="T46" fmla="*/ 0 w 129"/>
                <a:gd name="T47" fmla="*/ 68 h 136"/>
                <a:gd name="T48" fmla="*/ 4 w 129"/>
                <a:gd name="T49" fmla="*/ 96 h 136"/>
                <a:gd name="T50" fmla="*/ 18 w 129"/>
                <a:gd name="T51" fmla="*/ 117 h 136"/>
                <a:gd name="T52" fmla="*/ 38 w 129"/>
                <a:gd name="T53" fmla="*/ 131 h 136"/>
                <a:gd name="T54" fmla="*/ 66 w 129"/>
                <a:gd name="T55" fmla="*/ 136 h 136"/>
                <a:gd name="T56" fmla="*/ 103 w 129"/>
                <a:gd name="T57" fmla="*/ 126 h 136"/>
                <a:gd name="T58" fmla="*/ 126 w 129"/>
                <a:gd name="T59" fmla="*/ 93 h 136"/>
                <a:gd name="T60" fmla="*/ 95 w 129"/>
                <a:gd name="T61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136">
                  <a:moveTo>
                    <a:pt x="37" y="46"/>
                  </a:moveTo>
                  <a:lnTo>
                    <a:pt x="37" y="46"/>
                  </a:lnTo>
                  <a:cubicBezTo>
                    <a:pt x="38" y="43"/>
                    <a:pt x="39" y="40"/>
                    <a:pt x="42" y="37"/>
                  </a:cubicBezTo>
                  <a:cubicBezTo>
                    <a:pt x="44" y="34"/>
                    <a:pt x="47" y="32"/>
                    <a:pt x="51" y="30"/>
                  </a:cubicBezTo>
                  <a:cubicBezTo>
                    <a:pt x="54" y="28"/>
                    <a:pt x="59" y="27"/>
                    <a:pt x="65" y="27"/>
                  </a:cubicBezTo>
                  <a:cubicBezTo>
                    <a:pt x="73" y="27"/>
                    <a:pt x="80" y="29"/>
                    <a:pt x="84" y="34"/>
                  </a:cubicBezTo>
                  <a:cubicBezTo>
                    <a:pt x="88" y="39"/>
                    <a:pt x="91" y="45"/>
                    <a:pt x="93" y="54"/>
                  </a:cubicBezTo>
                  <a:lnTo>
                    <a:pt x="35" y="54"/>
                  </a:lnTo>
                  <a:cubicBezTo>
                    <a:pt x="35" y="52"/>
                    <a:pt x="36" y="49"/>
                    <a:pt x="37" y="46"/>
                  </a:cubicBezTo>
                  <a:close/>
                  <a:moveTo>
                    <a:pt x="95" y="93"/>
                  </a:moveTo>
                  <a:lnTo>
                    <a:pt x="95" y="93"/>
                  </a:lnTo>
                  <a:cubicBezTo>
                    <a:pt x="94" y="97"/>
                    <a:pt x="91" y="101"/>
                    <a:pt x="85" y="104"/>
                  </a:cubicBezTo>
                  <a:cubicBezTo>
                    <a:pt x="80" y="108"/>
                    <a:pt x="74" y="110"/>
                    <a:pt x="67" y="110"/>
                  </a:cubicBezTo>
                  <a:cubicBezTo>
                    <a:pt x="57" y="110"/>
                    <a:pt x="49" y="107"/>
                    <a:pt x="44" y="102"/>
                  </a:cubicBezTo>
                  <a:cubicBezTo>
                    <a:pt x="39" y="97"/>
                    <a:pt x="36" y="88"/>
                    <a:pt x="35" y="77"/>
                  </a:cubicBezTo>
                  <a:lnTo>
                    <a:pt x="128" y="77"/>
                  </a:lnTo>
                  <a:cubicBezTo>
                    <a:pt x="129" y="67"/>
                    <a:pt x="128" y="57"/>
                    <a:pt x="126" y="48"/>
                  </a:cubicBezTo>
                  <a:cubicBezTo>
                    <a:pt x="123" y="39"/>
                    <a:pt x="120" y="31"/>
                    <a:pt x="114" y="24"/>
                  </a:cubicBezTo>
                  <a:cubicBezTo>
                    <a:pt x="109" y="17"/>
                    <a:pt x="103" y="11"/>
                    <a:pt x="94" y="7"/>
                  </a:cubicBezTo>
                  <a:cubicBezTo>
                    <a:pt x="86" y="2"/>
                    <a:pt x="77" y="0"/>
                    <a:pt x="66" y="0"/>
                  </a:cubicBezTo>
                  <a:cubicBezTo>
                    <a:pt x="56" y="0"/>
                    <a:pt x="47" y="2"/>
                    <a:pt x="39" y="5"/>
                  </a:cubicBezTo>
                  <a:cubicBezTo>
                    <a:pt x="31" y="9"/>
                    <a:pt x="24" y="14"/>
                    <a:pt x="18" y="20"/>
                  </a:cubicBezTo>
                  <a:cubicBezTo>
                    <a:pt x="12" y="26"/>
                    <a:pt x="8" y="33"/>
                    <a:pt x="5" y="41"/>
                  </a:cubicBezTo>
                  <a:cubicBezTo>
                    <a:pt x="1" y="50"/>
                    <a:pt x="0" y="59"/>
                    <a:pt x="0" y="68"/>
                  </a:cubicBezTo>
                  <a:cubicBezTo>
                    <a:pt x="0" y="78"/>
                    <a:pt x="1" y="87"/>
                    <a:pt x="4" y="96"/>
                  </a:cubicBezTo>
                  <a:cubicBezTo>
                    <a:pt x="8" y="104"/>
                    <a:pt x="12" y="111"/>
                    <a:pt x="18" y="117"/>
                  </a:cubicBezTo>
                  <a:cubicBezTo>
                    <a:pt x="23" y="123"/>
                    <a:pt x="30" y="128"/>
                    <a:pt x="38" y="131"/>
                  </a:cubicBezTo>
                  <a:cubicBezTo>
                    <a:pt x="46" y="134"/>
                    <a:pt x="56" y="136"/>
                    <a:pt x="66" y="136"/>
                  </a:cubicBezTo>
                  <a:cubicBezTo>
                    <a:pt x="80" y="136"/>
                    <a:pt x="93" y="133"/>
                    <a:pt x="103" y="126"/>
                  </a:cubicBezTo>
                  <a:cubicBezTo>
                    <a:pt x="113" y="119"/>
                    <a:pt x="121" y="108"/>
                    <a:pt x="126" y="93"/>
                  </a:cubicBezTo>
                  <a:lnTo>
                    <a:pt x="95" y="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4839B571-85E4-4206-B02B-5D635A089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2563"/>
              <a:ext cx="71" cy="85"/>
            </a:xfrm>
            <a:custGeom>
              <a:avLst/>
              <a:gdLst>
                <a:gd name="T0" fmla="*/ 116 w 119"/>
                <a:gd name="T1" fmla="*/ 76 h 136"/>
                <a:gd name="T2" fmla="*/ 116 w 119"/>
                <a:gd name="T3" fmla="*/ 76 h 136"/>
                <a:gd name="T4" fmla="*/ 106 w 119"/>
                <a:gd name="T5" fmla="*/ 66 h 136"/>
                <a:gd name="T6" fmla="*/ 93 w 119"/>
                <a:gd name="T7" fmla="*/ 59 h 136"/>
                <a:gd name="T8" fmla="*/ 78 w 119"/>
                <a:gd name="T9" fmla="*/ 55 h 136"/>
                <a:gd name="T10" fmla="*/ 64 w 119"/>
                <a:gd name="T11" fmla="*/ 52 h 136"/>
                <a:gd name="T12" fmla="*/ 51 w 119"/>
                <a:gd name="T13" fmla="*/ 49 h 136"/>
                <a:gd name="T14" fmla="*/ 42 w 119"/>
                <a:gd name="T15" fmla="*/ 44 h 136"/>
                <a:gd name="T16" fmla="*/ 38 w 119"/>
                <a:gd name="T17" fmla="*/ 36 h 136"/>
                <a:gd name="T18" fmla="*/ 40 w 119"/>
                <a:gd name="T19" fmla="*/ 30 h 136"/>
                <a:gd name="T20" fmla="*/ 45 w 119"/>
                <a:gd name="T21" fmla="*/ 26 h 136"/>
                <a:gd name="T22" fmla="*/ 51 w 119"/>
                <a:gd name="T23" fmla="*/ 24 h 136"/>
                <a:gd name="T24" fmla="*/ 58 w 119"/>
                <a:gd name="T25" fmla="*/ 24 h 136"/>
                <a:gd name="T26" fmla="*/ 74 w 119"/>
                <a:gd name="T27" fmla="*/ 28 h 136"/>
                <a:gd name="T28" fmla="*/ 82 w 119"/>
                <a:gd name="T29" fmla="*/ 41 h 136"/>
                <a:gd name="T30" fmla="*/ 116 w 119"/>
                <a:gd name="T31" fmla="*/ 41 h 136"/>
                <a:gd name="T32" fmla="*/ 110 w 119"/>
                <a:gd name="T33" fmla="*/ 22 h 136"/>
                <a:gd name="T34" fmla="*/ 97 w 119"/>
                <a:gd name="T35" fmla="*/ 9 h 136"/>
                <a:gd name="T36" fmla="*/ 79 w 119"/>
                <a:gd name="T37" fmla="*/ 2 h 136"/>
                <a:gd name="T38" fmla="*/ 59 w 119"/>
                <a:gd name="T39" fmla="*/ 0 h 136"/>
                <a:gd name="T40" fmla="*/ 38 w 119"/>
                <a:gd name="T41" fmla="*/ 2 h 136"/>
                <a:gd name="T42" fmla="*/ 20 w 119"/>
                <a:gd name="T43" fmla="*/ 9 h 136"/>
                <a:gd name="T44" fmla="*/ 8 w 119"/>
                <a:gd name="T45" fmla="*/ 21 h 136"/>
                <a:gd name="T46" fmla="*/ 3 w 119"/>
                <a:gd name="T47" fmla="*/ 42 h 136"/>
                <a:gd name="T48" fmla="*/ 6 w 119"/>
                <a:gd name="T49" fmla="*/ 56 h 136"/>
                <a:gd name="T50" fmla="*/ 15 w 119"/>
                <a:gd name="T51" fmla="*/ 66 h 136"/>
                <a:gd name="T52" fmla="*/ 29 w 119"/>
                <a:gd name="T53" fmla="*/ 72 h 136"/>
                <a:gd name="T54" fmla="*/ 44 w 119"/>
                <a:gd name="T55" fmla="*/ 76 h 136"/>
                <a:gd name="T56" fmla="*/ 73 w 119"/>
                <a:gd name="T57" fmla="*/ 84 h 136"/>
                <a:gd name="T58" fmla="*/ 84 w 119"/>
                <a:gd name="T59" fmla="*/ 96 h 136"/>
                <a:gd name="T60" fmla="*/ 82 w 119"/>
                <a:gd name="T61" fmla="*/ 104 h 136"/>
                <a:gd name="T62" fmla="*/ 76 w 119"/>
                <a:gd name="T63" fmla="*/ 109 h 136"/>
                <a:gd name="T64" fmla="*/ 68 w 119"/>
                <a:gd name="T65" fmla="*/ 112 h 136"/>
                <a:gd name="T66" fmla="*/ 61 w 119"/>
                <a:gd name="T67" fmla="*/ 113 h 136"/>
                <a:gd name="T68" fmla="*/ 50 w 119"/>
                <a:gd name="T69" fmla="*/ 111 h 136"/>
                <a:gd name="T70" fmla="*/ 42 w 119"/>
                <a:gd name="T71" fmla="*/ 107 h 136"/>
                <a:gd name="T72" fmla="*/ 36 w 119"/>
                <a:gd name="T73" fmla="*/ 101 h 136"/>
                <a:gd name="T74" fmla="*/ 33 w 119"/>
                <a:gd name="T75" fmla="*/ 91 h 136"/>
                <a:gd name="T76" fmla="*/ 0 w 119"/>
                <a:gd name="T77" fmla="*/ 91 h 136"/>
                <a:gd name="T78" fmla="*/ 6 w 119"/>
                <a:gd name="T79" fmla="*/ 112 h 136"/>
                <a:gd name="T80" fmla="*/ 19 w 119"/>
                <a:gd name="T81" fmla="*/ 126 h 136"/>
                <a:gd name="T82" fmla="*/ 38 w 119"/>
                <a:gd name="T83" fmla="*/ 134 h 136"/>
                <a:gd name="T84" fmla="*/ 60 w 119"/>
                <a:gd name="T85" fmla="*/ 136 h 136"/>
                <a:gd name="T86" fmla="*/ 82 w 119"/>
                <a:gd name="T87" fmla="*/ 134 h 136"/>
                <a:gd name="T88" fmla="*/ 101 w 119"/>
                <a:gd name="T89" fmla="*/ 126 h 136"/>
                <a:gd name="T90" fmla="*/ 114 w 119"/>
                <a:gd name="T91" fmla="*/ 113 h 136"/>
                <a:gd name="T92" fmla="*/ 119 w 119"/>
                <a:gd name="T93" fmla="*/ 91 h 136"/>
                <a:gd name="T94" fmla="*/ 116 w 119"/>
                <a:gd name="T95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16" y="76"/>
                  </a:moveTo>
                  <a:lnTo>
                    <a:pt x="116" y="76"/>
                  </a:lnTo>
                  <a:cubicBezTo>
                    <a:pt x="113" y="72"/>
                    <a:pt x="110" y="69"/>
                    <a:pt x="106" y="66"/>
                  </a:cubicBezTo>
                  <a:cubicBezTo>
                    <a:pt x="103" y="63"/>
                    <a:pt x="98" y="61"/>
                    <a:pt x="93" y="59"/>
                  </a:cubicBezTo>
                  <a:cubicBezTo>
                    <a:pt x="88" y="58"/>
                    <a:pt x="83" y="56"/>
                    <a:pt x="78" y="55"/>
                  </a:cubicBezTo>
                  <a:cubicBezTo>
                    <a:pt x="73" y="54"/>
                    <a:pt x="68" y="53"/>
                    <a:pt x="64" y="52"/>
                  </a:cubicBezTo>
                  <a:cubicBezTo>
                    <a:pt x="59" y="51"/>
                    <a:pt x="54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1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0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8" y="60"/>
                    <a:pt x="12" y="63"/>
                    <a:pt x="15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3" y="74"/>
                    <a:pt x="38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8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0" y="111"/>
                  </a:cubicBezTo>
                  <a:cubicBezTo>
                    <a:pt x="47" y="110"/>
                    <a:pt x="44" y="109"/>
                    <a:pt x="42" y="107"/>
                  </a:cubicBezTo>
                  <a:cubicBezTo>
                    <a:pt x="39" y="106"/>
                    <a:pt x="37" y="103"/>
                    <a:pt x="36" y="101"/>
                  </a:cubicBezTo>
                  <a:cubicBezTo>
                    <a:pt x="34" y="98"/>
                    <a:pt x="33" y="95"/>
                    <a:pt x="33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ubicBezTo>
                    <a:pt x="106" y="123"/>
                    <a:pt x="111" y="118"/>
                    <a:pt x="114" y="113"/>
                  </a:cubicBezTo>
                  <a:cubicBezTo>
                    <a:pt x="117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8B2F8441-0025-41D7-BA2F-A15C934A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" y="2563"/>
              <a:ext cx="72" cy="85"/>
            </a:xfrm>
            <a:custGeom>
              <a:avLst/>
              <a:gdLst>
                <a:gd name="T0" fmla="*/ 101 w 119"/>
                <a:gd name="T1" fmla="*/ 126 h 136"/>
                <a:gd name="T2" fmla="*/ 101 w 119"/>
                <a:gd name="T3" fmla="*/ 126 h 136"/>
                <a:gd name="T4" fmla="*/ 114 w 119"/>
                <a:gd name="T5" fmla="*/ 113 h 136"/>
                <a:gd name="T6" fmla="*/ 119 w 119"/>
                <a:gd name="T7" fmla="*/ 91 h 136"/>
                <a:gd name="T8" fmla="*/ 116 w 119"/>
                <a:gd name="T9" fmla="*/ 76 h 136"/>
                <a:gd name="T10" fmla="*/ 107 w 119"/>
                <a:gd name="T11" fmla="*/ 66 h 136"/>
                <a:gd name="T12" fmla="*/ 94 w 119"/>
                <a:gd name="T13" fmla="*/ 59 h 136"/>
                <a:gd name="T14" fmla="*/ 78 w 119"/>
                <a:gd name="T15" fmla="*/ 55 h 136"/>
                <a:gd name="T16" fmla="*/ 64 w 119"/>
                <a:gd name="T17" fmla="*/ 52 h 136"/>
                <a:gd name="T18" fmla="*/ 51 w 119"/>
                <a:gd name="T19" fmla="*/ 49 h 136"/>
                <a:gd name="T20" fmla="*/ 42 w 119"/>
                <a:gd name="T21" fmla="*/ 44 h 136"/>
                <a:gd name="T22" fmla="*/ 38 w 119"/>
                <a:gd name="T23" fmla="*/ 36 h 136"/>
                <a:gd name="T24" fmla="*/ 40 w 119"/>
                <a:gd name="T25" fmla="*/ 30 h 136"/>
                <a:gd name="T26" fmla="*/ 45 w 119"/>
                <a:gd name="T27" fmla="*/ 26 h 136"/>
                <a:gd name="T28" fmla="*/ 51 w 119"/>
                <a:gd name="T29" fmla="*/ 24 h 136"/>
                <a:gd name="T30" fmla="*/ 58 w 119"/>
                <a:gd name="T31" fmla="*/ 24 h 136"/>
                <a:gd name="T32" fmla="*/ 74 w 119"/>
                <a:gd name="T33" fmla="*/ 28 h 136"/>
                <a:gd name="T34" fmla="*/ 82 w 119"/>
                <a:gd name="T35" fmla="*/ 41 h 136"/>
                <a:gd name="T36" fmla="*/ 116 w 119"/>
                <a:gd name="T37" fmla="*/ 41 h 136"/>
                <a:gd name="T38" fmla="*/ 110 w 119"/>
                <a:gd name="T39" fmla="*/ 22 h 136"/>
                <a:gd name="T40" fmla="*/ 97 w 119"/>
                <a:gd name="T41" fmla="*/ 9 h 136"/>
                <a:gd name="T42" fmla="*/ 79 w 119"/>
                <a:gd name="T43" fmla="*/ 2 h 136"/>
                <a:gd name="T44" fmla="*/ 59 w 119"/>
                <a:gd name="T45" fmla="*/ 0 h 136"/>
                <a:gd name="T46" fmla="*/ 38 w 119"/>
                <a:gd name="T47" fmla="*/ 2 h 136"/>
                <a:gd name="T48" fmla="*/ 21 w 119"/>
                <a:gd name="T49" fmla="*/ 9 h 136"/>
                <a:gd name="T50" fmla="*/ 8 w 119"/>
                <a:gd name="T51" fmla="*/ 21 h 136"/>
                <a:gd name="T52" fmla="*/ 3 w 119"/>
                <a:gd name="T53" fmla="*/ 42 h 136"/>
                <a:gd name="T54" fmla="*/ 6 w 119"/>
                <a:gd name="T55" fmla="*/ 56 h 136"/>
                <a:gd name="T56" fmla="*/ 16 w 119"/>
                <a:gd name="T57" fmla="*/ 66 h 136"/>
                <a:gd name="T58" fmla="*/ 29 w 119"/>
                <a:gd name="T59" fmla="*/ 72 h 136"/>
                <a:gd name="T60" fmla="*/ 44 w 119"/>
                <a:gd name="T61" fmla="*/ 76 h 136"/>
                <a:gd name="T62" fmla="*/ 73 w 119"/>
                <a:gd name="T63" fmla="*/ 84 h 136"/>
                <a:gd name="T64" fmla="*/ 84 w 119"/>
                <a:gd name="T65" fmla="*/ 96 h 136"/>
                <a:gd name="T66" fmla="*/ 82 w 119"/>
                <a:gd name="T67" fmla="*/ 104 h 136"/>
                <a:gd name="T68" fmla="*/ 76 w 119"/>
                <a:gd name="T69" fmla="*/ 109 h 136"/>
                <a:gd name="T70" fmla="*/ 69 w 119"/>
                <a:gd name="T71" fmla="*/ 112 h 136"/>
                <a:gd name="T72" fmla="*/ 61 w 119"/>
                <a:gd name="T73" fmla="*/ 113 h 136"/>
                <a:gd name="T74" fmla="*/ 51 w 119"/>
                <a:gd name="T75" fmla="*/ 111 h 136"/>
                <a:gd name="T76" fmla="*/ 42 w 119"/>
                <a:gd name="T77" fmla="*/ 107 h 136"/>
                <a:gd name="T78" fmla="*/ 36 w 119"/>
                <a:gd name="T79" fmla="*/ 101 h 136"/>
                <a:gd name="T80" fmla="*/ 34 w 119"/>
                <a:gd name="T81" fmla="*/ 91 h 136"/>
                <a:gd name="T82" fmla="*/ 0 w 119"/>
                <a:gd name="T83" fmla="*/ 91 h 136"/>
                <a:gd name="T84" fmla="*/ 6 w 119"/>
                <a:gd name="T85" fmla="*/ 112 h 136"/>
                <a:gd name="T86" fmla="*/ 19 w 119"/>
                <a:gd name="T87" fmla="*/ 126 h 136"/>
                <a:gd name="T88" fmla="*/ 38 w 119"/>
                <a:gd name="T89" fmla="*/ 134 h 136"/>
                <a:gd name="T90" fmla="*/ 60 w 119"/>
                <a:gd name="T91" fmla="*/ 136 h 136"/>
                <a:gd name="T92" fmla="*/ 82 w 119"/>
                <a:gd name="T93" fmla="*/ 134 h 136"/>
                <a:gd name="T94" fmla="*/ 101 w 119"/>
                <a:gd name="T95" fmla="*/ 1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136">
                  <a:moveTo>
                    <a:pt x="101" y="126"/>
                  </a:moveTo>
                  <a:lnTo>
                    <a:pt x="101" y="126"/>
                  </a:lnTo>
                  <a:cubicBezTo>
                    <a:pt x="106" y="123"/>
                    <a:pt x="111" y="118"/>
                    <a:pt x="114" y="113"/>
                  </a:cubicBezTo>
                  <a:cubicBezTo>
                    <a:pt x="118" y="107"/>
                    <a:pt x="119" y="100"/>
                    <a:pt x="119" y="91"/>
                  </a:cubicBezTo>
                  <a:cubicBezTo>
                    <a:pt x="119" y="85"/>
                    <a:pt x="118" y="80"/>
                    <a:pt x="116" y="76"/>
                  </a:cubicBezTo>
                  <a:cubicBezTo>
                    <a:pt x="114" y="72"/>
                    <a:pt x="110" y="69"/>
                    <a:pt x="107" y="66"/>
                  </a:cubicBezTo>
                  <a:cubicBezTo>
                    <a:pt x="103" y="63"/>
                    <a:pt x="98" y="61"/>
                    <a:pt x="94" y="59"/>
                  </a:cubicBezTo>
                  <a:cubicBezTo>
                    <a:pt x="89" y="58"/>
                    <a:pt x="84" y="56"/>
                    <a:pt x="78" y="55"/>
                  </a:cubicBezTo>
                  <a:cubicBezTo>
                    <a:pt x="73" y="54"/>
                    <a:pt x="69" y="53"/>
                    <a:pt x="64" y="52"/>
                  </a:cubicBezTo>
                  <a:cubicBezTo>
                    <a:pt x="59" y="51"/>
                    <a:pt x="55" y="50"/>
                    <a:pt x="51" y="49"/>
                  </a:cubicBezTo>
                  <a:cubicBezTo>
                    <a:pt x="47" y="47"/>
                    <a:pt x="44" y="46"/>
                    <a:pt x="42" y="44"/>
                  </a:cubicBezTo>
                  <a:cubicBezTo>
                    <a:pt x="39" y="42"/>
                    <a:pt x="38" y="39"/>
                    <a:pt x="38" y="36"/>
                  </a:cubicBezTo>
                  <a:cubicBezTo>
                    <a:pt x="38" y="33"/>
                    <a:pt x="39" y="31"/>
                    <a:pt x="40" y="30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7" y="25"/>
                    <a:pt x="49" y="25"/>
                    <a:pt x="51" y="24"/>
                  </a:cubicBezTo>
                  <a:cubicBezTo>
                    <a:pt x="54" y="24"/>
                    <a:pt x="56" y="24"/>
                    <a:pt x="58" y="24"/>
                  </a:cubicBezTo>
                  <a:cubicBezTo>
                    <a:pt x="64" y="24"/>
                    <a:pt x="70" y="25"/>
                    <a:pt x="74" y="28"/>
                  </a:cubicBezTo>
                  <a:cubicBezTo>
                    <a:pt x="79" y="30"/>
                    <a:pt x="82" y="35"/>
                    <a:pt x="82" y="41"/>
                  </a:cubicBezTo>
                  <a:lnTo>
                    <a:pt x="116" y="41"/>
                  </a:lnTo>
                  <a:cubicBezTo>
                    <a:pt x="115" y="33"/>
                    <a:pt x="113" y="27"/>
                    <a:pt x="110" y="22"/>
                  </a:cubicBezTo>
                  <a:cubicBezTo>
                    <a:pt x="106" y="16"/>
                    <a:pt x="102" y="12"/>
                    <a:pt x="97" y="9"/>
                  </a:cubicBezTo>
                  <a:cubicBezTo>
                    <a:pt x="92" y="6"/>
                    <a:pt x="86" y="4"/>
                    <a:pt x="79" y="2"/>
                  </a:cubicBezTo>
                  <a:cubicBezTo>
                    <a:pt x="73" y="1"/>
                    <a:pt x="66" y="0"/>
                    <a:pt x="59" y="0"/>
                  </a:cubicBezTo>
                  <a:cubicBezTo>
                    <a:pt x="52" y="0"/>
                    <a:pt x="45" y="1"/>
                    <a:pt x="38" y="2"/>
                  </a:cubicBezTo>
                  <a:cubicBezTo>
                    <a:pt x="32" y="3"/>
                    <a:pt x="26" y="6"/>
                    <a:pt x="21" y="9"/>
                  </a:cubicBezTo>
                  <a:cubicBezTo>
                    <a:pt x="15" y="12"/>
                    <a:pt x="11" y="16"/>
                    <a:pt x="8" y="21"/>
                  </a:cubicBezTo>
                  <a:cubicBezTo>
                    <a:pt x="4" y="27"/>
                    <a:pt x="3" y="33"/>
                    <a:pt x="3" y="42"/>
                  </a:cubicBezTo>
                  <a:cubicBezTo>
                    <a:pt x="3" y="47"/>
                    <a:pt x="4" y="52"/>
                    <a:pt x="6" y="56"/>
                  </a:cubicBezTo>
                  <a:cubicBezTo>
                    <a:pt x="9" y="60"/>
                    <a:pt x="12" y="63"/>
                    <a:pt x="16" y="66"/>
                  </a:cubicBezTo>
                  <a:cubicBezTo>
                    <a:pt x="19" y="68"/>
                    <a:pt x="24" y="70"/>
                    <a:pt x="29" y="72"/>
                  </a:cubicBezTo>
                  <a:cubicBezTo>
                    <a:pt x="34" y="74"/>
                    <a:pt x="39" y="75"/>
                    <a:pt x="44" y="76"/>
                  </a:cubicBezTo>
                  <a:cubicBezTo>
                    <a:pt x="56" y="79"/>
                    <a:pt x="66" y="81"/>
                    <a:pt x="73" y="84"/>
                  </a:cubicBezTo>
                  <a:cubicBezTo>
                    <a:pt x="80" y="87"/>
                    <a:pt x="84" y="91"/>
                    <a:pt x="84" y="96"/>
                  </a:cubicBezTo>
                  <a:cubicBezTo>
                    <a:pt x="84" y="99"/>
                    <a:pt x="83" y="102"/>
                    <a:pt x="82" y="104"/>
                  </a:cubicBezTo>
                  <a:cubicBezTo>
                    <a:pt x="80" y="106"/>
                    <a:pt x="78" y="108"/>
                    <a:pt x="76" y="109"/>
                  </a:cubicBezTo>
                  <a:cubicBezTo>
                    <a:pt x="74" y="110"/>
                    <a:pt x="71" y="111"/>
                    <a:pt x="69" y="112"/>
                  </a:cubicBezTo>
                  <a:cubicBezTo>
                    <a:pt x="66" y="112"/>
                    <a:pt x="63" y="113"/>
                    <a:pt x="61" y="113"/>
                  </a:cubicBezTo>
                  <a:cubicBezTo>
                    <a:pt x="57" y="113"/>
                    <a:pt x="54" y="112"/>
                    <a:pt x="51" y="111"/>
                  </a:cubicBezTo>
                  <a:cubicBezTo>
                    <a:pt x="47" y="110"/>
                    <a:pt x="45" y="109"/>
                    <a:pt x="42" y="107"/>
                  </a:cubicBezTo>
                  <a:cubicBezTo>
                    <a:pt x="40" y="106"/>
                    <a:pt x="37" y="103"/>
                    <a:pt x="36" y="101"/>
                  </a:cubicBezTo>
                  <a:cubicBezTo>
                    <a:pt x="34" y="98"/>
                    <a:pt x="34" y="95"/>
                    <a:pt x="34" y="91"/>
                  </a:cubicBezTo>
                  <a:lnTo>
                    <a:pt x="0" y="91"/>
                  </a:lnTo>
                  <a:cubicBezTo>
                    <a:pt x="0" y="99"/>
                    <a:pt x="2" y="107"/>
                    <a:pt x="6" y="112"/>
                  </a:cubicBezTo>
                  <a:cubicBezTo>
                    <a:pt x="9" y="118"/>
                    <a:pt x="14" y="123"/>
                    <a:pt x="19" y="126"/>
                  </a:cubicBezTo>
                  <a:cubicBezTo>
                    <a:pt x="25" y="130"/>
                    <a:pt x="31" y="132"/>
                    <a:pt x="38" y="134"/>
                  </a:cubicBezTo>
                  <a:cubicBezTo>
                    <a:pt x="46" y="135"/>
                    <a:pt x="53" y="136"/>
                    <a:pt x="60" y="136"/>
                  </a:cubicBezTo>
                  <a:cubicBezTo>
                    <a:pt x="68" y="136"/>
                    <a:pt x="75" y="135"/>
                    <a:pt x="82" y="134"/>
                  </a:cubicBezTo>
                  <a:cubicBezTo>
                    <a:pt x="89" y="132"/>
                    <a:pt x="95" y="130"/>
                    <a:pt x="101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C77C82F5-5D9D-4C8C-BE12-4A7BA21ED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" y="2468"/>
              <a:ext cx="166" cy="251"/>
            </a:xfrm>
            <a:custGeom>
              <a:avLst/>
              <a:gdLst>
                <a:gd name="T0" fmla="*/ 145 w 276"/>
                <a:gd name="T1" fmla="*/ 76 h 405"/>
                <a:gd name="T2" fmla="*/ 145 w 276"/>
                <a:gd name="T3" fmla="*/ 76 h 405"/>
                <a:gd name="T4" fmla="*/ 185 w 276"/>
                <a:gd name="T5" fmla="*/ 88 h 405"/>
                <a:gd name="T6" fmla="*/ 200 w 276"/>
                <a:gd name="T7" fmla="*/ 128 h 405"/>
                <a:gd name="T8" fmla="*/ 185 w 276"/>
                <a:gd name="T9" fmla="*/ 170 h 405"/>
                <a:gd name="T10" fmla="*/ 145 w 276"/>
                <a:gd name="T11" fmla="*/ 183 h 405"/>
                <a:gd name="T12" fmla="*/ 76 w 276"/>
                <a:gd name="T13" fmla="*/ 183 h 405"/>
                <a:gd name="T14" fmla="*/ 76 w 276"/>
                <a:gd name="T15" fmla="*/ 76 h 405"/>
                <a:gd name="T16" fmla="*/ 145 w 276"/>
                <a:gd name="T17" fmla="*/ 76 h 405"/>
                <a:gd name="T18" fmla="*/ 145 w 276"/>
                <a:gd name="T19" fmla="*/ 76 h 405"/>
                <a:gd name="T20" fmla="*/ 38 w 276"/>
                <a:gd name="T21" fmla="*/ 367 h 405"/>
                <a:gd name="T22" fmla="*/ 38 w 276"/>
                <a:gd name="T23" fmla="*/ 367 h 405"/>
                <a:gd name="T24" fmla="*/ 76 w 276"/>
                <a:gd name="T25" fmla="*/ 405 h 405"/>
                <a:gd name="T26" fmla="*/ 76 w 276"/>
                <a:gd name="T27" fmla="*/ 259 h 405"/>
                <a:gd name="T28" fmla="*/ 145 w 276"/>
                <a:gd name="T29" fmla="*/ 259 h 405"/>
                <a:gd name="T30" fmla="*/ 237 w 276"/>
                <a:gd name="T31" fmla="*/ 227 h 405"/>
                <a:gd name="T32" fmla="*/ 276 w 276"/>
                <a:gd name="T33" fmla="*/ 128 h 405"/>
                <a:gd name="T34" fmla="*/ 234 w 276"/>
                <a:gd name="T35" fmla="*/ 29 h 405"/>
                <a:gd name="T36" fmla="*/ 145 w 276"/>
                <a:gd name="T37" fmla="*/ 0 h 405"/>
                <a:gd name="T38" fmla="*/ 0 w 276"/>
                <a:gd name="T39" fmla="*/ 0 h 405"/>
                <a:gd name="T40" fmla="*/ 0 w 276"/>
                <a:gd name="T41" fmla="*/ 405 h 405"/>
                <a:gd name="T42" fmla="*/ 38 w 276"/>
                <a:gd name="T43" fmla="*/ 36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405">
                  <a:moveTo>
                    <a:pt x="145" y="76"/>
                  </a:moveTo>
                  <a:lnTo>
                    <a:pt x="145" y="76"/>
                  </a:lnTo>
                  <a:cubicBezTo>
                    <a:pt x="162" y="76"/>
                    <a:pt x="176" y="80"/>
                    <a:pt x="185" y="88"/>
                  </a:cubicBezTo>
                  <a:cubicBezTo>
                    <a:pt x="189" y="91"/>
                    <a:pt x="200" y="100"/>
                    <a:pt x="200" y="128"/>
                  </a:cubicBezTo>
                  <a:cubicBezTo>
                    <a:pt x="200" y="148"/>
                    <a:pt x="195" y="161"/>
                    <a:pt x="185" y="170"/>
                  </a:cubicBezTo>
                  <a:cubicBezTo>
                    <a:pt x="176" y="179"/>
                    <a:pt x="162" y="183"/>
                    <a:pt x="145" y="183"/>
                  </a:cubicBezTo>
                  <a:lnTo>
                    <a:pt x="76" y="183"/>
                  </a:lnTo>
                  <a:lnTo>
                    <a:pt x="76" y="76"/>
                  </a:lnTo>
                  <a:lnTo>
                    <a:pt x="145" y="76"/>
                  </a:lnTo>
                  <a:lnTo>
                    <a:pt x="145" y="76"/>
                  </a:lnTo>
                  <a:close/>
                  <a:moveTo>
                    <a:pt x="38" y="367"/>
                  </a:moveTo>
                  <a:lnTo>
                    <a:pt x="38" y="367"/>
                  </a:lnTo>
                  <a:lnTo>
                    <a:pt x="76" y="405"/>
                  </a:lnTo>
                  <a:lnTo>
                    <a:pt x="76" y="259"/>
                  </a:lnTo>
                  <a:lnTo>
                    <a:pt x="145" y="259"/>
                  </a:lnTo>
                  <a:cubicBezTo>
                    <a:pt x="182" y="259"/>
                    <a:pt x="212" y="248"/>
                    <a:pt x="237" y="227"/>
                  </a:cubicBezTo>
                  <a:cubicBezTo>
                    <a:pt x="255" y="210"/>
                    <a:pt x="276" y="180"/>
                    <a:pt x="276" y="128"/>
                  </a:cubicBezTo>
                  <a:cubicBezTo>
                    <a:pt x="276" y="76"/>
                    <a:pt x="253" y="45"/>
                    <a:pt x="234" y="29"/>
                  </a:cubicBezTo>
                  <a:cubicBezTo>
                    <a:pt x="211" y="10"/>
                    <a:pt x="180" y="0"/>
                    <a:pt x="145" y="0"/>
                  </a:cubicBezTo>
                  <a:lnTo>
                    <a:pt x="0" y="0"/>
                  </a:lnTo>
                  <a:lnTo>
                    <a:pt x="0" y="405"/>
                  </a:lnTo>
                  <a:lnTo>
                    <a:pt x="38" y="36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B24EA81C-C1C5-47F5-9C0F-278599703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2492"/>
              <a:ext cx="121" cy="227"/>
            </a:xfrm>
            <a:custGeom>
              <a:avLst/>
              <a:gdLst>
                <a:gd name="T0" fmla="*/ 147 w 200"/>
                <a:gd name="T1" fmla="*/ 132 h 367"/>
                <a:gd name="T2" fmla="*/ 147 w 200"/>
                <a:gd name="T3" fmla="*/ 132 h 367"/>
                <a:gd name="T4" fmla="*/ 107 w 200"/>
                <a:gd name="T5" fmla="*/ 145 h 367"/>
                <a:gd name="T6" fmla="*/ 38 w 200"/>
                <a:gd name="T7" fmla="*/ 145 h 367"/>
                <a:gd name="T8" fmla="*/ 38 w 200"/>
                <a:gd name="T9" fmla="*/ 38 h 367"/>
                <a:gd name="T10" fmla="*/ 107 w 200"/>
                <a:gd name="T11" fmla="*/ 38 h 367"/>
                <a:gd name="T12" fmla="*/ 147 w 200"/>
                <a:gd name="T13" fmla="*/ 50 h 367"/>
                <a:gd name="T14" fmla="*/ 162 w 200"/>
                <a:gd name="T15" fmla="*/ 90 h 367"/>
                <a:gd name="T16" fmla="*/ 147 w 200"/>
                <a:gd name="T17" fmla="*/ 132 h 367"/>
                <a:gd name="T18" fmla="*/ 172 w 200"/>
                <a:gd name="T19" fmla="*/ 21 h 367"/>
                <a:gd name="T20" fmla="*/ 172 w 200"/>
                <a:gd name="T21" fmla="*/ 21 h 367"/>
                <a:gd name="T22" fmla="*/ 107 w 200"/>
                <a:gd name="T23" fmla="*/ 0 h 367"/>
                <a:gd name="T24" fmla="*/ 0 w 200"/>
                <a:gd name="T25" fmla="*/ 0 h 367"/>
                <a:gd name="T26" fmla="*/ 0 w 200"/>
                <a:gd name="T27" fmla="*/ 329 h 367"/>
                <a:gd name="T28" fmla="*/ 38 w 200"/>
                <a:gd name="T29" fmla="*/ 367 h 367"/>
                <a:gd name="T30" fmla="*/ 38 w 200"/>
                <a:gd name="T31" fmla="*/ 183 h 367"/>
                <a:gd name="T32" fmla="*/ 107 w 200"/>
                <a:gd name="T33" fmla="*/ 183 h 367"/>
                <a:gd name="T34" fmla="*/ 173 w 200"/>
                <a:gd name="T35" fmla="*/ 160 h 367"/>
                <a:gd name="T36" fmla="*/ 200 w 200"/>
                <a:gd name="T37" fmla="*/ 90 h 367"/>
                <a:gd name="T38" fmla="*/ 172 w 200"/>
                <a:gd name="T39" fmla="*/ 2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67">
                  <a:moveTo>
                    <a:pt x="147" y="132"/>
                  </a:moveTo>
                  <a:lnTo>
                    <a:pt x="147" y="132"/>
                  </a:lnTo>
                  <a:cubicBezTo>
                    <a:pt x="138" y="141"/>
                    <a:pt x="124" y="145"/>
                    <a:pt x="107" y="145"/>
                  </a:cubicBezTo>
                  <a:lnTo>
                    <a:pt x="38" y="145"/>
                  </a:lnTo>
                  <a:lnTo>
                    <a:pt x="38" y="38"/>
                  </a:lnTo>
                  <a:lnTo>
                    <a:pt x="107" y="38"/>
                  </a:lnTo>
                  <a:cubicBezTo>
                    <a:pt x="124" y="38"/>
                    <a:pt x="138" y="42"/>
                    <a:pt x="147" y="50"/>
                  </a:cubicBezTo>
                  <a:cubicBezTo>
                    <a:pt x="151" y="53"/>
                    <a:pt x="162" y="62"/>
                    <a:pt x="162" y="90"/>
                  </a:cubicBezTo>
                  <a:cubicBezTo>
                    <a:pt x="162" y="110"/>
                    <a:pt x="157" y="123"/>
                    <a:pt x="147" y="132"/>
                  </a:cubicBezTo>
                  <a:close/>
                  <a:moveTo>
                    <a:pt x="172" y="21"/>
                  </a:moveTo>
                  <a:lnTo>
                    <a:pt x="172" y="21"/>
                  </a:lnTo>
                  <a:cubicBezTo>
                    <a:pt x="155" y="7"/>
                    <a:pt x="133" y="0"/>
                    <a:pt x="107" y="0"/>
                  </a:cubicBezTo>
                  <a:lnTo>
                    <a:pt x="0" y="0"/>
                  </a:lnTo>
                  <a:lnTo>
                    <a:pt x="0" y="329"/>
                  </a:lnTo>
                  <a:lnTo>
                    <a:pt x="38" y="367"/>
                  </a:lnTo>
                  <a:lnTo>
                    <a:pt x="38" y="183"/>
                  </a:lnTo>
                  <a:lnTo>
                    <a:pt x="107" y="183"/>
                  </a:lnTo>
                  <a:cubicBezTo>
                    <a:pt x="134" y="183"/>
                    <a:pt x="156" y="176"/>
                    <a:pt x="173" y="160"/>
                  </a:cubicBezTo>
                  <a:cubicBezTo>
                    <a:pt x="191" y="144"/>
                    <a:pt x="200" y="121"/>
                    <a:pt x="200" y="90"/>
                  </a:cubicBezTo>
                  <a:cubicBezTo>
                    <a:pt x="200" y="60"/>
                    <a:pt x="191" y="36"/>
                    <a:pt x="172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863FAAC4-424C-4CDC-9D53-8FFD85E43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416"/>
              <a:ext cx="3" cy="352"/>
            </a:xfrm>
            <a:custGeom>
              <a:avLst/>
              <a:gdLst>
                <a:gd name="T0" fmla="*/ 0 w 6"/>
                <a:gd name="T1" fmla="*/ 0 h 569"/>
                <a:gd name="T2" fmla="*/ 0 w 6"/>
                <a:gd name="T3" fmla="*/ 0 h 569"/>
                <a:gd name="T4" fmla="*/ 6 w 6"/>
                <a:gd name="T5" fmla="*/ 0 h 569"/>
                <a:gd name="T6" fmla="*/ 6 w 6"/>
                <a:gd name="T7" fmla="*/ 569 h 569"/>
                <a:gd name="T8" fmla="*/ 0 w 6"/>
                <a:gd name="T9" fmla="*/ 569 h 569"/>
                <a:gd name="T10" fmla="*/ 0 w 6"/>
                <a:gd name="T1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69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569"/>
                  </a:lnTo>
                  <a:lnTo>
                    <a:pt x="0" y="5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C347E295-62E4-488A-B8E0-DF38BEC92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493"/>
              <a:ext cx="65" cy="247"/>
            </a:xfrm>
            <a:custGeom>
              <a:avLst/>
              <a:gdLst>
                <a:gd name="T0" fmla="*/ 108 w 108"/>
                <a:gd name="T1" fmla="*/ 400 h 400"/>
                <a:gd name="T2" fmla="*/ 108 w 108"/>
                <a:gd name="T3" fmla="*/ 400 h 400"/>
                <a:gd name="T4" fmla="*/ 108 w 108"/>
                <a:gd name="T5" fmla="*/ 399 h 400"/>
                <a:gd name="T6" fmla="*/ 108 w 108"/>
                <a:gd name="T7" fmla="*/ 92 h 400"/>
                <a:gd name="T8" fmla="*/ 55 w 108"/>
                <a:gd name="T9" fmla="*/ 0 h 400"/>
                <a:gd name="T10" fmla="*/ 0 w 108"/>
                <a:gd name="T11" fmla="*/ 172 h 400"/>
                <a:gd name="T12" fmla="*/ 108 w 108"/>
                <a:gd name="T13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00">
                  <a:moveTo>
                    <a:pt x="108" y="400"/>
                  </a:moveTo>
                  <a:lnTo>
                    <a:pt x="108" y="400"/>
                  </a:lnTo>
                  <a:cubicBezTo>
                    <a:pt x="108" y="400"/>
                    <a:pt x="108" y="399"/>
                    <a:pt x="108" y="399"/>
                  </a:cubicBezTo>
                  <a:lnTo>
                    <a:pt x="108" y="92"/>
                  </a:lnTo>
                  <a:cubicBezTo>
                    <a:pt x="108" y="19"/>
                    <a:pt x="101" y="3"/>
                    <a:pt x="55" y="0"/>
                  </a:cubicBezTo>
                  <a:cubicBezTo>
                    <a:pt x="20" y="48"/>
                    <a:pt x="0" y="108"/>
                    <a:pt x="0" y="172"/>
                  </a:cubicBezTo>
                  <a:cubicBezTo>
                    <a:pt x="0" y="264"/>
                    <a:pt x="42" y="346"/>
                    <a:pt x="108" y="4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94649157-27E2-4D38-AE87-97CB83C3C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620"/>
              <a:ext cx="121" cy="150"/>
            </a:xfrm>
            <a:custGeom>
              <a:avLst/>
              <a:gdLst>
                <a:gd name="T0" fmla="*/ 0 w 201"/>
                <a:gd name="T1" fmla="*/ 137 h 243"/>
                <a:gd name="T2" fmla="*/ 0 w 201"/>
                <a:gd name="T3" fmla="*/ 137 h 243"/>
                <a:gd name="T4" fmla="*/ 81 w 201"/>
                <a:gd name="T5" fmla="*/ 243 h 243"/>
                <a:gd name="T6" fmla="*/ 201 w 201"/>
                <a:gd name="T7" fmla="*/ 122 h 243"/>
                <a:gd name="T8" fmla="*/ 45 w 201"/>
                <a:gd name="T9" fmla="*/ 0 h 243"/>
                <a:gd name="T10" fmla="*/ 0 w 201"/>
                <a:gd name="T11" fmla="*/ 0 h 243"/>
                <a:gd name="T12" fmla="*/ 0 w 201"/>
                <a:gd name="T13" fmla="*/ 13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43">
                  <a:moveTo>
                    <a:pt x="0" y="137"/>
                  </a:moveTo>
                  <a:lnTo>
                    <a:pt x="0" y="137"/>
                  </a:lnTo>
                  <a:cubicBezTo>
                    <a:pt x="0" y="222"/>
                    <a:pt x="17" y="243"/>
                    <a:pt x="81" y="243"/>
                  </a:cubicBezTo>
                  <a:cubicBezTo>
                    <a:pt x="155" y="243"/>
                    <a:pt x="201" y="197"/>
                    <a:pt x="201" y="122"/>
                  </a:cubicBezTo>
                  <a:cubicBezTo>
                    <a:pt x="201" y="42"/>
                    <a:pt x="146" y="0"/>
                    <a:pt x="45" y="0"/>
                  </a:cubicBez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80C68B8A-54EC-4AA6-88E0-3DA3A2468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418"/>
              <a:ext cx="308" cy="329"/>
            </a:xfrm>
            <a:custGeom>
              <a:avLst/>
              <a:gdLst>
                <a:gd name="T0" fmla="*/ 218 w 513"/>
                <a:gd name="T1" fmla="*/ 0 h 533"/>
                <a:gd name="T2" fmla="*/ 218 w 513"/>
                <a:gd name="T3" fmla="*/ 0 h 533"/>
                <a:gd name="T4" fmla="*/ 0 w 513"/>
                <a:gd name="T5" fmla="*/ 95 h 533"/>
                <a:gd name="T6" fmla="*/ 73 w 513"/>
                <a:gd name="T7" fmla="*/ 92 h 533"/>
                <a:gd name="T8" fmla="*/ 163 w 513"/>
                <a:gd name="T9" fmla="*/ 90 h 533"/>
                <a:gd name="T10" fmla="*/ 319 w 513"/>
                <a:gd name="T11" fmla="*/ 110 h 533"/>
                <a:gd name="T12" fmla="*/ 392 w 513"/>
                <a:gd name="T13" fmla="*/ 209 h 533"/>
                <a:gd name="T14" fmla="*/ 295 w 513"/>
                <a:gd name="T15" fmla="*/ 311 h 533"/>
                <a:gd name="T16" fmla="*/ 295 w 513"/>
                <a:gd name="T17" fmla="*/ 313 h 533"/>
                <a:gd name="T18" fmla="*/ 420 w 513"/>
                <a:gd name="T19" fmla="*/ 444 h 533"/>
                <a:gd name="T20" fmla="*/ 391 w 513"/>
                <a:gd name="T21" fmla="*/ 533 h 533"/>
                <a:gd name="T22" fmla="*/ 513 w 513"/>
                <a:gd name="T23" fmla="*/ 294 h 533"/>
                <a:gd name="T24" fmla="*/ 218 w 513"/>
                <a:gd name="T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3" h="533">
                  <a:moveTo>
                    <a:pt x="218" y="0"/>
                  </a:moveTo>
                  <a:lnTo>
                    <a:pt x="218" y="0"/>
                  </a:lnTo>
                  <a:cubicBezTo>
                    <a:pt x="132" y="0"/>
                    <a:pt x="54" y="36"/>
                    <a:pt x="0" y="95"/>
                  </a:cubicBezTo>
                  <a:cubicBezTo>
                    <a:pt x="23" y="94"/>
                    <a:pt x="43" y="93"/>
                    <a:pt x="73" y="92"/>
                  </a:cubicBezTo>
                  <a:cubicBezTo>
                    <a:pt x="108" y="91"/>
                    <a:pt x="138" y="90"/>
                    <a:pt x="163" y="90"/>
                  </a:cubicBezTo>
                  <a:cubicBezTo>
                    <a:pt x="238" y="90"/>
                    <a:pt x="280" y="96"/>
                    <a:pt x="319" y="110"/>
                  </a:cubicBezTo>
                  <a:cubicBezTo>
                    <a:pt x="366" y="128"/>
                    <a:pt x="392" y="163"/>
                    <a:pt x="392" y="209"/>
                  </a:cubicBezTo>
                  <a:cubicBezTo>
                    <a:pt x="392" y="260"/>
                    <a:pt x="355" y="299"/>
                    <a:pt x="295" y="311"/>
                  </a:cubicBezTo>
                  <a:lnTo>
                    <a:pt x="295" y="313"/>
                  </a:lnTo>
                  <a:cubicBezTo>
                    <a:pt x="374" y="335"/>
                    <a:pt x="420" y="384"/>
                    <a:pt x="420" y="444"/>
                  </a:cubicBezTo>
                  <a:cubicBezTo>
                    <a:pt x="420" y="478"/>
                    <a:pt x="410" y="508"/>
                    <a:pt x="391" y="533"/>
                  </a:cubicBezTo>
                  <a:cubicBezTo>
                    <a:pt x="465" y="479"/>
                    <a:pt x="513" y="392"/>
                    <a:pt x="513" y="294"/>
                  </a:cubicBezTo>
                  <a:cubicBezTo>
                    <a:pt x="513" y="131"/>
                    <a:pt x="381" y="0"/>
                    <a:pt x="2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D311C191-192D-43C9-90D0-D2ED80EBD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487"/>
              <a:ext cx="106" cy="119"/>
            </a:xfrm>
            <a:custGeom>
              <a:avLst/>
              <a:gdLst>
                <a:gd name="T0" fmla="*/ 176 w 176"/>
                <a:gd name="T1" fmla="*/ 102 h 192"/>
                <a:gd name="T2" fmla="*/ 176 w 176"/>
                <a:gd name="T3" fmla="*/ 102 h 192"/>
                <a:gd name="T4" fmla="*/ 50 w 176"/>
                <a:gd name="T5" fmla="*/ 0 h 192"/>
                <a:gd name="T6" fmla="*/ 0 w 176"/>
                <a:gd name="T7" fmla="*/ 3 h 192"/>
                <a:gd name="T8" fmla="*/ 0 w 176"/>
                <a:gd name="T9" fmla="*/ 192 h 192"/>
                <a:gd name="T10" fmla="*/ 46 w 176"/>
                <a:gd name="T11" fmla="*/ 192 h 192"/>
                <a:gd name="T12" fmla="*/ 176 w 176"/>
                <a:gd name="T13" fmla="*/ 10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92">
                  <a:moveTo>
                    <a:pt x="176" y="102"/>
                  </a:moveTo>
                  <a:lnTo>
                    <a:pt x="176" y="102"/>
                  </a:lnTo>
                  <a:cubicBezTo>
                    <a:pt x="176" y="35"/>
                    <a:pt x="132" y="0"/>
                    <a:pt x="50" y="0"/>
                  </a:cubicBezTo>
                  <a:cubicBezTo>
                    <a:pt x="32" y="0"/>
                    <a:pt x="18" y="0"/>
                    <a:pt x="0" y="3"/>
                  </a:cubicBezTo>
                  <a:lnTo>
                    <a:pt x="0" y="192"/>
                  </a:lnTo>
                  <a:lnTo>
                    <a:pt x="46" y="192"/>
                  </a:lnTo>
                  <a:cubicBezTo>
                    <a:pt x="138" y="192"/>
                    <a:pt x="176" y="166"/>
                    <a:pt x="176" y="1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166A5E6C-149E-4FFC-8F3C-D59054515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499"/>
              <a:ext cx="44" cy="48"/>
            </a:xfrm>
            <a:custGeom>
              <a:avLst/>
              <a:gdLst>
                <a:gd name="T0" fmla="*/ 27 w 74"/>
                <a:gd name="T1" fmla="*/ 60 h 78"/>
                <a:gd name="T2" fmla="*/ 27 w 74"/>
                <a:gd name="T3" fmla="*/ 60 h 78"/>
                <a:gd name="T4" fmla="*/ 40 w 74"/>
                <a:gd name="T5" fmla="*/ 74 h 78"/>
                <a:gd name="T6" fmla="*/ 59 w 74"/>
                <a:gd name="T7" fmla="*/ 55 h 78"/>
                <a:gd name="T8" fmla="*/ 34 w 74"/>
                <a:gd name="T9" fmla="*/ 36 h 78"/>
                <a:gd name="T10" fmla="*/ 27 w 74"/>
                <a:gd name="T11" fmla="*/ 36 h 78"/>
                <a:gd name="T12" fmla="*/ 27 w 74"/>
                <a:gd name="T13" fmla="*/ 60 h 78"/>
                <a:gd name="T14" fmla="*/ 27 w 74"/>
                <a:gd name="T15" fmla="*/ 60 h 78"/>
                <a:gd name="T16" fmla="*/ 27 w 74"/>
                <a:gd name="T17" fmla="*/ 33 h 78"/>
                <a:gd name="T18" fmla="*/ 27 w 74"/>
                <a:gd name="T19" fmla="*/ 33 h 78"/>
                <a:gd name="T20" fmla="*/ 37 w 74"/>
                <a:gd name="T21" fmla="*/ 33 h 78"/>
                <a:gd name="T22" fmla="*/ 55 w 74"/>
                <a:gd name="T23" fmla="*/ 19 h 78"/>
                <a:gd name="T24" fmla="*/ 35 w 74"/>
                <a:gd name="T25" fmla="*/ 3 h 78"/>
                <a:gd name="T26" fmla="*/ 27 w 74"/>
                <a:gd name="T27" fmla="*/ 4 h 78"/>
                <a:gd name="T28" fmla="*/ 27 w 74"/>
                <a:gd name="T29" fmla="*/ 33 h 78"/>
                <a:gd name="T30" fmla="*/ 27 w 74"/>
                <a:gd name="T31" fmla="*/ 33 h 78"/>
                <a:gd name="T32" fmla="*/ 14 w 74"/>
                <a:gd name="T33" fmla="*/ 17 h 78"/>
                <a:gd name="T34" fmla="*/ 14 w 74"/>
                <a:gd name="T35" fmla="*/ 17 h 78"/>
                <a:gd name="T36" fmla="*/ 4 w 74"/>
                <a:gd name="T37" fmla="*/ 4 h 78"/>
                <a:gd name="T38" fmla="*/ 0 w 74"/>
                <a:gd name="T39" fmla="*/ 4 h 78"/>
                <a:gd name="T40" fmla="*/ 0 w 74"/>
                <a:gd name="T41" fmla="*/ 1 h 78"/>
                <a:gd name="T42" fmla="*/ 17 w 74"/>
                <a:gd name="T43" fmla="*/ 0 h 78"/>
                <a:gd name="T44" fmla="*/ 34 w 74"/>
                <a:gd name="T45" fmla="*/ 0 h 78"/>
                <a:gd name="T46" fmla="*/ 69 w 74"/>
                <a:gd name="T47" fmla="*/ 18 h 78"/>
                <a:gd name="T48" fmla="*/ 54 w 74"/>
                <a:gd name="T49" fmla="*/ 34 h 78"/>
                <a:gd name="T50" fmla="*/ 54 w 74"/>
                <a:gd name="T51" fmla="*/ 34 h 78"/>
                <a:gd name="T52" fmla="*/ 74 w 74"/>
                <a:gd name="T53" fmla="*/ 55 h 78"/>
                <a:gd name="T54" fmla="*/ 42 w 74"/>
                <a:gd name="T55" fmla="*/ 78 h 78"/>
                <a:gd name="T56" fmla="*/ 0 w 74"/>
                <a:gd name="T57" fmla="*/ 78 h 78"/>
                <a:gd name="T58" fmla="*/ 0 w 74"/>
                <a:gd name="T59" fmla="*/ 75 h 78"/>
                <a:gd name="T60" fmla="*/ 14 w 74"/>
                <a:gd name="T61" fmla="*/ 66 h 78"/>
                <a:gd name="T62" fmla="*/ 14 w 74"/>
                <a:gd name="T63" fmla="*/ 1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8">
                  <a:moveTo>
                    <a:pt x="27" y="60"/>
                  </a:moveTo>
                  <a:lnTo>
                    <a:pt x="27" y="60"/>
                  </a:lnTo>
                  <a:cubicBezTo>
                    <a:pt x="27" y="70"/>
                    <a:pt x="30" y="74"/>
                    <a:pt x="40" y="74"/>
                  </a:cubicBezTo>
                  <a:cubicBezTo>
                    <a:pt x="51" y="74"/>
                    <a:pt x="59" y="67"/>
                    <a:pt x="59" y="55"/>
                  </a:cubicBezTo>
                  <a:cubicBezTo>
                    <a:pt x="59" y="43"/>
                    <a:pt x="50" y="36"/>
                    <a:pt x="34" y="36"/>
                  </a:cubicBezTo>
                  <a:lnTo>
                    <a:pt x="27" y="36"/>
                  </a:lnTo>
                  <a:lnTo>
                    <a:pt x="27" y="60"/>
                  </a:lnTo>
                  <a:lnTo>
                    <a:pt x="27" y="60"/>
                  </a:lnTo>
                  <a:close/>
                  <a:moveTo>
                    <a:pt x="27" y="33"/>
                  </a:moveTo>
                  <a:lnTo>
                    <a:pt x="27" y="33"/>
                  </a:lnTo>
                  <a:lnTo>
                    <a:pt x="37" y="33"/>
                  </a:lnTo>
                  <a:cubicBezTo>
                    <a:pt x="48" y="33"/>
                    <a:pt x="55" y="28"/>
                    <a:pt x="55" y="19"/>
                  </a:cubicBezTo>
                  <a:cubicBezTo>
                    <a:pt x="55" y="10"/>
                    <a:pt x="49" y="3"/>
                    <a:pt x="35" y="3"/>
                  </a:cubicBezTo>
                  <a:cubicBezTo>
                    <a:pt x="32" y="3"/>
                    <a:pt x="30" y="3"/>
                    <a:pt x="27" y="4"/>
                  </a:cubicBezTo>
                  <a:lnTo>
                    <a:pt x="27" y="33"/>
                  </a:lnTo>
                  <a:lnTo>
                    <a:pt x="27" y="33"/>
                  </a:lnTo>
                  <a:close/>
                  <a:moveTo>
                    <a:pt x="14" y="17"/>
                  </a:moveTo>
                  <a:lnTo>
                    <a:pt x="14" y="17"/>
                  </a:lnTo>
                  <a:cubicBezTo>
                    <a:pt x="14" y="8"/>
                    <a:pt x="13" y="4"/>
                    <a:pt x="4" y="4"/>
                  </a:cubicBezTo>
                  <a:lnTo>
                    <a:pt x="0" y="4"/>
                  </a:lnTo>
                  <a:lnTo>
                    <a:pt x="0" y="1"/>
                  </a:lnTo>
                  <a:cubicBezTo>
                    <a:pt x="4" y="1"/>
                    <a:pt x="11" y="0"/>
                    <a:pt x="17" y="0"/>
                  </a:cubicBezTo>
                  <a:cubicBezTo>
                    <a:pt x="22" y="0"/>
                    <a:pt x="29" y="0"/>
                    <a:pt x="34" y="0"/>
                  </a:cubicBezTo>
                  <a:cubicBezTo>
                    <a:pt x="55" y="0"/>
                    <a:pt x="69" y="4"/>
                    <a:pt x="69" y="18"/>
                  </a:cubicBezTo>
                  <a:cubicBezTo>
                    <a:pt x="69" y="26"/>
                    <a:pt x="64" y="32"/>
                    <a:pt x="54" y="34"/>
                  </a:cubicBezTo>
                  <a:lnTo>
                    <a:pt x="54" y="34"/>
                  </a:lnTo>
                  <a:cubicBezTo>
                    <a:pt x="67" y="38"/>
                    <a:pt x="74" y="45"/>
                    <a:pt x="74" y="55"/>
                  </a:cubicBezTo>
                  <a:cubicBezTo>
                    <a:pt x="74" y="68"/>
                    <a:pt x="64" y="78"/>
                    <a:pt x="42" y="78"/>
                  </a:cubicBezTo>
                  <a:lnTo>
                    <a:pt x="0" y="78"/>
                  </a:lnTo>
                  <a:lnTo>
                    <a:pt x="0" y="75"/>
                  </a:lnTo>
                  <a:cubicBezTo>
                    <a:pt x="11" y="75"/>
                    <a:pt x="14" y="73"/>
                    <a:pt x="14" y="66"/>
                  </a:cubicBezTo>
                  <a:lnTo>
                    <a:pt x="14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24B13625-835D-4F37-940E-7158C1238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2498"/>
              <a:ext cx="59" cy="50"/>
            </a:xfrm>
            <a:custGeom>
              <a:avLst/>
              <a:gdLst>
                <a:gd name="T0" fmla="*/ 26 w 99"/>
                <a:gd name="T1" fmla="*/ 44 h 81"/>
                <a:gd name="T2" fmla="*/ 26 w 99"/>
                <a:gd name="T3" fmla="*/ 44 h 81"/>
                <a:gd name="T4" fmla="*/ 30 w 99"/>
                <a:gd name="T5" fmla="*/ 44 h 81"/>
                <a:gd name="T6" fmla="*/ 52 w 99"/>
                <a:gd name="T7" fmla="*/ 24 h 81"/>
                <a:gd name="T8" fmla="*/ 32 w 99"/>
                <a:gd name="T9" fmla="*/ 4 h 81"/>
                <a:gd name="T10" fmla="*/ 26 w 99"/>
                <a:gd name="T11" fmla="*/ 4 h 81"/>
                <a:gd name="T12" fmla="*/ 26 w 99"/>
                <a:gd name="T13" fmla="*/ 44 h 81"/>
                <a:gd name="T14" fmla="*/ 26 w 99"/>
                <a:gd name="T15" fmla="*/ 44 h 81"/>
                <a:gd name="T16" fmla="*/ 26 w 99"/>
                <a:gd name="T17" fmla="*/ 64 h 81"/>
                <a:gd name="T18" fmla="*/ 26 w 99"/>
                <a:gd name="T19" fmla="*/ 64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2 w 99"/>
                <a:gd name="T29" fmla="*/ 65 h 81"/>
                <a:gd name="T30" fmla="*/ 12 w 99"/>
                <a:gd name="T31" fmla="*/ 15 h 81"/>
                <a:gd name="T32" fmla="*/ 0 w 99"/>
                <a:gd name="T33" fmla="*/ 5 h 81"/>
                <a:gd name="T34" fmla="*/ 0 w 99"/>
                <a:gd name="T35" fmla="*/ 2 h 81"/>
                <a:gd name="T36" fmla="*/ 18 w 99"/>
                <a:gd name="T37" fmla="*/ 1 h 81"/>
                <a:gd name="T38" fmla="*/ 33 w 99"/>
                <a:gd name="T39" fmla="*/ 0 h 81"/>
                <a:gd name="T40" fmla="*/ 67 w 99"/>
                <a:gd name="T41" fmla="*/ 23 h 81"/>
                <a:gd name="T42" fmla="*/ 51 w 99"/>
                <a:gd name="T43" fmla="*/ 43 h 81"/>
                <a:gd name="T44" fmla="*/ 61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1 h 81"/>
                <a:gd name="T52" fmla="*/ 57 w 99"/>
                <a:gd name="T53" fmla="*/ 66 h 81"/>
                <a:gd name="T54" fmla="*/ 50 w 99"/>
                <a:gd name="T55" fmla="*/ 59 h 81"/>
                <a:gd name="T56" fmla="*/ 37 w 99"/>
                <a:gd name="T57" fmla="*/ 47 h 81"/>
                <a:gd name="T58" fmla="*/ 26 w 99"/>
                <a:gd name="T59" fmla="*/ 47 h 81"/>
                <a:gd name="T60" fmla="*/ 26 w 99"/>
                <a:gd name="T61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6" y="44"/>
                  </a:moveTo>
                  <a:lnTo>
                    <a:pt x="26" y="44"/>
                  </a:lnTo>
                  <a:cubicBezTo>
                    <a:pt x="26" y="44"/>
                    <a:pt x="29" y="44"/>
                    <a:pt x="30" y="44"/>
                  </a:cubicBezTo>
                  <a:cubicBezTo>
                    <a:pt x="46" y="43"/>
                    <a:pt x="52" y="37"/>
                    <a:pt x="52" y="24"/>
                  </a:cubicBezTo>
                  <a:cubicBezTo>
                    <a:pt x="52" y="11"/>
                    <a:pt x="45" y="4"/>
                    <a:pt x="32" y="4"/>
                  </a:cubicBezTo>
                  <a:cubicBezTo>
                    <a:pt x="30" y="4"/>
                    <a:pt x="27" y="4"/>
                    <a:pt x="26" y="4"/>
                  </a:cubicBezTo>
                  <a:lnTo>
                    <a:pt x="26" y="44"/>
                  </a:lnTo>
                  <a:lnTo>
                    <a:pt x="26" y="44"/>
                  </a:lnTo>
                  <a:close/>
                  <a:moveTo>
                    <a:pt x="26" y="64"/>
                  </a:moveTo>
                  <a:lnTo>
                    <a:pt x="26" y="64"/>
                  </a:lnTo>
                  <a:cubicBezTo>
                    <a:pt x="26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2" y="74"/>
                    <a:pt x="12" y="65"/>
                  </a:cubicBezTo>
                  <a:lnTo>
                    <a:pt x="12" y="15"/>
                  </a:lnTo>
                  <a:cubicBezTo>
                    <a:pt x="12" y="7"/>
                    <a:pt x="10" y="5"/>
                    <a:pt x="0" y="5"/>
                  </a:cubicBezTo>
                  <a:lnTo>
                    <a:pt x="0" y="2"/>
                  </a:lnTo>
                  <a:cubicBezTo>
                    <a:pt x="3" y="2"/>
                    <a:pt x="9" y="1"/>
                    <a:pt x="18" y="1"/>
                  </a:cubicBezTo>
                  <a:cubicBezTo>
                    <a:pt x="25" y="0"/>
                    <a:pt x="31" y="0"/>
                    <a:pt x="33" y="0"/>
                  </a:cubicBezTo>
                  <a:cubicBezTo>
                    <a:pt x="58" y="0"/>
                    <a:pt x="67" y="11"/>
                    <a:pt x="67" y="23"/>
                  </a:cubicBezTo>
                  <a:cubicBezTo>
                    <a:pt x="67" y="32"/>
                    <a:pt x="62" y="39"/>
                    <a:pt x="51" y="43"/>
                  </a:cubicBezTo>
                  <a:cubicBezTo>
                    <a:pt x="53" y="45"/>
                    <a:pt x="59" y="50"/>
                    <a:pt x="61" y="52"/>
                  </a:cubicBezTo>
                  <a:lnTo>
                    <a:pt x="69" y="60"/>
                  </a:lnTo>
                  <a:cubicBezTo>
                    <a:pt x="80" y="71"/>
                    <a:pt x="89" y="76"/>
                    <a:pt x="99" y="77"/>
                  </a:cubicBezTo>
                  <a:lnTo>
                    <a:pt x="99" y="81"/>
                  </a:lnTo>
                  <a:cubicBezTo>
                    <a:pt x="74" y="81"/>
                    <a:pt x="68" y="77"/>
                    <a:pt x="57" y="66"/>
                  </a:cubicBezTo>
                  <a:lnTo>
                    <a:pt x="50" y="59"/>
                  </a:lnTo>
                  <a:cubicBezTo>
                    <a:pt x="44" y="53"/>
                    <a:pt x="42" y="51"/>
                    <a:pt x="37" y="47"/>
                  </a:cubicBezTo>
                  <a:cubicBezTo>
                    <a:pt x="33" y="47"/>
                    <a:pt x="29" y="48"/>
                    <a:pt x="26" y="47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8CBFE40C-75D0-4098-9ACB-9FF73ECA7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2499"/>
              <a:ext cx="21" cy="48"/>
            </a:xfrm>
            <a:custGeom>
              <a:avLst/>
              <a:gdLst>
                <a:gd name="T0" fmla="*/ 0 w 35"/>
                <a:gd name="T1" fmla="*/ 0 h 77"/>
                <a:gd name="T2" fmla="*/ 0 w 35"/>
                <a:gd name="T3" fmla="*/ 0 h 77"/>
                <a:gd name="T4" fmla="*/ 35 w 35"/>
                <a:gd name="T5" fmla="*/ 0 h 77"/>
                <a:gd name="T6" fmla="*/ 35 w 35"/>
                <a:gd name="T7" fmla="*/ 3 h 77"/>
                <a:gd name="T8" fmla="*/ 24 w 35"/>
                <a:gd name="T9" fmla="*/ 14 h 77"/>
                <a:gd name="T10" fmla="*/ 24 w 35"/>
                <a:gd name="T11" fmla="*/ 62 h 77"/>
                <a:gd name="T12" fmla="*/ 35 w 35"/>
                <a:gd name="T13" fmla="*/ 74 h 77"/>
                <a:gd name="T14" fmla="*/ 35 w 35"/>
                <a:gd name="T15" fmla="*/ 77 h 77"/>
                <a:gd name="T16" fmla="*/ 0 w 35"/>
                <a:gd name="T17" fmla="*/ 77 h 77"/>
                <a:gd name="T18" fmla="*/ 0 w 35"/>
                <a:gd name="T19" fmla="*/ 74 h 77"/>
                <a:gd name="T20" fmla="*/ 10 w 35"/>
                <a:gd name="T21" fmla="*/ 63 h 77"/>
                <a:gd name="T22" fmla="*/ 10 w 35"/>
                <a:gd name="T23" fmla="*/ 12 h 77"/>
                <a:gd name="T24" fmla="*/ 0 w 35"/>
                <a:gd name="T25" fmla="*/ 3 h 77"/>
                <a:gd name="T26" fmla="*/ 0 w 35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7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2"/>
                  </a:lnTo>
                  <a:cubicBezTo>
                    <a:pt x="24" y="72"/>
                    <a:pt x="26" y="74"/>
                    <a:pt x="35" y="74"/>
                  </a:cubicBezTo>
                  <a:lnTo>
                    <a:pt x="35" y="77"/>
                  </a:lnTo>
                  <a:lnTo>
                    <a:pt x="0" y="77"/>
                  </a:lnTo>
                  <a:lnTo>
                    <a:pt x="0" y="74"/>
                  </a:lnTo>
                  <a:cubicBezTo>
                    <a:pt x="9" y="74"/>
                    <a:pt x="10" y="70"/>
                    <a:pt x="10" y="63"/>
                  </a:cubicBezTo>
                  <a:lnTo>
                    <a:pt x="10" y="12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D156D488-8BF1-469E-9C9D-0941D6DE3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498"/>
              <a:ext cx="32" cy="50"/>
            </a:xfrm>
            <a:custGeom>
              <a:avLst/>
              <a:gdLst>
                <a:gd name="T0" fmla="*/ 0 w 53"/>
                <a:gd name="T1" fmla="*/ 59 h 81"/>
                <a:gd name="T2" fmla="*/ 0 w 53"/>
                <a:gd name="T3" fmla="*/ 59 h 81"/>
                <a:gd name="T4" fmla="*/ 3 w 53"/>
                <a:gd name="T5" fmla="*/ 59 h 81"/>
                <a:gd name="T6" fmla="*/ 25 w 53"/>
                <a:gd name="T7" fmla="*/ 77 h 81"/>
                <a:gd name="T8" fmla="*/ 41 w 53"/>
                <a:gd name="T9" fmla="*/ 64 h 81"/>
                <a:gd name="T10" fmla="*/ 1 w 53"/>
                <a:gd name="T11" fmla="*/ 18 h 81"/>
                <a:gd name="T12" fmla="*/ 24 w 53"/>
                <a:gd name="T13" fmla="*/ 0 h 81"/>
                <a:gd name="T14" fmla="*/ 34 w 53"/>
                <a:gd name="T15" fmla="*/ 1 h 81"/>
                <a:gd name="T16" fmla="*/ 40 w 53"/>
                <a:gd name="T17" fmla="*/ 2 h 81"/>
                <a:gd name="T18" fmla="*/ 44 w 53"/>
                <a:gd name="T19" fmla="*/ 0 h 81"/>
                <a:gd name="T20" fmla="*/ 47 w 53"/>
                <a:gd name="T21" fmla="*/ 0 h 81"/>
                <a:gd name="T22" fmla="*/ 50 w 53"/>
                <a:gd name="T23" fmla="*/ 19 h 81"/>
                <a:gd name="T24" fmla="*/ 46 w 53"/>
                <a:gd name="T25" fmla="*/ 19 h 81"/>
                <a:gd name="T26" fmla="*/ 26 w 53"/>
                <a:gd name="T27" fmla="*/ 4 h 81"/>
                <a:gd name="T28" fmla="*/ 13 w 53"/>
                <a:gd name="T29" fmla="*/ 14 h 81"/>
                <a:gd name="T30" fmla="*/ 53 w 53"/>
                <a:gd name="T31" fmla="*/ 60 h 81"/>
                <a:gd name="T32" fmla="*/ 26 w 53"/>
                <a:gd name="T33" fmla="*/ 81 h 81"/>
                <a:gd name="T34" fmla="*/ 9 w 53"/>
                <a:gd name="T35" fmla="*/ 79 h 81"/>
                <a:gd name="T36" fmla="*/ 6 w 53"/>
                <a:gd name="T37" fmla="*/ 81 h 81"/>
                <a:gd name="T38" fmla="*/ 3 w 53"/>
                <a:gd name="T39" fmla="*/ 81 h 81"/>
                <a:gd name="T40" fmla="*/ 0 w 53"/>
                <a:gd name="T41" fmla="*/ 5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1">
                  <a:moveTo>
                    <a:pt x="0" y="59"/>
                  </a:moveTo>
                  <a:lnTo>
                    <a:pt x="0" y="59"/>
                  </a:lnTo>
                  <a:lnTo>
                    <a:pt x="3" y="59"/>
                  </a:lnTo>
                  <a:cubicBezTo>
                    <a:pt x="7" y="70"/>
                    <a:pt x="14" y="77"/>
                    <a:pt x="25" y="77"/>
                  </a:cubicBezTo>
                  <a:cubicBezTo>
                    <a:pt x="34" y="77"/>
                    <a:pt x="41" y="72"/>
                    <a:pt x="41" y="64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7"/>
                    <a:pt x="11" y="0"/>
                    <a:pt x="24" y="0"/>
                  </a:cubicBezTo>
                  <a:cubicBezTo>
                    <a:pt x="28" y="0"/>
                    <a:pt x="31" y="0"/>
                    <a:pt x="34" y="1"/>
                  </a:cubicBezTo>
                  <a:cubicBezTo>
                    <a:pt x="36" y="1"/>
                    <a:pt x="38" y="2"/>
                    <a:pt x="40" y="2"/>
                  </a:cubicBezTo>
                  <a:cubicBezTo>
                    <a:pt x="42" y="2"/>
                    <a:pt x="43" y="1"/>
                    <a:pt x="44" y="0"/>
                  </a:cubicBezTo>
                  <a:lnTo>
                    <a:pt x="47" y="0"/>
                  </a:lnTo>
                  <a:lnTo>
                    <a:pt x="50" y="19"/>
                  </a:lnTo>
                  <a:lnTo>
                    <a:pt x="46" y="19"/>
                  </a:lnTo>
                  <a:cubicBezTo>
                    <a:pt x="42" y="10"/>
                    <a:pt x="35" y="4"/>
                    <a:pt x="26" y="4"/>
                  </a:cubicBezTo>
                  <a:cubicBezTo>
                    <a:pt x="18" y="4"/>
                    <a:pt x="13" y="8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1"/>
                    <a:pt x="26" y="81"/>
                  </a:cubicBezTo>
                  <a:cubicBezTo>
                    <a:pt x="17" y="81"/>
                    <a:pt x="13" y="79"/>
                    <a:pt x="9" y="79"/>
                  </a:cubicBezTo>
                  <a:cubicBezTo>
                    <a:pt x="8" y="79"/>
                    <a:pt x="7" y="80"/>
                    <a:pt x="6" y="81"/>
                  </a:cubicBezTo>
                  <a:lnTo>
                    <a:pt x="3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7F5A3C34-48C6-468A-8672-F2220F750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497"/>
              <a:ext cx="48" cy="50"/>
            </a:xfrm>
            <a:custGeom>
              <a:avLst/>
              <a:gdLst>
                <a:gd name="T0" fmla="*/ 2 w 80"/>
                <a:gd name="T1" fmla="*/ 0 h 80"/>
                <a:gd name="T2" fmla="*/ 2 w 80"/>
                <a:gd name="T3" fmla="*/ 0 h 80"/>
                <a:gd name="T4" fmla="*/ 5 w 80"/>
                <a:gd name="T5" fmla="*/ 0 h 80"/>
                <a:gd name="T6" fmla="*/ 7 w 80"/>
                <a:gd name="T7" fmla="*/ 2 h 80"/>
                <a:gd name="T8" fmla="*/ 13 w 80"/>
                <a:gd name="T9" fmla="*/ 3 h 80"/>
                <a:gd name="T10" fmla="*/ 66 w 80"/>
                <a:gd name="T11" fmla="*/ 3 h 80"/>
                <a:gd name="T12" fmla="*/ 75 w 80"/>
                <a:gd name="T13" fmla="*/ 0 h 80"/>
                <a:gd name="T14" fmla="*/ 78 w 80"/>
                <a:gd name="T15" fmla="*/ 0 h 80"/>
                <a:gd name="T16" fmla="*/ 80 w 80"/>
                <a:gd name="T17" fmla="*/ 22 h 80"/>
                <a:gd name="T18" fmla="*/ 77 w 80"/>
                <a:gd name="T19" fmla="*/ 22 h 80"/>
                <a:gd name="T20" fmla="*/ 65 w 80"/>
                <a:gd name="T21" fmla="*/ 8 h 80"/>
                <a:gd name="T22" fmla="*/ 47 w 80"/>
                <a:gd name="T23" fmla="*/ 8 h 80"/>
                <a:gd name="T24" fmla="*/ 47 w 80"/>
                <a:gd name="T25" fmla="*/ 67 h 80"/>
                <a:gd name="T26" fmla="*/ 61 w 80"/>
                <a:gd name="T27" fmla="*/ 77 h 80"/>
                <a:gd name="T28" fmla="*/ 61 w 80"/>
                <a:gd name="T29" fmla="*/ 80 h 80"/>
                <a:gd name="T30" fmla="*/ 18 w 80"/>
                <a:gd name="T31" fmla="*/ 80 h 80"/>
                <a:gd name="T32" fmla="*/ 18 w 80"/>
                <a:gd name="T33" fmla="*/ 77 h 80"/>
                <a:gd name="T34" fmla="*/ 33 w 80"/>
                <a:gd name="T35" fmla="*/ 67 h 80"/>
                <a:gd name="T36" fmla="*/ 33 w 80"/>
                <a:gd name="T37" fmla="*/ 8 h 80"/>
                <a:gd name="T38" fmla="*/ 15 w 80"/>
                <a:gd name="T39" fmla="*/ 8 h 80"/>
                <a:gd name="T40" fmla="*/ 3 w 80"/>
                <a:gd name="T41" fmla="*/ 22 h 80"/>
                <a:gd name="T42" fmla="*/ 0 w 80"/>
                <a:gd name="T43" fmla="*/ 22 h 80"/>
                <a:gd name="T44" fmla="*/ 2 w 80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80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cubicBezTo>
                    <a:pt x="6" y="1"/>
                    <a:pt x="6" y="2"/>
                    <a:pt x="7" y="2"/>
                  </a:cubicBezTo>
                  <a:cubicBezTo>
                    <a:pt x="8" y="2"/>
                    <a:pt x="10" y="3"/>
                    <a:pt x="13" y="3"/>
                  </a:cubicBezTo>
                  <a:lnTo>
                    <a:pt x="66" y="3"/>
                  </a:lnTo>
                  <a:cubicBezTo>
                    <a:pt x="73" y="3"/>
                    <a:pt x="74" y="2"/>
                    <a:pt x="75" y="0"/>
                  </a:cubicBezTo>
                  <a:lnTo>
                    <a:pt x="78" y="0"/>
                  </a:lnTo>
                  <a:lnTo>
                    <a:pt x="80" y="22"/>
                  </a:lnTo>
                  <a:lnTo>
                    <a:pt x="77" y="22"/>
                  </a:lnTo>
                  <a:cubicBezTo>
                    <a:pt x="75" y="9"/>
                    <a:pt x="72" y="8"/>
                    <a:pt x="65" y="8"/>
                  </a:cubicBezTo>
                  <a:lnTo>
                    <a:pt x="47" y="8"/>
                  </a:lnTo>
                  <a:lnTo>
                    <a:pt x="47" y="67"/>
                  </a:lnTo>
                  <a:cubicBezTo>
                    <a:pt x="47" y="76"/>
                    <a:pt x="48" y="77"/>
                    <a:pt x="61" y="77"/>
                  </a:cubicBezTo>
                  <a:lnTo>
                    <a:pt x="61" y="80"/>
                  </a:lnTo>
                  <a:lnTo>
                    <a:pt x="18" y="80"/>
                  </a:lnTo>
                  <a:lnTo>
                    <a:pt x="18" y="77"/>
                  </a:lnTo>
                  <a:cubicBezTo>
                    <a:pt x="31" y="77"/>
                    <a:pt x="33" y="75"/>
                    <a:pt x="33" y="67"/>
                  </a:cubicBezTo>
                  <a:lnTo>
                    <a:pt x="33" y="8"/>
                  </a:lnTo>
                  <a:lnTo>
                    <a:pt x="15" y="8"/>
                  </a:lnTo>
                  <a:cubicBezTo>
                    <a:pt x="8" y="8"/>
                    <a:pt x="5" y="9"/>
                    <a:pt x="3" y="22"/>
                  </a:cubicBez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DC414F33-0B6B-4E2E-80BA-13CE8FE47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2498"/>
              <a:ext cx="54" cy="50"/>
            </a:xfrm>
            <a:custGeom>
              <a:avLst/>
              <a:gdLst>
                <a:gd name="T0" fmla="*/ 47 w 91"/>
                <a:gd name="T1" fmla="*/ 77 h 81"/>
                <a:gd name="T2" fmla="*/ 47 w 91"/>
                <a:gd name="T3" fmla="*/ 77 h 81"/>
                <a:gd name="T4" fmla="*/ 76 w 91"/>
                <a:gd name="T5" fmla="*/ 42 h 81"/>
                <a:gd name="T6" fmla="*/ 45 w 91"/>
                <a:gd name="T7" fmla="*/ 4 h 81"/>
                <a:gd name="T8" fmla="*/ 15 w 91"/>
                <a:gd name="T9" fmla="*/ 39 h 81"/>
                <a:gd name="T10" fmla="*/ 47 w 91"/>
                <a:gd name="T11" fmla="*/ 77 h 81"/>
                <a:gd name="T12" fmla="*/ 46 w 91"/>
                <a:gd name="T13" fmla="*/ 0 h 81"/>
                <a:gd name="T14" fmla="*/ 46 w 91"/>
                <a:gd name="T15" fmla="*/ 0 h 81"/>
                <a:gd name="T16" fmla="*/ 91 w 91"/>
                <a:gd name="T17" fmla="*/ 39 h 81"/>
                <a:gd name="T18" fmla="*/ 45 w 91"/>
                <a:gd name="T19" fmla="*/ 81 h 81"/>
                <a:gd name="T20" fmla="*/ 0 w 91"/>
                <a:gd name="T21" fmla="*/ 43 h 81"/>
                <a:gd name="T22" fmla="*/ 46 w 91"/>
                <a:gd name="T2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81">
                  <a:moveTo>
                    <a:pt x="47" y="77"/>
                  </a:moveTo>
                  <a:lnTo>
                    <a:pt x="47" y="77"/>
                  </a:lnTo>
                  <a:cubicBezTo>
                    <a:pt x="65" y="77"/>
                    <a:pt x="76" y="63"/>
                    <a:pt x="76" y="42"/>
                  </a:cubicBezTo>
                  <a:cubicBezTo>
                    <a:pt x="76" y="20"/>
                    <a:pt x="63" y="4"/>
                    <a:pt x="45" y="4"/>
                  </a:cubicBezTo>
                  <a:cubicBezTo>
                    <a:pt x="27" y="4"/>
                    <a:pt x="15" y="17"/>
                    <a:pt x="15" y="39"/>
                  </a:cubicBezTo>
                  <a:cubicBezTo>
                    <a:pt x="15" y="64"/>
                    <a:pt x="31" y="77"/>
                    <a:pt x="47" y="77"/>
                  </a:cubicBezTo>
                  <a:close/>
                  <a:moveTo>
                    <a:pt x="46" y="0"/>
                  </a:moveTo>
                  <a:lnTo>
                    <a:pt x="46" y="0"/>
                  </a:lnTo>
                  <a:cubicBezTo>
                    <a:pt x="73" y="0"/>
                    <a:pt x="91" y="16"/>
                    <a:pt x="91" y="39"/>
                  </a:cubicBezTo>
                  <a:cubicBezTo>
                    <a:pt x="91" y="62"/>
                    <a:pt x="73" y="81"/>
                    <a:pt x="45" y="81"/>
                  </a:cubicBezTo>
                  <a:cubicBezTo>
                    <a:pt x="19" y="81"/>
                    <a:pt x="0" y="65"/>
                    <a:pt x="0" y="43"/>
                  </a:cubicBezTo>
                  <a:cubicBezTo>
                    <a:pt x="0" y="18"/>
                    <a:pt x="19" y="0"/>
                    <a:pt x="4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5AC16104-8B86-4C52-8449-7E07F6AA8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499"/>
              <a:ext cx="43" cy="48"/>
            </a:xfrm>
            <a:custGeom>
              <a:avLst/>
              <a:gdLst>
                <a:gd name="T0" fmla="*/ 0 w 70"/>
                <a:gd name="T1" fmla="*/ 77 h 77"/>
                <a:gd name="T2" fmla="*/ 0 w 70"/>
                <a:gd name="T3" fmla="*/ 77 h 77"/>
                <a:gd name="T4" fmla="*/ 0 w 70"/>
                <a:gd name="T5" fmla="*/ 74 h 77"/>
                <a:gd name="T6" fmla="*/ 12 w 70"/>
                <a:gd name="T7" fmla="*/ 63 h 77"/>
                <a:gd name="T8" fmla="*/ 12 w 70"/>
                <a:gd name="T9" fmla="*/ 14 h 77"/>
                <a:gd name="T10" fmla="*/ 0 w 70"/>
                <a:gd name="T11" fmla="*/ 3 h 77"/>
                <a:gd name="T12" fmla="*/ 0 w 70"/>
                <a:gd name="T13" fmla="*/ 0 h 77"/>
                <a:gd name="T14" fmla="*/ 41 w 70"/>
                <a:gd name="T15" fmla="*/ 0 h 77"/>
                <a:gd name="T16" fmla="*/ 41 w 70"/>
                <a:gd name="T17" fmla="*/ 3 h 77"/>
                <a:gd name="T18" fmla="*/ 26 w 70"/>
                <a:gd name="T19" fmla="*/ 13 h 77"/>
                <a:gd name="T20" fmla="*/ 26 w 70"/>
                <a:gd name="T21" fmla="*/ 66 h 77"/>
                <a:gd name="T22" fmla="*/ 33 w 70"/>
                <a:gd name="T23" fmla="*/ 72 h 77"/>
                <a:gd name="T24" fmla="*/ 45 w 70"/>
                <a:gd name="T25" fmla="*/ 72 h 77"/>
                <a:gd name="T26" fmla="*/ 66 w 70"/>
                <a:gd name="T27" fmla="*/ 59 h 77"/>
                <a:gd name="T28" fmla="*/ 70 w 70"/>
                <a:gd name="T29" fmla="*/ 59 h 77"/>
                <a:gd name="T30" fmla="*/ 60 w 70"/>
                <a:gd name="T31" fmla="*/ 77 h 77"/>
                <a:gd name="T32" fmla="*/ 0 w 70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7">
                  <a:moveTo>
                    <a:pt x="0" y="77"/>
                  </a:moveTo>
                  <a:lnTo>
                    <a:pt x="0" y="77"/>
                  </a:lnTo>
                  <a:lnTo>
                    <a:pt x="0" y="74"/>
                  </a:lnTo>
                  <a:cubicBezTo>
                    <a:pt x="10" y="74"/>
                    <a:pt x="12" y="73"/>
                    <a:pt x="12" y="63"/>
                  </a:cubicBezTo>
                  <a:lnTo>
                    <a:pt x="12" y="14"/>
                  </a:lnTo>
                  <a:cubicBezTo>
                    <a:pt x="12" y="5"/>
                    <a:pt x="11" y="3"/>
                    <a:pt x="0" y="3"/>
                  </a:cubicBezTo>
                  <a:lnTo>
                    <a:pt x="0" y="0"/>
                  </a:lnTo>
                  <a:lnTo>
                    <a:pt x="41" y="0"/>
                  </a:lnTo>
                  <a:lnTo>
                    <a:pt x="41" y="3"/>
                  </a:lnTo>
                  <a:cubicBezTo>
                    <a:pt x="27" y="3"/>
                    <a:pt x="26" y="3"/>
                    <a:pt x="26" y="13"/>
                  </a:cubicBezTo>
                  <a:lnTo>
                    <a:pt x="26" y="66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5" y="72"/>
                  </a:lnTo>
                  <a:cubicBezTo>
                    <a:pt x="56" y="72"/>
                    <a:pt x="57" y="71"/>
                    <a:pt x="66" y="59"/>
                  </a:cubicBezTo>
                  <a:lnTo>
                    <a:pt x="70" y="59"/>
                  </a:lnTo>
                  <a:lnTo>
                    <a:pt x="6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B8FEF4D9-1A49-4740-8290-CC2E19AFF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592"/>
              <a:ext cx="58" cy="49"/>
            </a:xfrm>
            <a:custGeom>
              <a:avLst/>
              <a:gdLst>
                <a:gd name="T0" fmla="*/ 0 w 96"/>
                <a:gd name="T1" fmla="*/ 0 h 80"/>
                <a:gd name="T2" fmla="*/ 0 w 96"/>
                <a:gd name="T3" fmla="*/ 0 h 80"/>
                <a:gd name="T4" fmla="*/ 35 w 96"/>
                <a:gd name="T5" fmla="*/ 0 h 80"/>
                <a:gd name="T6" fmla="*/ 35 w 96"/>
                <a:gd name="T7" fmla="*/ 3 h 80"/>
                <a:gd name="T8" fmla="*/ 24 w 96"/>
                <a:gd name="T9" fmla="*/ 14 h 80"/>
                <a:gd name="T10" fmla="*/ 24 w 96"/>
                <a:gd name="T11" fmla="*/ 48 h 80"/>
                <a:gd name="T12" fmla="*/ 51 w 96"/>
                <a:gd name="T13" fmla="*/ 72 h 80"/>
                <a:gd name="T14" fmla="*/ 78 w 96"/>
                <a:gd name="T15" fmla="*/ 47 h 80"/>
                <a:gd name="T16" fmla="*/ 78 w 96"/>
                <a:gd name="T17" fmla="*/ 14 h 80"/>
                <a:gd name="T18" fmla="*/ 66 w 96"/>
                <a:gd name="T19" fmla="*/ 3 h 80"/>
                <a:gd name="T20" fmla="*/ 66 w 96"/>
                <a:gd name="T21" fmla="*/ 0 h 80"/>
                <a:gd name="T22" fmla="*/ 96 w 96"/>
                <a:gd name="T23" fmla="*/ 0 h 80"/>
                <a:gd name="T24" fmla="*/ 96 w 96"/>
                <a:gd name="T25" fmla="*/ 3 h 80"/>
                <a:gd name="T26" fmla="*/ 85 w 96"/>
                <a:gd name="T27" fmla="*/ 14 h 80"/>
                <a:gd name="T28" fmla="*/ 85 w 96"/>
                <a:gd name="T29" fmla="*/ 49 h 80"/>
                <a:gd name="T30" fmla="*/ 47 w 96"/>
                <a:gd name="T31" fmla="*/ 80 h 80"/>
                <a:gd name="T32" fmla="*/ 10 w 96"/>
                <a:gd name="T33" fmla="*/ 48 h 80"/>
                <a:gd name="T34" fmla="*/ 10 w 96"/>
                <a:gd name="T35" fmla="*/ 13 h 80"/>
                <a:gd name="T36" fmla="*/ 0 w 96"/>
                <a:gd name="T37" fmla="*/ 3 h 80"/>
                <a:gd name="T38" fmla="*/ 0 w 96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80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48"/>
                  </a:lnTo>
                  <a:cubicBezTo>
                    <a:pt x="24" y="64"/>
                    <a:pt x="35" y="72"/>
                    <a:pt x="51" y="72"/>
                  </a:cubicBezTo>
                  <a:cubicBezTo>
                    <a:pt x="65" y="72"/>
                    <a:pt x="78" y="66"/>
                    <a:pt x="78" y="47"/>
                  </a:cubicBezTo>
                  <a:lnTo>
                    <a:pt x="78" y="14"/>
                  </a:lnTo>
                  <a:cubicBezTo>
                    <a:pt x="78" y="4"/>
                    <a:pt x="76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7" y="3"/>
                    <a:pt x="85" y="5"/>
                    <a:pt x="85" y="14"/>
                  </a:cubicBezTo>
                  <a:lnTo>
                    <a:pt x="85" y="49"/>
                  </a:lnTo>
                  <a:cubicBezTo>
                    <a:pt x="85" y="69"/>
                    <a:pt x="70" y="80"/>
                    <a:pt x="47" y="80"/>
                  </a:cubicBezTo>
                  <a:cubicBezTo>
                    <a:pt x="23" y="80"/>
                    <a:pt x="10" y="68"/>
                    <a:pt x="10" y="48"/>
                  </a:cubicBezTo>
                  <a:lnTo>
                    <a:pt x="10" y="13"/>
                  </a:lnTo>
                  <a:cubicBezTo>
                    <a:pt x="10" y="5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F32E4146-B9CB-4B63-8657-0EB1E819A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92"/>
              <a:ext cx="58" cy="49"/>
            </a:xfrm>
            <a:custGeom>
              <a:avLst/>
              <a:gdLst>
                <a:gd name="T0" fmla="*/ 17 w 96"/>
                <a:gd name="T1" fmla="*/ 14 h 79"/>
                <a:gd name="T2" fmla="*/ 17 w 96"/>
                <a:gd name="T3" fmla="*/ 14 h 79"/>
                <a:gd name="T4" fmla="*/ 17 w 96"/>
                <a:gd name="T5" fmla="*/ 62 h 79"/>
                <a:gd name="T6" fmla="*/ 30 w 96"/>
                <a:gd name="T7" fmla="*/ 74 h 79"/>
                <a:gd name="T8" fmla="*/ 30 w 96"/>
                <a:gd name="T9" fmla="*/ 78 h 79"/>
                <a:gd name="T10" fmla="*/ 0 w 96"/>
                <a:gd name="T11" fmla="*/ 78 h 79"/>
                <a:gd name="T12" fmla="*/ 0 w 96"/>
                <a:gd name="T13" fmla="*/ 74 h 79"/>
                <a:gd name="T14" fmla="*/ 10 w 96"/>
                <a:gd name="T15" fmla="*/ 64 h 79"/>
                <a:gd name="T16" fmla="*/ 10 w 96"/>
                <a:gd name="T17" fmla="*/ 7 h 79"/>
                <a:gd name="T18" fmla="*/ 0 w 96"/>
                <a:gd name="T19" fmla="*/ 3 h 79"/>
                <a:gd name="T20" fmla="*/ 0 w 96"/>
                <a:gd name="T21" fmla="*/ 0 h 79"/>
                <a:gd name="T22" fmla="*/ 23 w 96"/>
                <a:gd name="T23" fmla="*/ 0 h 79"/>
                <a:gd name="T24" fmla="*/ 78 w 96"/>
                <a:gd name="T25" fmla="*/ 59 h 79"/>
                <a:gd name="T26" fmla="*/ 78 w 96"/>
                <a:gd name="T27" fmla="*/ 14 h 79"/>
                <a:gd name="T28" fmla="*/ 66 w 96"/>
                <a:gd name="T29" fmla="*/ 3 h 79"/>
                <a:gd name="T30" fmla="*/ 66 w 96"/>
                <a:gd name="T31" fmla="*/ 0 h 79"/>
                <a:gd name="T32" fmla="*/ 96 w 96"/>
                <a:gd name="T33" fmla="*/ 0 h 79"/>
                <a:gd name="T34" fmla="*/ 96 w 96"/>
                <a:gd name="T35" fmla="*/ 3 h 79"/>
                <a:gd name="T36" fmla="*/ 85 w 96"/>
                <a:gd name="T37" fmla="*/ 14 h 79"/>
                <a:gd name="T38" fmla="*/ 85 w 96"/>
                <a:gd name="T39" fmla="*/ 79 h 79"/>
                <a:gd name="T40" fmla="*/ 79 w 96"/>
                <a:gd name="T41" fmla="*/ 79 h 79"/>
                <a:gd name="T42" fmla="*/ 17 w 96"/>
                <a:gd name="T43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79">
                  <a:moveTo>
                    <a:pt x="17" y="14"/>
                  </a:moveTo>
                  <a:lnTo>
                    <a:pt x="17" y="14"/>
                  </a:lnTo>
                  <a:lnTo>
                    <a:pt x="17" y="62"/>
                  </a:lnTo>
                  <a:cubicBezTo>
                    <a:pt x="17" y="72"/>
                    <a:pt x="19" y="75"/>
                    <a:pt x="30" y="74"/>
                  </a:cubicBezTo>
                  <a:lnTo>
                    <a:pt x="30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2"/>
                    <a:pt x="10" y="64"/>
                  </a:cubicBezTo>
                  <a:lnTo>
                    <a:pt x="10" y="7"/>
                  </a:lnTo>
                  <a:cubicBezTo>
                    <a:pt x="7" y="5"/>
                    <a:pt x="5" y="4"/>
                    <a:pt x="0" y="3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78" y="59"/>
                  </a:lnTo>
                  <a:lnTo>
                    <a:pt x="78" y="14"/>
                  </a:lnTo>
                  <a:cubicBezTo>
                    <a:pt x="78" y="5"/>
                    <a:pt x="77" y="3"/>
                    <a:pt x="66" y="3"/>
                  </a:cubicBezTo>
                  <a:lnTo>
                    <a:pt x="66" y="0"/>
                  </a:lnTo>
                  <a:lnTo>
                    <a:pt x="96" y="0"/>
                  </a:lnTo>
                  <a:lnTo>
                    <a:pt x="96" y="3"/>
                  </a:lnTo>
                  <a:cubicBezTo>
                    <a:pt x="88" y="3"/>
                    <a:pt x="85" y="5"/>
                    <a:pt x="85" y="14"/>
                  </a:cubicBezTo>
                  <a:lnTo>
                    <a:pt x="85" y="79"/>
                  </a:lnTo>
                  <a:lnTo>
                    <a:pt x="79" y="79"/>
                  </a:lnTo>
                  <a:lnTo>
                    <a:pt x="17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8DF2C677-F5BB-4DA8-B180-687E6AE5A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592"/>
              <a:ext cx="21" cy="48"/>
            </a:xfrm>
            <a:custGeom>
              <a:avLst/>
              <a:gdLst>
                <a:gd name="T0" fmla="*/ 0 w 34"/>
                <a:gd name="T1" fmla="*/ 0 h 78"/>
                <a:gd name="T2" fmla="*/ 0 w 34"/>
                <a:gd name="T3" fmla="*/ 0 h 78"/>
                <a:gd name="T4" fmla="*/ 34 w 34"/>
                <a:gd name="T5" fmla="*/ 0 h 78"/>
                <a:gd name="T6" fmla="*/ 34 w 34"/>
                <a:gd name="T7" fmla="*/ 3 h 78"/>
                <a:gd name="T8" fmla="*/ 24 w 34"/>
                <a:gd name="T9" fmla="*/ 14 h 78"/>
                <a:gd name="T10" fmla="*/ 24 w 34"/>
                <a:gd name="T11" fmla="*/ 63 h 78"/>
                <a:gd name="T12" fmla="*/ 34 w 34"/>
                <a:gd name="T13" fmla="*/ 74 h 78"/>
                <a:gd name="T14" fmla="*/ 34 w 34"/>
                <a:gd name="T15" fmla="*/ 78 h 78"/>
                <a:gd name="T16" fmla="*/ 0 w 34"/>
                <a:gd name="T17" fmla="*/ 78 h 78"/>
                <a:gd name="T18" fmla="*/ 0 w 34"/>
                <a:gd name="T19" fmla="*/ 74 h 78"/>
                <a:gd name="T20" fmla="*/ 10 w 34"/>
                <a:gd name="T21" fmla="*/ 64 h 78"/>
                <a:gd name="T22" fmla="*/ 10 w 34"/>
                <a:gd name="T23" fmla="*/ 13 h 78"/>
                <a:gd name="T24" fmla="*/ 0 w 34"/>
                <a:gd name="T25" fmla="*/ 3 h 78"/>
                <a:gd name="T26" fmla="*/ 0 w 34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78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5" y="75"/>
                    <a:pt x="34" y="74"/>
                  </a:cubicBezTo>
                  <a:lnTo>
                    <a:pt x="34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9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F7280108-C3E8-4385-AEB1-605703256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592"/>
              <a:ext cx="53" cy="49"/>
            </a:xfrm>
            <a:custGeom>
              <a:avLst/>
              <a:gdLst>
                <a:gd name="T0" fmla="*/ 13 w 88"/>
                <a:gd name="T1" fmla="*/ 13 h 80"/>
                <a:gd name="T2" fmla="*/ 13 w 88"/>
                <a:gd name="T3" fmla="*/ 13 h 80"/>
                <a:gd name="T4" fmla="*/ 0 w 88"/>
                <a:gd name="T5" fmla="*/ 3 h 80"/>
                <a:gd name="T6" fmla="*/ 0 w 88"/>
                <a:gd name="T7" fmla="*/ 0 h 80"/>
                <a:gd name="T8" fmla="*/ 39 w 88"/>
                <a:gd name="T9" fmla="*/ 0 h 80"/>
                <a:gd name="T10" fmla="*/ 39 w 88"/>
                <a:gd name="T11" fmla="*/ 3 h 80"/>
                <a:gd name="T12" fmla="*/ 27 w 88"/>
                <a:gd name="T13" fmla="*/ 9 h 80"/>
                <a:gd name="T14" fmla="*/ 29 w 88"/>
                <a:gd name="T15" fmla="*/ 16 h 80"/>
                <a:gd name="T16" fmla="*/ 48 w 88"/>
                <a:gd name="T17" fmla="*/ 63 h 80"/>
                <a:gd name="T18" fmla="*/ 66 w 88"/>
                <a:gd name="T19" fmla="*/ 18 h 80"/>
                <a:gd name="T20" fmla="*/ 69 w 88"/>
                <a:gd name="T21" fmla="*/ 9 h 80"/>
                <a:gd name="T22" fmla="*/ 58 w 88"/>
                <a:gd name="T23" fmla="*/ 3 h 80"/>
                <a:gd name="T24" fmla="*/ 58 w 88"/>
                <a:gd name="T25" fmla="*/ 0 h 80"/>
                <a:gd name="T26" fmla="*/ 88 w 88"/>
                <a:gd name="T27" fmla="*/ 0 h 80"/>
                <a:gd name="T28" fmla="*/ 88 w 88"/>
                <a:gd name="T29" fmla="*/ 3 h 80"/>
                <a:gd name="T30" fmla="*/ 74 w 88"/>
                <a:gd name="T31" fmla="*/ 18 h 80"/>
                <a:gd name="T32" fmla="*/ 48 w 88"/>
                <a:gd name="T33" fmla="*/ 80 h 80"/>
                <a:gd name="T34" fmla="*/ 40 w 88"/>
                <a:gd name="T35" fmla="*/ 80 h 80"/>
                <a:gd name="T36" fmla="*/ 13 w 88"/>
                <a:gd name="T37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13" y="13"/>
                  </a:moveTo>
                  <a:lnTo>
                    <a:pt x="13" y="13"/>
                  </a:lnTo>
                  <a:cubicBezTo>
                    <a:pt x="10" y="4"/>
                    <a:pt x="8" y="3"/>
                    <a:pt x="0" y="3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3"/>
                  </a:lnTo>
                  <a:cubicBezTo>
                    <a:pt x="29" y="3"/>
                    <a:pt x="27" y="6"/>
                    <a:pt x="27" y="9"/>
                  </a:cubicBezTo>
                  <a:cubicBezTo>
                    <a:pt x="27" y="10"/>
                    <a:pt x="27" y="13"/>
                    <a:pt x="29" y="16"/>
                  </a:cubicBezTo>
                  <a:lnTo>
                    <a:pt x="48" y="63"/>
                  </a:lnTo>
                  <a:lnTo>
                    <a:pt x="66" y="18"/>
                  </a:lnTo>
                  <a:cubicBezTo>
                    <a:pt x="68" y="13"/>
                    <a:pt x="69" y="10"/>
                    <a:pt x="69" y="9"/>
                  </a:cubicBezTo>
                  <a:cubicBezTo>
                    <a:pt x="69" y="4"/>
                    <a:pt x="66" y="3"/>
                    <a:pt x="58" y="3"/>
                  </a:cubicBezTo>
                  <a:lnTo>
                    <a:pt x="58" y="0"/>
                  </a:lnTo>
                  <a:lnTo>
                    <a:pt x="88" y="0"/>
                  </a:lnTo>
                  <a:lnTo>
                    <a:pt x="88" y="3"/>
                  </a:lnTo>
                  <a:cubicBezTo>
                    <a:pt x="79" y="3"/>
                    <a:pt x="78" y="8"/>
                    <a:pt x="74" y="18"/>
                  </a:cubicBezTo>
                  <a:lnTo>
                    <a:pt x="48" y="80"/>
                  </a:lnTo>
                  <a:lnTo>
                    <a:pt x="40" y="80"/>
                  </a:lnTo>
                  <a:lnTo>
                    <a:pt x="13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E19988B7-C0C6-4B46-9BC8-CCA6A5E72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592"/>
              <a:ext cx="42" cy="48"/>
            </a:xfrm>
            <a:custGeom>
              <a:avLst/>
              <a:gdLst>
                <a:gd name="T0" fmla="*/ 0 w 70"/>
                <a:gd name="T1" fmla="*/ 78 h 78"/>
                <a:gd name="T2" fmla="*/ 0 w 70"/>
                <a:gd name="T3" fmla="*/ 78 h 78"/>
                <a:gd name="T4" fmla="*/ 0 w 70"/>
                <a:gd name="T5" fmla="*/ 74 h 78"/>
                <a:gd name="T6" fmla="*/ 13 w 70"/>
                <a:gd name="T7" fmla="*/ 66 h 78"/>
                <a:gd name="T8" fmla="*/ 13 w 70"/>
                <a:gd name="T9" fmla="*/ 12 h 78"/>
                <a:gd name="T10" fmla="*/ 0 w 70"/>
                <a:gd name="T11" fmla="*/ 3 h 78"/>
                <a:gd name="T12" fmla="*/ 0 w 70"/>
                <a:gd name="T13" fmla="*/ 0 h 78"/>
                <a:gd name="T14" fmla="*/ 64 w 70"/>
                <a:gd name="T15" fmla="*/ 0 h 78"/>
                <a:gd name="T16" fmla="*/ 65 w 70"/>
                <a:gd name="T17" fmla="*/ 19 h 78"/>
                <a:gd name="T18" fmla="*/ 62 w 70"/>
                <a:gd name="T19" fmla="*/ 19 h 78"/>
                <a:gd name="T20" fmla="*/ 61 w 70"/>
                <a:gd name="T21" fmla="*/ 16 h 78"/>
                <a:gd name="T22" fmla="*/ 49 w 70"/>
                <a:gd name="T23" fmla="*/ 5 h 78"/>
                <a:gd name="T24" fmla="*/ 27 w 70"/>
                <a:gd name="T25" fmla="*/ 5 h 78"/>
                <a:gd name="T26" fmla="*/ 27 w 70"/>
                <a:gd name="T27" fmla="*/ 35 h 78"/>
                <a:gd name="T28" fmla="*/ 46 w 70"/>
                <a:gd name="T29" fmla="*/ 35 h 78"/>
                <a:gd name="T30" fmla="*/ 56 w 70"/>
                <a:gd name="T31" fmla="*/ 25 h 78"/>
                <a:gd name="T32" fmla="*/ 59 w 70"/>
                <a:gd name="T33" fmla="*/ 25 h 78"/>
                <a:gd name="T34" fmla="*/ 59 w 70"/>
                <a:gd name="T35" fmla="*/ 50 h 78"/>
                <a:gd name="T36" fmla="*/ 56 w 70"/>
                <a:gd name="T37" fmla="*/ 50 h 78"/>
                <a:gd name="T38" fmla="*/ 46 w 70"/>
                <a:gd name="T39" fmla="*/ 40 h 78"/>
                <a:gd name="T40" fmla="*/ 27 w 70"/>
                <a:gd name="T41" fmla="*/ 40 h 78"/>
                <a:gd name="T42" fmla="*/ 27 w 70"/>
                <a:gd name="T43" fmla="*/ 63 h 78"/>
                <a:gd name="T44" fmla="*/ 34 w 70"/>
                <a:gd name="T45" fmla="*/ 72 h 78"/>
                <a:gd name="T46" fmla="*/ 48 w 70"/>
                <a:gd name="T47" fmla="*/ 72 h 78"/>
                <a:gd name="T48" fmla="*/ 67 w 70"/>
                <a:gd name="T49" fmla="*/ 58 h 78"/>
                <a:gd name="T50" fmla="*/ 70 w 70"/>
                <a:gd name="T51" fmla="*/ 58 h 78"/>
                <a:gd name="T52" fmla="*/ 68 w 70"/>
                <a:gd name="T53" fmla="*/ 78 h 78"/>
                <a:gd name="T54" fmla="*/ 0 w 70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78">
                  <a:moveTo>
                    <a:pt x="0" y="78"/>
                  </a:moveTo>
                  <a:lnTo>
                    <a:pt x="0" y="78"/>
                  </a:lnTo>
                  <a:lnTo>
                    <a:pt x="0" y="74"/>
                  </a:lnTo>
                  <a:cubicBezTo>
                    <a:pt x="10" y="74"/>
                    <a:pt x="13" y="73"/>
                    <a:pt x="13" y="66"/>
                  </a:cubicBezTo>
                  <a:lnTo>
                    <a:pt x="13" y="12"/>
                  </a:lnTo>
                  <a:cubicBezTo>
                    <a:pt x="13" y="3"/>
                    <a:pt x="9" y="3"/>
                    <a:pt x="0" y="3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2" y="19"/>
                  </a:lnTo>
                  <a:lnTo>
                    <a:pt x="61" y="16"/>
                  </a:lnTo>
                  <a:cubicBezTo>
                    <a:pt x="59" y="6"/>
                    <a:pt x="57" y="5"/>
                    <a:pt x="49" y="5"/>
                  </a:cubicBezTo>
                  <a:lnTo>
                    <a:pt x="27" y="5"/>
                  </a:lnTo>
                  <a:lnTo>
                    <a:pt x="27" y="35"/>
                  </a:lnTo>
                  <a:lnTo>
                    <a:pt x="46" y="35"/>
                  </a:lnTo>
                  <a:cubicBezTo>
                    <a:pt x="53" y="35"/>
                    <a:pt x="55" y="34"/>
                    <a:pt x="56" y="25"/>
                  </a:cubicBezTo>
                  <a:lnTo>
                    <a:pt x="59" y="25"/>
                  </a:lnTo>
                  <a:lnTo>
                    <a:pt x="59" y="50"/>
                  </a:lnTo>
                  <a:lnTo>
                    <a:pt x="56" y="50"/>
                  </a:lnTo>
                  <a:cubicBezTo>
                    <a:pt x="55" y="41"/>
                    <a:pt x="53" y="40"/>
                    <a:pt x="46" y="40"/>
                  </a:cubicBezTo>
                  <a:lnTo>
                    <a:pt x="27" y="40"/>
                  </a:lnTo>
                  <a:lnTo>
                    <a:pt x="27" y="63"/>
                  </a:lnTo>
                  <a:cubicBezTo>
                    <a:pt x="27" y="71"/>
                    <a:pt x="28" y="72"/>
                    <a:pt x="34" y="72"/>
                  </a:cubicBezTo>
                  <a:lnTo>
                    <a:pt x="48" y="72"/>
                  </a:lnTo>
                  <a:cubicBezTo>
                    <a:pt x="61" y="72"/>
                    <a:pt x="63" y="70"/>
                    <a:pt x="67" y="58"/>
                  </a:cubicBezTo>
                  <a:lnTo>
                    <a:pt x="70" y="58"/>
                  </a:lnTo>
                  <a:lnTo>
                    <a:pt x="68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868FFDAA-6908-47EB-A6D1-6CD18B30D3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91"/>
              <a:ext cx="59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3 h 81"/>
                <a:gd name="T6" fmla="*/ 52 w 99"/>
                <a:gd name="T7" fmla="*/ 23 h 81"/>
                <a:gd name="T8" fmla="*/ 31 w 99"/>
                <a:gd name="T9" fmla="*/ 3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5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5 h 81"/>
                <a:gd name="T28" fmla="*/ 11 w 99"/>
                <a:gd name="T29" fmla="*/ 65 h 81"/>
                <a:gd name="T30" fmla="*/ 11 w 99"/>
                <a:gd name="T31" fmla="*/ 14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1 h 81"/>
                <a:gd name="T46" fmla="*/ 69 w 99"/>
                <a:gd name="T47" fmla="*/ 59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8 h 81"/>
                <a:gd name="T56" fmla="*/ 36 w 99"/>
                <a:gd name="T57" fmla="*/ 46 h 81"/>
                <a:gd name="T58" fmla="*/ 25 w 99"/>
                <a:gd name="T59" fmla="*/ 46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8" y="43"/>
                    <a:pt x="29" y="43"/>
                  </a:cubicBezTo>
                  <a:cubicBezTo>
                    <a:pt x="46" y="43"/>
                    <a:pt x="52" y="36"/>
                    <a:pt x="52" y="23"/>
                  </a:cubicBezTo>
                  <a:cubicBezTo>
                    <a:pt x="52" y="11"/>
                    <a:pt x="45" y="3"/>
                    <a:pt x="31" y="3"/>
                  </a:cubicBezTo>
                  <a:cubicBezTo>
                    <a:pt x="29" y="3"/>
                    <a:pt x="26" y="3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5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5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4"/>
                  </a:lnTo>
                  <a:cubicBezTo>
                    <a:pt x="11" y="6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0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1"/>
                    <a:pt x="62" y="38"/>
                    <a:pt x="51" y="43"/>
                  </a:cubicBezTo>
                  <a:cubicBezTo>
                    <a:pt x="53" y="44"/>
                    <a:pt x="58" y="49"/>
                    <a:pt x="60" y="51"/>
                  </a:cubicBezTo>
                  <a:lnTo>
                    <a:pt x="69" y="59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6"/>
                    <a:pt x="57" y="65"/>
                  </a:cubicBezTo>
                  <a:lnTo>
                    <a:pt x="50" y="58"/>
                  </a:lnTo>
                  <a:cubicBezTo>
                    <a:pt x="44" y="52"/>
                    <a:pt x="42" y="50"/>
                    <a:pt x="36" y="46"/>
                  </a:cubicBezTo>
                  <a:cubicBezTo>
                    <a:pt x="33" y="47"/>
                    <a:pt x="28" y="47"/>
                    <a:pt x="25" y="46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BFD00F77-6C24-45ED-98E6-C70218609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591"/>
              <a:ext cx="32" cy="50"/>
            </a:xfrm>
            <a:custGeom>
              <a:avLst/>
              <a:gdLst>
                <a:gd name="T0" fmla="*/ 0 w 54"/>
                <a:gd name="T1" fmla="*/ 59 h 82"/>
                <a:gd name="T2" fmla="*/ 0 w 54"/>
                <a:gd name="T3" fmla="*/ 59 h 82"/>
                <a:gd name="T4" fmla="*/ 4 w 54"/>
                <a:gd name="T5" fmla="*/ 59 h 82"/>
                <a:gd name="T6" fmla="*/ 26 w 54"/>
                <a:gd name="T7" fmla="*/ 77 h 82"/>
                <a:gd name="T8" fmla="*/ 41 w 54"/>
                <a:gd name="T9" fmla="*/ 64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0 h 82"/>
                <a:gd name="T20" fmla="*/ 48 w 54"/>
                <a:gd name="T21" fmla="*/ 0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59"/>
                  </a:moveTo>
                  <a:lnTo>
                    <a:pt x="0" y="59"/>
                  </a:lnTo>
                  <a:lnTo>
                    <a:pt x="4" y="59"/>
                  </a:lnTo>
                  <a:cubicBezTo>
                    <a:pt x="7" y="71"/>
                    <a:pt x="15" y="77"/>
                    <a:pt x="26" y="77"/>
                  </a:cubicBezTo>
                  <a:cubicBezTo>
                    <a:pt x="35" y="77"/>
                    <a:pt x="41" y="72"/>
                    <a:pt x="41" y="64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7"/>
                    <a:pt x="11" y="0"/>
                    <a:pt x="25" y="0"/>
                  </a:cubicBezTo>
                  <a:cubicBezTo>
                    <a:pt x="29" y="0"/>
                    <a:pt x="32" y="0"/>
                    <a:pt x="34" y="1"/>
                  </a:cubicBezTo>
                  <a:cubicBezTo>
                    <a:pt x="37" y="1"/>
                    <a:pt x="39" y="2"/>
                    <a:pt x="41" y="2"/>
                  </a:cubicBezTo>
                  <a:cubicBezTo>
                    <a:pt x="43" y="2"/>
                    <a:pt x="44" y="1"/>
                    <a:pt x="45" y="0"/>
                  </a:cubicBezTo>
                  <a:lnTo>
                    <a:pt x="48" y="0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DF5BCD3E-3E22-42BA-92E1-087583B3C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592"/>
              <a:ext cx="21" cy="48"/>
            </a:xfrm>
            <a:custGeom>
              <a:avLst/>
              <a:gdLst>
                <a:gd name="T0" fmla="*/ 0 w 35"/>
                <a:gd name="T1" fmla="*/ 0 h 78"/>
                <a:gd name="T2" fmla="*/ 0 w 35"/>
                <a:gd name="T3" fmla="*/ 0 h 78"/>
                <a:gd name="T4" fmla="*/ 35 w 35"/>
                <a:gd name="T5" fmla="*/ 0 h 78"/>
                <a:gd name="T6" fmla="*/ 35 w 35"/>
                <a:gd name="T7" fmla="*/ 3 h 78"/>
                <a:gd name="T8" fmla="*/ 24 w 35"/>
                <a:gd name="T9" fmla="*/ 14 h 78"/>
                <a:gd name="T10" fmla="*/ 24 w 35"/>
                <a:gd name="T11" fmla="*/ 63 h 78"/>
                <a:gd name="T12" fmla="*/ 35 w 35"/>
                <a:gd name="T13" fmla="*/ 74 h 78"/>
                <a:gd name="T14" fmla="*/ 35 w 35"/>
                <a:gd name="T15" fmla="*/ 78 h 78"/>
                <a:gd name="T16" fmla="*/ 0 w 35"/>
                <a:gd name="T17" fmla="*/ 78 h 78"/>
                <a:gd name="T18" fmla="*/ 0 w 35"/>
                <a:gd name="T19" fmla="*/ 74 h 78"/>
                <a:gd name="T20" fmla="*/ 10 w 35"/>
                <a:gd name="T21" fmla="*/ 64 h 78"/>
                <a:gd name="T22" fmla="*/ 10 w 35"/>
                <a:gd name="T23" fmla="*/ 13 h 78"/>
                <a:gd name="T24" fmla="*/ 0 w 35"/>
                <a:gd name="T25" fmla="*/ 3 h 78"/>
                <a:gd name="T26" fmla="*/ 0 w 35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78">
                  <a:moveTo>
                    <a:pt x="0" y="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3"/>
                  </a:lnTo>
                  <a:cubicBezTo>
                    <a:pt x="26" y="3"/>
                    <a:pt x="24" y="5"/>
                    <a:pt x="24" y="14"/>
                  </a:cubicBezTo>
                  <a:lnTo>
                    <a:pt x="24" y="63"/>
                  </a:lnTo>
                  <a:cubicBezTo>
                    <a:pt x="24" y="72"/>
                    <a:pt x="26" y="75"/>
                    <a:pt x="35" y="74"/>
                  </a:cubicBezTo>
                  <a:lnTo>
                    <a:pt x="35" y="78"/>
                  </a:lnTo>
                  <a:lnTo>
                    <a:pt x="0" y="78"/>
                  </a:lnTo>
                  <a:lnTo>
                    <a:pt x="0" y="74"/>
                  </a:lnTo>
                  <a:cubicBezTo>
                    <a:pt x="10" y="75"/>
                    <a:pt x="10" y="71"/>
                    <a:pt x="10" y="64"/>
                  </a:cubicBezTo>
                  <a:lnTo>
                    <a:pt x="10" y="13"/>
                  </a:lnTo>
                  <a:cubicBezTo>
                    <a:pt x="10" y="6"/>
                    <a:pt x="8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600D754E-29C9-490E-9CDE-5776AEAEC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2591"/>
              <a:ext cx="48" cy="49"/>
            </a:xfrm>
            <a:custGeom>
              <a:avLst/>
              <a:gdLst>
                <a:gd name="T0" fmla="*/ 3 w 81"/>
                <a:gd name="T1" fmla="*/ 0 h 80"/>
                <a:gd name="T2" fmla="*/ 3 w 81"/>
                <a:gd name="T3" fmla="*/ 0 h 80"/>
                <a:gd name="T4" fmla="*/ 6 w 81"/>
                <a:gd name="T5" fmla="*/ 0 h 80"/>
                <a:gd name="T6" fmla="*/ 8 w 81"/>
                <a:gd name="T7" fmla="*/ 1 h 80"/>
                <a:gd name="T8" fmla="*/ 14 w 81"/>
                <a:gd name="T9" fmla="*/ 2 h 80"/>
                <a:gd name="T10" fmla="*/ 67 w 81"/>
                <a:gd name="T11" fmla="*/ 2 h 80"/>
                <a:gd name="T12" fmla="*/ 75 w 81"/>
                <a:gd name="T13" fmla="*/ 0 h 80"/>
                <a:gd name="T14" fmla="*/ 79 w 81"/>
                <a:gd name="T15" fmla="*/ 0 h 80"/>
                <a:gd name="T16" fmla="*/ 81 w 81"/>
                <a:gd name="T17" fmla="*/ 21 h 80"/>
                <a:gd name="T18" fmla="*/ 77 w 81"/>
                <a:gd name="T19" fmla="*/ 21 h 80"/>
                <a:gd name="T20" fmla="*/ 65 w 81"/>
                <a:gd name="T21" fmla="*/ 7 h 80"/>
                <a:gd name="T22" fmla="*/ 48 w 81"/>
                <a:gd name="T23" fmla="*/ 7 h 80"/>
                <a:gd name="T24" fmla="*/ 48 w 81"/>
                <a:gd name="T25" fmla="*/ 66 h 80"/>
                <a:gd name="T26" fmla="*/ 62 w 81"/>
                <a:gd name="T27" fmla="*/ 76 h 80"/>
                <a:gd name="T28" fmla="*/ 62 w 81"/>
                <a:gd name="T29" fmla="*/ 80 h 80"/>
                <a:gd name="T30" fmla="*/ 19 w 81"/>
                <a:gd name="T31" fmla="*/ 80 h 80"/>
                <a:gd name="T32" fmla="*/ 19 w 81"/>
                <a:gd name="T33" fmla="*/ 76 h 80"/>
                <a:gd name="T34" fmla="*/ 34 w 81"/>
                <a:gd name="T35" fmla="*/ 66 h 80"/>
                <a:gd name="T36" fmla="*/ 34 w 81"/>
                <a:gd name="T37" fmla="*/ 7 h 80"/>
                <a:gd name="T38" fmla="*/ 16 w 81"/>
                <a:gd name="T39" fmla="*/ 7 h 80"/>
                <a:gd name="T40" fmla="*/ 4 w 81"/>
                <a:gd name="T41" fmla="*/ 21 h 80"/>
                <a:gd name="T42" fmla="*/ 0 w 81"/>
                <a:gd name="T43" fmla="*/ 21 h 80"/>
                <a:gd name="T44" fmla="*/ 3 w 81"/>
                <a:gd name="T4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6" y="1"/>
                    <a:pt x="7" y="1"/>
                    <a:pt x="8" y="1"/>
                  </a:cubicBezTo>
                  <a:cubicBezTo>
                    <a:pt x="9" y="2"/>
                    <a:pt x="11" y="2"/>
                    <a:pt x="14" y="2"/>
                  </a:cubicBezTo>
                  <a:lnTo>
                    <a:pt x="67" y="2"/>
                  </a:lnTo>
                  <a:cubicBezTo>
                    <a:pt x="73" y="2"/>
                    <a:pt x="74" y="2"/>
                    <a:pt x="75" y="0"/>
                  </a:cubicBezTo>
                  <a:lnTo>
                    <a:pt x="79" y="0"/>
                  </a:lnTo>
                  <a:lnTo>
                    <a:pt x="81" y="21"/>
                  </a:lnTo>
                  <a:lnTo>
                    <a:pt x="77" y="21"/>
                  </a:lnTo>
                  <a:cubicBezTo>
                    <a:pt x="75" y="8"/>
                    <a:pt x="73" y="7"/>
                    <a:pt x="65" y="7"/>
                  </a:cubicBezTo>
                  <a:lnTo>
                    <a:pt x="48" y="7"/>
                  </a:lnTo>
                  <a:lnTo>
                    <a:pt x="48" y="66"/>
                  </a:lnTo>
                  <a:cubicBezTo>
                    <a:pt x="48" y="75"/>
                    <a:pt x="49" y="76"/>
                    <a:pt x="62" y="76"/>
                  </a:cubicBezTo>
                  <a:lnTo>
                    <a:pt x="62" y="80"/>
                  </a:lnTo>
                  <a:lnTo>
                    <a:pt x="19" y="80"/>
                  </a:lnTo>
                  <a:lnTo>
                    <a:pt x="19" y="76"/>
                  </a:lnTo>
                  <a:cubicBezTo>
                    <a:pt x="32" y="76"/>
                    <a:pt x="34" y="75"/>
                    <a:pt x="34" y="66"/>
                  </a:cubicBezTo>
                  <a:lnTo>
                    <a:pt x="34" y="7"/>
                  </a:lnTo>
                  <a:lnTo>
                    <a:pt x="16" y="7"/>
                  </a:lnTo>
                  <a:cubicBezTo>
                    <a:pt x="8" y="7"/>
                    <a:pt x="6" y="8"/>
                    <a:pt x="4" y="21"/>
                  </a:cubicBezTo>
                  <a:lnTo>
                    <a:pt x="0" y="2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E2AD2B21-70F3-45A4-AFF5-B017529B4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592"/>
              <a:ext cx="54" cy="48"/>
            </a:xfrm>
            <a:custGeom>
              <a:avLst/>
              <a:gdLst>
                <a:gd name="T0" fmla="*/ 16 w 90"/>
                <a:gd name="T1" fmla="*/ 13 h 78"/>
                <a:gd name="T2" fmla="*/ 16 w 90"/>
                <a:gd name="T3" fmla="*/ 13 h 78"/>
                <a:gd name="T4" fmla="*/ 0 w 90"/>
                <a:gd name="T5" fmla="*/ 3 h 78"/>
                <a:gd name="T6" fmla="*/ 0 w 90"/>
                <a:gd name="T7" fmla="*/ 0 h 78"/>
                <a:gd name="T8" fmla="*/ 38 w 90"/>
                <a:gd name="T9" fmla="*/ 0 h 78"/>
                <a:gd name="T10" fmla="*/ 38 w 90"/>
                <a:gd name="T11" fmla="*/ 3 h 78"/>
                <a:gd name="T12" fmla="*/ 29 w 90"/>
                <a:gd name="T13" fmla="*/ 7 h 78"/>
                <a:gd name="T14" fmla="*/ 33 w 90"/>
                <a:gd name="T15" fmla="*/ 15 h 78"/>
                <a:gd name="T16" fmla="*/ 50 w 90"/>
                <a:gd name="T17" fmla="*/ 39 h 78"/>
                <a:gd name="T18" fmla="*/ 64 w 90"/>
                <a:gd name="T19" fmla="*/ 16 h 78"/>
                <a:gd name="T20" fmla="*/ 68 w 90"/>
                <a:gd name="T21" fmla="*/ 7 h 78"/>
                <a:gd name="T22" fmla="*/ 60 w 90"/>
                <a:gd name="T23" fmla="*/ 3 h 78"/>
                <a:gd name="T24" fmla="*/ 60 w 90"/>
                <a:gd name="T25" fmla="*/ 0 h 78"/>
                <a:gd name="T26" fmla="*/ 90 w 90"/>
                <a:gd name="T27" fmla="*/ 0 h 78"/>
                <a:gd name="T28" fmla="*/ 90 w 90"/>
                <a:gd name="T29" fmla="*/ 3 h 78"/>
                <a:gd name="T30" fmla="*/ 70 w 90"/>
                <a:gd name="T31" fmla="*/ 19 h 78"/>
                <a:gd name="T32" fmla="*/ 53 w 90"/>
                <a:gd name="T33" fmla="*/ 46 h 78"/>
                <a:gd name="T34" fmla="*/ 53 w 90"/>
                <a:gd name="T35" fmla="*/ 63 h 78"/>
                <a:gd name="T36" fmla="*/ 65 w 90"/>
                <a:gd name="T37" fmla="*/ 74 h 78"/>
                <a:gd name="T38" fmla="*/ 65 w 90"/>
                <a:gd name="T39" fmla="*/ 78 h 78"/>
                <a:gd name="T40" fmla="*/ 27 w 90"/>
                <a:gd name="T41" fmla="*/ 78 h 78"/>
                <a:gd name="T42" fmla="*/ 27 w 90"/>
                <a:gd name="T43" fmla="*/ 74 h 78"/>
                <a:gd name="T44" fmla="*/ 39 w 90"/>
                <a:gd name="T45" fmla="*/ 63 h 78"/>
                <a:gd name="T46" fmla="*/ 39 w 90"/>
                <a:gd name="T47" fmla="*/ 47 h 78"/>
                <a:gd name="T48" fmla="*/ 16 w 90"/>
                <a:gd name="T49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78">
                  <a:moveTo>
                    <a:pt x="16" y="13"/>
                  </a:moveTo>
                  <a:lnTo>
                    <a:pt x="16" y="13"/>
                  </a:lnTo>
                  <a:cubicBezTo>
                    <a:pt x="10" y="4"/>
                    <a:pt x="8" y="4"/>
                    <a:pt x="0" y="3"/>
                  </a:cubicBez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cubicBezTo>
                    <a:pt x="31" y="3"/>
                    <a:pt x="29" y="5"/>
                    <a:pt x="29" y="7"/>
                  </a:cubicBezTo>
                  <a:cubicBezTo>
                    <a:pt x="29" y="8"/>
                    <a:pt x="30" y="11"/>
                    <a:pt x="33" y="15"/>
                  </a:cubicBezTo>
                  <a:lnTo>
                    <a:pt x="50" y="39"/>
                  </a:lnTo>
                  <a:lnTo>
                    <a:pt x="64" y="16"/>
                  </a:lnTo>
                  <a:cubicBezTo>
                    <a:pt x="67" y="11"/>
                    <a:pt x="68" y="9"/>
                    <a:pt x="68" y="7"/>
                  </a:cubicBezTo>
                  <a:cubicBezTo>
                    <a:pt x="68" y="4"/>
                    <a:pt x="66" y="3"/>
                    <a:pt x="60" y="3"/>
                  </a:cubicBezTo>
                  <a:lnTo>
                    <a:pt x="60" y="0"/>
                  </a:lnTo>
                  <a:lnTo>
                    <a:pt x="90" y="0"/>
                  </a:lnTo>
                  <a:lnTo>
                    <a:pt x="90" y="3"/>
                  </a:lnTo>
                  <a:cubicBezTo>
                    <a:pt x="81" y="4"/>
                    <a:pt x="78" y="6"/>
                    <a:pt x="70" y="19"/>
                  </a:cubicBezTo>
                  <a:lnTo>
                    <a:pt x="53" y="46"/>
                  </a:lnTo>
                  <a:lnTo>
                    <a:pt x="53" y="63"/>
                  </a:lnTo>
                  <a:cubicBezTo>
                    <a:pt x="53" y="73"/>
                    <a:pt x="55" y="74"/>
                    <a:pt x="65" y="74"/>
                  </a:cubicBezTo>
                  <a:lnTo>
                    <a:pt x="65" y="78"/>
                  </a:lnTo>
                  <a:lnTo>
                    <a:pt x="27" y="78"/>
                  </a:lnTo>
                  <a:lnTo>
                    <a:pt x="27" y="74"/>
                  </a:lnTo>
                  <a:cubicBezTo>
                    <a:pt x="37" y="74"/>
                    <a:pt x="39" y="74"/>
                    <a:pt x="39" y="63"/>
                  </a:cubicBezTo>
                  <a:lnTo>
                    <a:pt x="39" y="47"/>
                  </a:lnTo>
                  <a:lnTo>
                    <a:pt x="16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1">
              <a:extLst>
                <a:ext uri="{FF2B5EF4-FFF2-40B4-BE49-F238E27FC236}">
                  <a16:creationId xmlns:a16="http://schemas.microsoft.com/office/drawing/2014/main" id="{42B860CB-6666-40B8-8F73-7115B423A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2684"/>
              <a:ext cx="40" cy="49"/>
            </a:xfrm>
            <a:custGeom>
              <a:avLst/>
              <a:gdLst>
                <a:gd name="T0" fmla="*/ 25 w 66"/>
                <a:gd name="T1" fmla="*/ 43 h 79"/>
                <a:gd name="T2" fmla="*/ 25 w 66"/>
                <a:gd name="T3" fmla="*/ 43 h 79"/>
                <a:gd name="T4" fmla="*/ 31 w 66"/>
                <a:gd name="T5" fmla="*/ 43 h 79"/>
                <a:gd name="T6" fmla="*/ 50 w 66"/>
                <a:gd name="T7" fmla="*/ 22 h 79"/>
                <a:gd name="T8" fmla="*/ 32 w 66"/>
                <a:gd name="T9" fmla="*/ 4 h 79"/>
                <a:gd name="T10" fmla="*/ 25 w 66"/>
                <a:gd name="T11" fmla="*/ 4 h 79"/>
                <a:gd name="T12" fmla="*/ 25 w 66"/>
                <a:gd name="T13" fmla="*/ 43 h 79"/>
                <a:gd name="T14" fmla="*/ 25 w 66"/>
                <a:gd name="T15" fmla="*/ 43 h 79"/>
                <a:gd name="T16" fmla="*/ 1 w 66"/>
                <a:gd name="T17" fmla="*/ 76 h 79"/>
                <a:gd name="T18" fmla="*/ 1 w 66"/>
                <a:gd name="T19" fmla="*/ 76 h 79"/>
                <a:gd name="T20" fmla="*/ 12 w 66"/>
                <a:gd name="T21" fmla="*/ 62 h 79"/>
                <a:gd name="T22" fmla="*/ 12 w 66"/>
                <a:gd name="T23" fmla="*/ 18 h 79"/>
                <a:gd name="T24" fmla="*/ 0 w 66"/>
                <a:gd name="T25" fmla="*/ 5 h 79"/>
                <a:gd name="T26" fmla="*/ 0 w 66"/>
                <a:gd name="T27" fmla="*/ 1 h 79"/>
                <a:gd name="T28" fmla="*/ 12 w 66"/>
                <a:gd name="T29" fmla="*/ 1 h 79"/>
                <a:gd name="T30" fmla="*/ 29 w 66"/>
                <a:gd name="T31" fmla="*/ 0 h 79"/>
                <a:gd name="T32" fmla="*/ 66 w 66"/>
                <a:gd name="T33" fmla="*/ 23 h 79"/>
                <a:gd name="T34" fmla="*/ 36 w 66"/>
                <a:gd name="T35" fmla="*/ 47 h 79"/>
                <a:gd name="T36" fmla="*/ 25 w 66"/>
                <a:gd name="T37" fmla="*/ 47 h 79"/>
                <a:gd name="T38" fmla="*/ 25 w 66"/>
                <a:gd name="T39" fmla="*/ 64 h 79"/>
                <a:gd name="T40" fmla="*/ 40 w 66"/>
                <a:gd name="T41" fmla="*/ 76 h 79"/>
                <a:gd name="T42" fmla="*/ 40 w 66"/>
                <a:gd name="T43" fmla="*/ 79 h 79"/>
                <a:gd name="T44" fmla="*/ 1 w 66"/>
                <a:gd name="T45" fmla="*/ 79 h 79"/>
                <a:gd name="T46" fmla="*/ 1 w 66"/>
                <a:gd name="T47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79">
                  <a:moveTo>
                    <a:pt x="25" y="43"/>
                  </a:moveTo>
                  <a:lnTo>
                    <a:pt x="25" y="43"/>
                  </a:lnTo>
                  <a:cubicBezTo>
                    <a:pt x="27" y="43"/>
                    <a:pt x="29" y="43"/>
                    <a:pt x="31" y="43"/>
                  </a:cubicBezTo>
                  <a:cubicBezTo>
                    <a:pt x="42" y="43"/>
                    <a:pt x="50" y="35"/>
                    <a:pt x="50" y="22"/>
                  </a:cubicBezTo>
                  <a:cubicBezTo>
                    <a:pt x="50" y="14"/>
                    <a:pt x="47" y="4"/>
                    <a:pt x="32" y="4"/>
                  </a:cubicBezTo>
                  <a:cubicBezTo>
                    <a:pt x="29" y="4"/>
                    <a:pt x="27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1" y="76"/>
                  </a:moveTo>
                  <a:lnTo>
                    <a:pt x="1" y="76"/>
                  </a:lnTo>
                  <a:cubicBezTo>
                    <a:pt x="10" y="75"/>
                    <a:pt x="12" y="74"/>
                    <a:pt x="12" y="62"/>
                  </a:cubicBezTo>
                  <a:lnTo>
                    <a:pt x="12" y="18"/>
                  </a:lnTo>
                  <a:cubicBezTo>
                    <a:pt x="12" y="6"/>
                    <a:pt x="9" y="5"/>
                    <a:pt x="0" y="5"/>
                  </a:cubicBezTo>
                  <a:lnTo>
                    <a:pt x="0" y="1"/>
                  </a:lnTo>
                  <a:cubicBezTo>
                    <a:pt x="3" y="1"/>
                    <a:pt x="9" y="1"/>
                    <a:pt x="12" y="1"/>
                  </a:cubicBezTo>
                  <a:cubicBezTo>
                    <a:pt x="18" y="1"/>
                    <a:pt x="27" y="0"/>
                    <a:pt x="29" y="0"/>
                  </a:cubicBezTo>
                  <a:cubicBezTo>
                    <a:pt x="53" y="0"/>
                    <a:pt x="66" y="6"/>
                    <a:pt x="66" y="23"/>
                  </a:cubicBezTo>
                  <a:cubicBezTo>
                    <a:pt x="66" y="37"/>
                    <a:pt x="53" y="47"/>
                    <a:pt x="36" y="47"/>
                  </a:cubicBezTo>
                  <a:cubicBezTo>
                    <a:pt x="32" y="47"/>
                    <a:pt x="29" y="47"/>
                    <a:pt x="25" y="47"/>
                  </a:cubicBezTo>
                  <a:lnTo>
                    <a:pt x="25" y="64"/>
                  </a:lnTo>
                  <a:cubicBezTo>
                    <a:pt x="25" y="73"/>
                    <a:pt x="28" y="76"/>
                    <a:pt x="40" y="76"/>
                  </a:cubicBezTo>
                  <a:lnTo>
                    <a:pt x="40" y="79"/>
                  </a:lnTo>
                  <a:lnTo>
                    <a:pt x="1" y="79"/>
                  </a:lnTo>
                  <a:lnTo>
                    <a:pt x="1" y="7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593FF980-DA94-490B-AF79-5C51A3AEE2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" y="2684"/>
              <a:ext cx="60" cy="50"/>
            </a:xfrm>
            <a:custGeom>
              <a:avLst/>
              <a:gdLst>
                <a:gd name="T0" fmla="*/ 25 w 99"/>
                <a:gd name="T1" fmla="*/ 43 h 81"/>
                <a:gd name="T2" fmla="*/ 25 w 99"/>
                <a:gd name="T3" fmla="*/ 43 h 81"/>
                <a:gd name="T4" fmla="*/ 29 w 99"/>
                <a:gd name="T5" fmla="*/ 44 h 81"/>
                <a:gd name="T6" fmla="*/ 52 w 99"/>
                <a:gd name="T7" fmla="*/ 24 h 81"/>
                <a:gd name="T8" fmla="*/ 31 w 99"/>
                <a:gd name="T9" fmla="*/ 4 h 81"/>
                <a:gd name="T10" fmla="*/ 25 w 99"/>
                <a:gd name="T11" fmla="*/ 4 h 81"/>
                <a:gd name="T12" fmla="*/ 25 w 99"/>
                <a:gd name="T13" fmla="*/ 43 h 81"/>
                <a:gd name="T14" fmla="*/ 25 w 99"/>
                <a:gd name="T15" fmla="*/ 43 h 81"/>
                <a:gd name="T16" fmla="*/ 25 w 99"/>
                <a:gd name="T17" fmla="*/ 63 h 81"/>
                <a:gd name="T18" fmla="*/ 25 w 99"/>
                <a:gd name="T19" fmla="*/ 63 h 81"/>
                <a:gd name="T20" fmla="*/ 38 w 99"/>
                <a:gd name="T21" fmla="*/ 76 h 81"/>
                <a:gd name="T22" fmla="*/ 38 w 99"/>
                <a:gd name="T23" fmla="*/ 79 h 81"/>
                <a:gd name="T24" fmla="*/ 0 w 99"/>
                <a:gd name="T25" fmla="*/ 79 h 81"/>
                <a:gd name="T26" fmla="*/ 0 w 99"/>
                <a:gd name="T27" fmla="*/ 76 h 81"/>
                <a:gd name="T28" fmla="*/ 11 w 99"/>
                <a:gd name="T29" fmla="*/ 65 h 81"/>
                <a:gd name="T30" fmla="*/ 11 w 99"/>
                <a:gd name="T31" fmla="*/ 15 h 81"/>
                <a:gd name="T32" fmla="*/ 0 w 99"/>
                <a:gd name="T33" fmla="*/ 4 h 81"/>
                <a:gd name="T34" fmla="*/ 0 w 99"/>
                <a:gd name="T35" fmla="*/ 1 h 81"/>
                <a:gd name="T36" fmla="*/ 18 w 99"/>
                <a:gd name="T37" fmla="*/ 0 h 81"/>
                <a:gd name="T38" fmla="*/ 33 w 99"/>
                <a:gd name="T39" fmla="*/ 0 h 81"/>
                <a:gd name="T40" fmla="*/ 67 w 99"/>
                <a:gd name="T41" fmla="*/ 22 h 81"/>
                <a:gd name="T42" fmla="*/ 51 w 99"/>
                <a:gd name="T43" fmla="*/ 43 h 81"/>
                <a:gd name="T44" fmla="*/ 60 w 99"/>
                <a:gd name="T45" fmla="*/ 52 h 81"/>
                <a:gd name="T46" fmla="*/ 69 w 99"/>
                <a:gd name="T47" fmla="*/ 60 h 81"/>
                <a:gd name="T48" fmla="*/ 99 w 99"/>
                <a:gd name="T49" fmla="*/ 77 h 81"/>
                <a:gd name="T50" fmla="*/ 99 w 99"/>
                <a:gd name="T51" fmla="*/ 80 h 81"/>
                <a:gd name="T52" fmla="*/ 57 w 99"/>
                <a:gd name="T53" fmla="*/ 65 h 81"/>
                <a:gd name="T54" fmla="*/ 50 w 99"/>
                <a:gd name="T55" fmla="*/ 59 h 81"/>
                <a:gd name="T56" fmla="*/ 36 w 99"/>
                <a:gd name="T57" fmla="*/ 47 h 81"/>
                <a:gd name="T58" fmla="*/ 25 w 99"/>
                <a:gd name="T59" fmla="*/ 47 h 81"/>
                <a:gd name="T60" fmla="*/ 25 w 99"/>
                <a:gd name="T61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25" y="43"/>
                  </a:moveTo>
                  <a:lnTo>
                    <a:pt x="25" y="43"/>
                  </a:lnTo>
                  <a:cubicBezTo>
                    <a:pt x="26" y="43"/>
                    <a:pt x="29" y="44"/>
                    <a:pt x="29" y="44"/>
                  </a:cubicBezTo>
                  <a:cubicBezTo>
                    <a:pt x="46" y="43"/>
                    <a:pt x="52" y="36"/>
                    <a:pt x="52" y="24"/>
                  </a:cubicBezTo>
                  <a:cubicBezTo>
                    <a:pt x="52" y="11"/>
                    <a:pt x="45" y="4"/>
                    <a:pt x="31" y="4"/>
                  </a:cubicBezTo>
                  <a:cubicBezTo>
                    <a:pt x="29" y="4"/>
                    <a:pt x="26" y="4"/>
                    <a:pt x="25" y="4"/>
                  </a:cubicBezTo>
                  <a:lnTo>
                    <a:pt x="25" y="43"/>
                  </a:lnTo>
                  <a:lnTo>
                    <a:pt x="25" y="43"/>
                  </a:lnTo>
                  <a:close/>
                  <a:moveTo>
                    <a:pt x="25" y="63"/>
                  </a:moveTo>
                  <a:lnTo>
                    <a:pt x="25" y="63"/>
                  </a:lnTo>
                  <a:cubicBezTo>
                    <a:pt x="25" y="74"/>
                    <a:pt x="27" y="76"/>
                    <a:pt x="38" y="76"/>
                  </a:cubicBezTo>
                  <a:lnTo>
                    <a:pt x="38" y="79"/>
                  </a:lnTo>
                  <a:lnTo>
                    <a:pt x="0" y="79"/>
                  </a:lnTo>
                  <a:lnTo>
                    <a:pt x="0" y="76"/>
                  </a:lnTo>
                  <a:cubicBezTo>
                    <a:pt x="10" y="76"/>
                    <a:pt x="11" y="73"/>
                    <a:pt x="11" y="65"/>
                  </a:cubicBezTo>
                  <a:lnTo>
                    <a:pt x="11" y="15"/>
                  </a:lnTo>
                  <a:cubicBezTo>
                    <a:pt x="11" y="7"/>
                    <a:pt x="10" y="4"/>
                    <a:pt x="0" y="4"/>
                  </a:cubicBezTo>
                  <a:lnTo>
                    <a:pt x="0" y="1"/>
                  </a:lnTo>
                  <a:cubicBezTo>
                    <a:pt x="3" y="1"/>
                    <a:pt x="9" y="1"/>
                    <a:pt x="18" y="0"/>
                  </a:cubicBezTo>
                  <a:cubicBezTo>
                    <a:pt x="24" y="0"/>
                    <a:pt x="30" y="0"/>
                    <a:pt x="33" y="0"/>
                  </a:cubicBezTo>
                  <a:cubicBezTo>
                    <a:pt x="58" y="0"/>
                    <a:pt x="67" y="11"/>
                    <a:pt x="67" y="22"/>
                  </a:cubicBezTo>
                  <a:cubicBezTo>
                    <a:pt x="67" y="32"/>
                    <a:pt x="62" y="38"/>
                    <a:pt x="51" y="43"/>
                  </a:cubicBezTo>
                  <a:cubicBezTo>
                    <a:pt x="53" y="44"/>
                    <a:pt x="58" y="49"/>
                    <a:pt x="60" y="52"/>
                  </a:cubicBezTo>
                  <a:lnTo>
                    <a:pt x="69" y="60"/>
                  </a:lnTo>
                  <a:cubicBezTo>
                    <a:pt x="80" y="71"/>
                    <a:pt x="88" y="76"/>
                    <a:pt x="99" y="77"/>
                  </a:cubicBezTo>
                  <a:lnTo>
                    <a:pt x="99" y="80"/>
                  </a:lnTo>
                  <a:cubicBezTo>
                    <a:pt x="74" y="81"/>
                    <a:pt x="68" y="77"/>
                    <a:pt x="57" y="65"/>
                  </a:cubicBezTo>
                  <a:lnTo>
                    <a:pt x="50" y="59"/>
                  </a:lnTo>
                  <a:cubicBezTo>
                    <a:pt x="44" y="52"/>
                    <a:pt x="42" y="51"/>
                    <a:pt x="36" y="47"/>
                  </a:cubicBezTo>
                  <a:cubicBezTo>
                    <a:pt x="33" y="47"/>
                    <a:pt x="29" y="47"/>
                    <a:pt x="25" y="47"/>
                  </a:cubicBezTo>
                  <a:lnTo>
                    <a:pt x="2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176F40C8-C18B-46A9-83FC-7BA270866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2685"/>
              <a:ext cx="42" cy="48"/>
            </a:xfrm>
            <a:custGeom>
              <a:avLst/>
              <a:gdLst>
                <a:gd name="T0" fmla="*/ 0 w 69"/>
                <a:gd name="T1" fmla="*/ 78 h 78"/>
                <a:gd name="T2" fmla="*/ 0 w 69"/>
                <a:gd name="T3" fmla="*/ 78 h 78"/>
                <a:gd name="T4" fmla="*/ 0 w 69"/>
                <a:gd name="T5" fmla="*/ 75 h 78"/>
                <a:gd name="T6" fmla="*/ 12 w 69"/>
                <a:gd name="T7" fmla="*/ 66 h 78"/>
                <a:gd name="T8" fmla="*/ 12 w 69"/>
                <a:gd name="T9" fmla="*/ 12 h 78"/>
                <a:gd name="T10" fmla="*/ 0 w 69"/>
                <a:gd name="T11" fmla="*/ 4 h 78"/>
                <a:gd name="T12" fmla="*/ 0 w 69"/>
                <a:gd name="T13" fmla="*/ 0 h 78"/>
                <a:gd name="T14" fmla="*/ 64 w 69"/>
                <a:gd name="T15" fmla="*/ 0 h 78"/>
                <a:gd name="T16" fmla="*/ 65 w 69"/>
                <a:gd name="T17" fmla="*/ 19 h 78"/>
                <a:gd name="T18" fmla="*/ 61 w 69"/>
                <a:gd name="T19" fmla="*/ 19 h 78"/>
                <a:gd name="T20" fmla="*/ 61 w 69"/>
                <a:gd name="T21" fmla="*/ 16 h 78"/>
                <a:gd name="T22" fmla="*/ 48 w 69"/>
                <a:gd name="T23" fmla="*/ 6 h 78"/>
                <a:gd name="T24" fmla="*/ 26 w 69"/>
                <a:gd name="T25" fmla="*/ 6 h 78"/>
                <a:gd name="T26" fmla="*/ 26 w 69"/>
                <a:gd name="T27" fmla="*/ 35 h 78"/>
                <a:gd name="T28" fmla="*/ 46 w 69"/>
                <a:gd name="T29" fmla="*/ 35 h 78"/>
                <a:gd name="T30" fmla="*/ 55 w 69"/>
                <a:gd name="T31" fmla="*/ 25 h 78"/>
                <a:gd name="T32" fmla="*/ 58 w 69"/>
                <a:gd name="T33" fmla="*/ 25 h 78"/>
                <a:gd name="T34" fmla="*/ 58 w 69"/>
                <a:gd name="T35" fmla="*/ 51 h 78"/>
                <a:gd name="T36" fmla="*/ 55 w 69"/>
                <a:gd name="T37" fmla="*/ 51 h 78"/>
                <a:gd name="T38" fmla="*/ 46 w 69"/>
                <a:gd name="T39" fmla="*/ 41 h 78"/>
                <a:gd name="T40" fmla="*/ 26 w 69"/>
                <a:gd name="T41" fmla="*/ 41 h 78"/>
                <a:gd name="T42" fmla="*/ 26 w 69"/>
                <a:gd name="T43" fmla="*/ 63 h 78"/>
                <a:gd name="T44" fmla="*/ 33 w 69"/>
                <a:gd name="T45" fmla="*/ 72 h 78"/>
                <a:gd name="T46" fmla="*/ 47 w 69"/>
                <a:gd name="T47" fmla="*/ 72 h 78"/>
                <a:gd name="T48" fmla="*/ 66 w 69"/>
                <a:gd name="T49" fmla="*/ 58 h 78"/>
                <a:gd name="T50" fmla="*/ 69 w 69"/>
                <a:gd name="T51" fmla="*/ 58 h 78"/>
                <a:gd name="T52" fmla="*/ 67 w 69"/>
                <a:gd name="T53" fmla="*/ 78 h 78"/>
                <a:gd name="T54" fmla="*/ 0 w 69"/>
                <a:gd name="T5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78">
                  <a:moveTo>
                    <a:pt x="0" y="78"/>
                  </a:moveTo>
                  <a:lnTo>
                    <a:pt x="0" y="78"/>
                  </a:lnTo>
                  <a:lnTo>
                    <a:pt x="0" y="75"/>
                  </a:lnTo>
                  <a:cubicBezTo>
                    <a:pt x="10" y="75"/>
                    <a:pt x="12" y="73"/>
                    <a:pt x="12" y="66"/>
                  </a:cubicBezTo>
                  <a:lnTo>
                    <a:pt x="12" y="12"/>
                  </a:lnTo>
                  <a:cubicBezTo>
                    <a:pt x="12" y="4"/>
                    <a:pt x="8" y="4"/>
                    <a:pt x="0" y="4"/>
                  </a:cubicBezTo>
                  <a:lnTo>
                    <a:pt x="0" y="0"/>
                  </a:lnTo>
                  <a:lnTo>
                    <a:pt x="64" y="0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61" y="16"/>
                  </a:lnTo>
                  <a:cubicBezTo>
                    <a:pt x="58" y="6"/>
                    <a:pt x="56" y="6"/>
                    <a:pt x="48" y="6"/>
                  </a:cubicBezTo>
                  <a:lnTo>
                    <a:pt x="26" y="6"/>
                  </a:lnTo>
                  <a:lnTo>
                    <a:pt x="26" y="35"/>
                  </a:lnTo>
                  <a:lnTo>
                    <a:pt x="46" y="35"/>
                  </a:lnTo>
                  <a:cubicBezTo>
                    <a:pt x="53" y="35"/>
                    <a:pt x="54" y="34"/>
                    <a:pt x="55" y="25"/>
                  </a:cubicBezTo>
                  <a:lnTo>
                    <a:pt x="58" y="25"/>
                  </a:lnTo>
                  <a:lnTo>
                    <a:pt x="58" y="51"/>
                  </a:lnTo>
                  <a:lnTo>
                    <a:pt x="55" y="51"/>
                  </a:lnTo>
                  <a:cubicBezTo>
                    <a:pt x="54" y="42"/>
                    <a:pt x="52" y="41"/>
                    <a:pt x="46" y="41"/>
                  </a:cubicBezTo>
                  <a:lnTo>
                    <a:pt x="26" y="41"/>
                  </a:lnTo>
                  <a:lnTo>
                    <a:pt x="26" y="63"/>
                  </a:lnTo>
                  <a:cubicBezTo>
                    <a:pt x="26" y="71"/>
                    <a:pt x="27" y="72"/>
                    <a:pt x="33" y="72"/>
                  </a:cubicBezTo>
                  <a:lnTo>
                    <a:pt x="47" y="72"/>
                  </a:lnTo>
                  <a:cubicBezTo>
                    <a:pt x="60" y="72"/>
                    <a:pt x="63" y="71"/>
                    <a:pt x="66" y="58"/>
                  </a:cubicBezTo>
                  <a:lnTo>
                    <a:pt x="69" y="58"/>
                  </a:lnTo>
                  <a:lnTo>
                    <a:pt x="67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CBB5A051-CDF2-4749-9391-3445B4541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683"/>
              <a:ext cx="32" cy="51"/>
            </a:xfrm>
            <a:custGeom>
              <a:avLst/>
              <a:gdLst>
                <a:gd name="T0" fmla="*/ 0 w 53"/>
                <a:gd name="T1" fmla="*/ 60 h 82"/>
                <a:gd name="T2" fmla="*/ 0 w 53"/>
                <a:gd name="T3" fmla="*/ 60 h 82"/>
                <a:gd name="T4" fmla="*/ 3 w 53"/>
                <a:gd name="T5" fmla="*/ 60 h 82"/>
                <a:gd name="T6" fmla="*/ 25 w 53"/>
                <a:gd name="T7" fmla="*/ 78 h 82"/>
                <a:gd name="T8" fmla="*/ 41 w 53"/>
                <a:gd name="T9" fmla="*/ 65 h 82"/>
                <a:gd name="T10" fmla="*/ 1 w 53"/>
                <a:gd name="T11" fmla="*/ 18 h 82"/>
                <a:gd name="T12" fmla="*/ 24 w 53"/>
                <a:gd name="T13" fmla="*/ 0 h 82"/>
                <a:gd name="T14" fmla="*/ 34 w 53"/>
                <a:gd name="T15" fmla="*/ 1 h 82"/>
                <a:gd name="T16" fmla="*/ 40 w 53"/>
                <a:gd name="T17" fmla="*/ 2 h 82"/>
                <a:gd name="T18" fmla="*/ 44 w 53"/>
                <a:gd name="T19" fmla="*/ 1 h 82"/>
                <a:gd name="T20" fmla="*/ 47 w 53"/>
                <a:gd name="T21" fmla="*/ 1 h 82"/>
                <a:gd name="T22" fmla="*/ 50 w 53"/>
                <a:gd name="T23" fmla="*/ 20 h 82"/>
                <a:gd name="T24" fmla="*/ 46 w 53"/>
                <a:gd name="T25" fmla="*/ 20 h 82"/>
                <a:gd name="T26" fmla="*/ 26 w 53"/>
                <a:gd name="T27" fmla="*/ 4 h 82"/>
                <a:gd name="T28" fmla="*/ 13 w 53"/>
                <a:gd name="T29" fmla="*/ 14 h 82"/>
                <a:gd name="T30" fmla="*/ 53 w 53"/>
                <a:gd name="T31" fmla="*/ 60 h 82"/>
                <a:gd name="T32" fmla="*/ 26 w 53"/>
                <a:gd name="T33" fmla="*/ 82 h 82"/>
                <a:gd name="T34" fmla="*/ 9 w 53"/>
                <a:gd name="T35" fmla="*/ 80 h 82"/>
                <a:gd name="T36" fmla="*/ 6 w 53"/>
                <a:gd name="T37" fmla="*/ 81 h 82"/>
                <a:gd name="T38" fmla="*/ 3 w 53"/>
                <a:gd name="T39" fmla="*/ 81 h 82"/>
                <a:gd name="T40" fmla="*/ 0 w 53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82">
                  <a:moveTo>
                    <a:pt x="0" y="60"/>
                  </a:moveTo>
                  <a:lnTo>
                    <a:pt x="0" y="60"/>
                  </a:lnTo>
                  <a:lnTo>
                    <a:pt x="3" y="60"/>
                  </a:lnTo>
                  <a:cubicBezTo>
                    <a:pt x="7" y="71"/>
                    <a:pt x="14" y="78"/>
                    <a:pt x="25" y="78"/>
                  </a:cubicBezTo>
                  <a:cubicBezTo>
                    <a:pt x="34" y="78"/>
                    <a:pt x="41" y="72"/>
                    <a:pt x="41" y="65"/>
                  </a:cubicBezTo>
                  <a:cubicBezTo>
                    <a:pt x="41" y="47"/>
                    <a:pt x="1" y="40"/>
                    <a:pt x="1" y="18"/>
                  </a:cubicBezTo>
                  <a:cubicBezTo>
                    <a:pt x="1" y="8"/>
                    <a:pt x="11" y="0"/>
                    <a:pt x="24" y="0"/>
                  </a:cubicBezTo>
                  <a:cubicBezTo>
                    <a:pt x="28" y="0"/>
                    <a:pt x="31" y="1"/>
                    <a:pt x="34" y="1"/>
                  </a:cubicBezTo>
                  <a:cubicBezTo>
                    <a:pt x="36" y="2"/>
                    <a:pt x="38" y="2"/>
                    <a:pt x="40" y="2"/>
                  </a:cubicBezTo>
                  <a:cubicBezTo>
                    <a:pt x="42" y="2"/>
                    <a:pt x="43" y="2"/>
                    <a:pt x="44" y="1"/>
                  </a:cubicBezTo>
                  <a:lnTo>
                    <a:pt x="47" y="1"/>
                  </a:lnTo>
                  <a:lnTo>
                    <a:pt x="50" y="20"/>
                  </a:lnTo>
                  <a:lnTo>
                    <a:pt x="46" y="20"/>
                  </a:lnTo>
                  <a:cubicBezTo>
                    <a:pt x="42" y="10"/>
                    <a:pt x="34" y="4"/>
                    <a:pt x="26" y="4"/>
                  </a:cubicBezTo>
                  <a:cubicBezTo>
                    <a:pt x="18" y="4"/>
                    <a:pt x="13" y="9"/>
                    <a:pt x="13" y="14"/>
                  </a:cubicBezTo>
                  <a:cubicBezTo>
                    <a:pt x="13" y="31"/>
                    <a:pt x="53" y="36"/>
                    <a:pt x="53" y="60"/>
                  </a:cubicBezTo>
                  <a:cubicBezTo>
                    <a:pt x="53" y="73"/>
                    <a:pt x="42" y="82"/>
                    <a:pt x="26" y="82"/>
                  </a:cubicBezTo>
                  <a:cubicBezTo>
                    <a:pt x="17" y="82"/>
                    <a:pt x="13" y="80"/>
                    <a:pt x="9" y="80"/>
                  </a:cubicBezTo>
                  <a:cubicBezTo>
                    <a:pt x="8" y="80"/>
                    <a:pt x="7" y="80"/>
                    <a:pt x="6" y="81"/>
                  </a:cubicBezTo>
                  <a:lnTo>
                    <a:pt x="3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id="{83B32BC2-BAE4-4DBA-A4E2-F5FD0FD27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2683"/>
              <a:ext cx="32" cy="51"/>
            </a:xfrm>
            <a:custGeom>
              <a:avLst/>
              <a:gdLst>
                <a:gd name="T0" fmla="*/ 0 w 54"/>
                <a:gd name="T1" fmla="*/ 60 h 82"/>
                <a:gd name="T2" fmla="*/ 0 w 54"/>
                <a:gd name="T3" fmla="*/ 60 h 82"/>
                <a:gd name="T4" fmla="*/ 4 w 54"/>
                <a:gd name="T5" fmla="*/ 60 h 82"/>
                <a:gd name="T6" fmla="*/ 26 w 54"/>
                <a:gd name="T7" fmla="*/ 78 h 82"/>
                <a:gd name="T8" fmla="*/ 41 w 54"/>
                <a:gd name="T9" fmla="*/ 65 h 82"/>
                <a:gd name="T10" fmla="*/ 2 w 54"/>
                <a:gd name="T11" fmla="*/ 18 h 82"/>
                <a:gd name="T12" fmla="*/ 25 w 54"/>
                <a:gd name="T13" fmla="*/ 0 h 82"/>
                <a:gd name="T14" fmla="*/ 34 w 54"/>
                <a:gd name="T15" fmla="*/ 1 h 82"/>
                <a:gd name="T16" fmla="*/ 41 w 54"/>
                <a:gd name="T17" fmla="*/ 2 h 82"/>
                <a:gd name="T18" fmla="*/ 45 w 54"/>
                <a:gd name="T19" fmla="*/ 1 h 82"/>
                <a:gd name="T20" fmla="*/ 48 w 54"/>
                <a:gd name="T21" fmla="*/ 1 h 82"/>
                <a:gd name="T22" fmla="*/ 51 w 54"/>
                <a:gd name="T23" fmla="*/ 20 h 82"/>
                <a:gd name="T24" fmla="*/ 47 w 54"/>
                <a:gd name="T25" fmla="*/ 20 h 82"/>
                <a:gd name="T26" fmla="*/ 26 w 54"/>
                <a:gd name="T27" fmla="*/ 4 h 82"/>
                <a:gd name="T28" fmla="*/ 14 w 54"/>
                <a:gd name="T29" fmla="*/ 14 h 82"/>
                <a:gd name="T30" fmla="*/ 54 w 54"/>
                <a:gd name="T31" fmla="*/ 60 h 82"/>
                <a:gd name="T32" fmla="*/ 27 w 54"/>
                <a:gd name="T33" fmla="*/ 82 h 82"/>
                <a:gd name="T34" fmla="*/ 10 w 54"/>
                <a:gd name="T35" fmla="*/ 80 h 82"/>
                <a:gd name="T36" fmla="*/ 7 w 54"/>
                <a:gd name="T37" fmla="*/ 81 h 82"/>
                <a:gd name="T38" fmla="*/ 4 w 54"/>
                <a:gd name="T39" fmla="*/ 81 h 82"/>
                <a:gd name="T40" fmla="*/ 0 w 54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82">
                  <a:moveTo>
                    <a:pt x="0" y="60"/>
                  </a:moveTo>
                  <a:lnTo>
                    <a:pt x="0" y="60"/>
                  </a:lnTo>
                  <a:lnTo>
                    <a:pt x="4" y="60"/>
                  </a:lnTo>
                  <a:cubicBezTo>
                    <a:pt x="7" y="71"/>
                    <a:pt x="15" y="78"/>
                    <a:pt x="26" y="78"/>
                  </a:cubicBezTo>
                  <a:cubicBezTo>
                    <a:pt x="35" y="78"/>
                    <a:pt x="41" y="72"/>
                    <a:pt x="41" y="65"/>
                  </a:cubicBezTo>
                  <a:cubicBezTo>
                    <a:pt x="41" y="47"/>
                    <a:pt x="2" y="40"/>
                    <a:pt x="2" y="18"/>
                  </a:cubicBezTo>
                  <a:cubicBezTo>
                    <a:pt x="2" y="8"/>
                    <a:pt x="11" y="0"/>
                    <a:pt x="25" y="0"/>
                  </a:cubicBezTo>
                  <a:cubicBezTo>
                    <a:pt x="29" y="0"/>
                    <a:pt x="32" y="1"/>
                    <a:pt x="34" y="1"/>
                  </a:cubicBezTo>
                  <a:cubicBezTo>
                    <a:pt x="37" y="2"/>
                    <a:pt x="39" y="2"/>
                    <a:pt x="41" y="2"/>
                  </a:cubicBezTo>
                  <a:cubicBezTo>
                    <a:pt x="43" y="2"/>
                    <a:pt x="44" y="2"/>
                    <a:pt x="45" y="1"/>
                  </a:cubicBezTo>
                  <a:lnTo>
                    <a:pt x="48" y="1"/>
                  </a:lnTo>
                  <a:lnTo>
                    <a:pt x="51" y="20"/>
                  </a:lnTo>
                  <a:lnTo>
                    <a:pt x="47" y="20"/>
                  </a:lnTo>
                  <a:cubicBezTo>
                    <a:pt x="43" y="10"/>
                    <a:pt x="35" y="4"/>
                    <a:pt x="26" y="4"/>
                  </a:cubicBezTo>
                  <a:cubicBezTo>
                    <a:pt x="18" y="4"/>
                    <a:pt x="14" y="9"/>
                    <a:pt x="14" y="14"/>
                  </a:cubicBezTo>
                  <a:cubicBezTo>
                    <a:pt x="14" y="31"/>
                    <a:pt x="54" y="36"/>
                    <a:pt x="54" y="60"/>
                  </a:cubicBezTo>
                  <a:cubicBezTo>
                    <a:pt x="54" y="73"/>
                    <a:pt x="43" y="82"/>
                    <a:pt x="27" y="82"/>
                  </a:cubicBezTo>
                  <a:cubicBezTo>
                    <a:pt x="17" y="82"/>
                    <a:pt x="13" y="80"/>
                    <a:pt x="10" y="80"/>
                  </a:cubicBezTo>
                  <a:cubicBezTo>
                    <a:pt x="8" y="80"/>
                    <a:pt x="7" y="80"/>
                    <a:pt x="7" y="81"/>
                  </a:cubicBezTo>
                  <a:lnTo>
                    <a:pt x="4" y="8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41DD54-BAAD-41A9-8AC6-E3B403C390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400" y="4128008"/>
            <a:ext cx="4788000" cy="3600000"/>
          </a:xfrm>
        </p:spPr>
        <p:txBody>
          <a:bodyPr anchor="b" anchorCtr="0"/>
          <a:lstStyle>
            <a:lvl1pPr marL="144000" indent="-144000">
              <a:lnSpc>
                <a:spcPct val="96000"/>
              </a:lnSpc>
              <a:spcBef>
                <a:spcPts val="0"/>
              </a:spcBef>
              <a:defRPr sz="2600">
                <a:solidFill>
                  <a:schemeClr val="bg1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1100"/>
              </a:spcBef>
              <a:buNone/>
              <a:defRPr sz="1300" b="1"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79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74663"/>
            <a:ext cx="13550400" cy="66172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2368550"/>
            <a:ext cx="13550400" cy="4424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5200" y="7343266"/>
            <a:ext cx="1800000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756B3FAF-9C7E-4975-AE86-53C4EFE90F94}" type="datetime1">
              <a:rPr lang="en-GB" smtClean="0"/>
              <a:t>18/10/2019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5200" y="7343266"/>
            <a:ext cx="5335200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50400" y="7343266"/>
            <a:ext cx="540000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CFE1C0F8-F13F-48B2-9575-A34FC7FC41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70" r:id="rId3"/>
    <p:sldLayoutId id="2147483671" r:id="rId4"/>
    <p:sldLayoutId id="2147483673" r:id="rId5"/>
    <p:sldLayoutId id="2147483672" r:id="rId6"/>
    <p:sldLayoutId id="2147483679" r:id="rId7"/>
    <p:sldLayoutId id="2147483678" r:id="rId8"/>
    <p:sldLayoutId id="2147483674" r:id="rId9"/>
    <p:sldLayoutId id="2147483675" r:id="rId10"/>
    <p:sldLayoutId id="2147483668" r:id="rId11"/>
    <p:sldLayoutId id="2147483677" r:id="rId12"/>
    <p:sldLayoutId id="2147483662" r:id="rId13"/>
    <p:sldLayoutId id="2147483676" r:id="rId14"/>
    <p:sldLayoutId id="2147483681" r:id="rId15"/>
    <p:sldLayoutId id="2147483680" r:id="rId16"/>
    <p:sldLayoutId id="2147483666" r:id="rId17"/>
    <p:sldLayoutId id="2147483667" r:id="rId18"/>
    <p:sldLayoutId id="2147483682" r:id="rId19"/>
    <p:sldLayoutId id="2147483683" r:id="rId20"/>
    <p:sldLayoutId id="2147483684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097280" rtl="0" eaLnBrk="1" latinLnBrk="0" hangingPunct="1">
        <a:lnSpc>
          <a:spcPct val="86000"/>
        </a:lnSpc>
        <a:spcBef>
          <a:spcPct val="0"/>
        </a:spcBef>
        <a:buNone/>
        <a:defRPr sz="5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103000"/>
        </a:lnSpc>
        <a:spcBef>
          <a:spcPts val="1500"/>
        </a:spcBef>
        <a:buFont typeface="Arial" panose="020B0604020202020204" pitchFamily="34" charset="0"/>
        <a:buNone/>
        <a:defRPr sz="25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252000" indent="-252000" algn="l" defTabSz="1097280" rtl="0" eaLnBrk="1" latinLnBrk="0" hangingPunct="1">
        <a:lnSpc>
          <a:spcPct val="103000"/>
        </a:lnSpc>
        <a:spcBef>
          <a:spcPts val="1500"/>
        </a:spcBef>
        <a:buClr>
          <a:schemeClr val="accent1"/>
        </a:buClr>
        <a:buSzPct val="100000"/>
        <a:buFont typeface="HelveticaNeueLT Std" panose="020B0604020202020204" pitchFamily="34" charset="0"/>
        <a:buChar char="•"/>
        <a:defRPr sz="25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1097280" rtl="0" eaLnBrk="1" latinLnBrk="0" hangingPunct="1">
        <a:lnSpc>
          <a:spcPct val="105000"/>
        </a:lnSpc>
        <a:spcBef>
          <a:spcPts val="13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252000" indent="-252000" algn="l" defTabSz="1097280" rtl="0" eaLnBrk="1" latinLnBrk="0" hangingPunct="1">
        <a:lnSpc>
          <a:spcPct val="105000"/>
        </a:lnSpc>
        <a:spcBef>
          <a:spcPts val="1100"/>
        </a:spcBef>
        <a:buClr>
          <a:schemeClr val="accent1"/>
        </a:buClr>
        <a:buFont typeface="HelveticaNeueLT Std" panose="020B0604020202020204" pitchFamily="34" charset="0"/>
        <a:buChar char="•"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396000" indent="-144000" algn="l" defTabSz="1097280" rtl="0" eaLnBrk="1" latinLnBrk="0" hangingPunct="1">
        <a:lnSpc>
          <a:spcPct val="105000"/>
        </a:lnSpc>
        <a:spcBef>
          <a:spcPts val="0"/>
        </a:spcBef>
        <a:buFont typeface="HelveticaNeueLT Std" panose="020B0604020202020204" pitchFamily="34" charset="0"/>
        <a:buChar char="-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6CC4D-D510-4B27-B8D1-AE4EC2D5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8445-2078-4F19-8BBC-8DAC6BC43B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3200" y="2364589"/>
            <a:ext cx="5814000" cy="4137011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Blurb/copy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A26B12B-C9D2-4876-8219-ADF193B768E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858975"/>
            <a:ext cx="3823200" cy="53236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D2F51-24F3-4F25-9A8A-C00343BDA6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03200" y="1183380"/>
            <a:ext cx="9187200" cy="46166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6EDFDB-1902-460C-8695-B37F6E87A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86412"/>
              </p:ext>
            </p:extLst>
          </p:nvPr>
        </p:nvGraphicFramePr>
        <p:xfrm>
          <a:off x="11347938" y="2364589"/>
          <a:ext cx="2742462" cy="1305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2462">
                  <a:extLst>
                    <a:ext uri="{9D8B030D-6E8A-4147-A177-3AD203B41FA5}">
                      <a16:colId xmlns:a16="http://schemas.microsoft.com/office/drawing/2014/main" val="481415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8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 date: </a:t>
                      </a:r>
                      <a:br>
                        <a:rPr lang="en-GB" sz="18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 Year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8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Price: </a:t>
                      </a:r>
                      <a:br>
                        <a:rPr lang="en-GB" sz="18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£XX.XX</a:t>
                      </a:r>
                    </a:p>
                  </a:txBody>
                  <a:tcPr marL="198000" marR="0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11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P">
  <a:themeElements>
    <a:clrScheme name="BUP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AB182D"/>
      </a:accent1>
      <a:accent2>
        <a:srgbClr val="003B4A"/>
      </a:accent2>
      <a:accent3>
        <a:srgbClr val="28BAD8"/>
      </a:accent3>
      <a:accent4>
        <a:srgbClr val="1D52A0"/>
      </a:accent4>
      <a:accent5>
        <a:srgbClr val="3C3C3B"/>
      </a:accent5>
      <a:accent6>
        <a:srgbClr val="B3B2B2"/>
      </a:accent6>
      <a:hlink>
        <a:srgbClr val="003B4A"/>
      </a:hlink>
      <a:folHlink>
        <a:srgbClr val="28BAD8"/>
      </a:folHlink>
    </a:clrScheme>
    <a:fontScheme name="BUP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E81BE93793A46B476756FCB8C5686" ma:contentTypeVersion="9" ma:contentTypeDescription="Create a new document." ma:contentTypeScope="" ma:versionID="cd0de51e57edcb17cee67ecba3af575f">
  <xsd:schema xmlns:xsd="http://www.w3.org/2001/XMLSchema" xmlns:xs="http://www.w3.org/2001/XMLSchema" xmlns:p="http://schemas.microsoft.com/office/2006/metadata/properties" xmlns:ns2="b9c42469-729c-46b3-b8b0-a280fc599553" xmlns:ns3="7ce278d9-5985-4db5-9ded-da80aa0e94fd" targetNamespace="http://schemas.microsoft.com/office/2006/metadata/properties" ma:root="true" ma:fieldsID="8ed72b910d1629c785a8c4f1aecd225d" ns2:_="" ns3:_="">
    <xsd:import namespace="b9c42469-729c-46b3-b8b0-a280fc599553"/>
    <xsd:import namespace="7ce278d9-5985-4db5-9ded-da80aa0e94f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42469-729c-46b3-b8b0-a280fc5995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278d9-5985-4db5-9ded-da80aa0e9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9C0B98-3B20-434A-8A95-0F75A3C07D4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A597C1-4C34-4025-992C-8A73F50A7D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1C9481-2785-412D-A99A-879E1DD4C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c42469-729c-46b3-b8b0-a280fc599553"/>
    <ds:schemaRef ds:uri="7ce278d9-5985-4db5-9ded-da80aa0e9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8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BUP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timroe</dc:creator>
  <cp:lastModifiedBy>Martha Gleeson</cp:lastModifiedBy>
  <cp:revision>40</cp:revision>
  <dcterms:created xsi:type="dcterms:W3CDTF">2018-11-09T17:33:46Z</dcterms:created>
  <dcterms:modified xsi:type="dcterms:W3CDTF">2019-10-18T14:25:55Z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0x010100BEAE81BE93793A46B476756FCB8C5686</vt:lpwstr>
  </property>
</Properties>
</file>